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9B9D"/>
    <a:srgbClr val="AEB0AF"/>
    <a:srgbClr val="CEC7C1"/>
    <a:srgbClr val="8C8D90"/>
    <a:srgbClr val="D25350"/>
    <a:srgbClr val="808184"/>
    <a:srgbClr val="75767A"/>
    <a:srgbClr val="4E4F54"/>
    <a:srgbClr val="84888B"/>
    <a:srgbClr val="A0494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77B7CD-B511-498A-9B7D-5290AF4B61FB}" v="2" dt="2025-04-21T14:32:22.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83" autoAdjust="0"/>
    <p:restoredTop sz="80172" autoAdjust="0"/>
  </p:normalViewPr>
  <p:slideViewPr>
    <p:cSldViewPr snapToGrid="0" showGuides="1">
      <p:cViewPr varScale="1">
        <p:scale>
          <a:sx n="98" d="100"/>
          <a:sy n="98" d="100"/>
        </p:scale>
        <p:origin x="1050" y="72"/>
      </p:cViewPr>
      <p:guideLst/>
    </p:cSldViewPr>
  </p:slideViewPr>
  <p:notesTextViewPr>
    <p:cViewPr>
      <p:scale>
        <a:sx n="95" d="100"/>
        <a:sy n="95" d="100"/>
      </p:scale>
      <p:origin x="0" y="0"/>
    </p:cViewPr>
  </p:notesTextViewPr>
  <p:sorterViewPr>
    <p:cViewPr>
      <p:scale>
        <a:sx n="80" d="100"/>
        <a:sy n="80" d="100"/>
      </p:scale>
      <p:origin x="0" y="0"/>
    </p:cViewPr>
  </p:sorterViewPr>
  <p:notesViewPr>
    <p:cSldViewPr snapToGrid="0" showGuides="1">
      <p:cViewPr>
        <p:scale>
          <a:sx n="50" d="100"/>
          <a:sy n="50" d="100"/>
        </p:scale>
        <p:origin x="5664" y="167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msey, Jeremy" userId="238a903d-e7dc-4c15-a8d9-ed8ec3a451a7" providerId="ADAL" clId="{8977B7CD-B511-498A-9B7D-5290AF4B61FB}"/>
    <pc:docChg chg="undo custSel modSld">
      <pc:chgData name="Rumsey, Jeremy" userId="238a903d-e7dc-4c15-a8d9-ed8ec3a451a7" providerId="ADAL" clId="{8977B7CD-B511-498A-9B7D-5290AF4B61FB}" dt="2025-04-21T14:36:47.296" v="447" actId="20577"/>
      <pc:docMkLst>
        <pc:docMk/>
      </pc:docMkLst>
      <pc:sldChg chg="addSp delSp modSp mod modNotesTx">
        <pc:chgData name="Rumsey, Jeremy" userId="238a903d-e7dc-4c15-a8d9-ed8ec3a451a7" providerId="ADAL" clId="{8977B7CD-B511-498A-9B7D-5290AF4B61FB}" dt="2025-04-21T14:36:47.296" v="447" actId="20577"/>
        <pc:sldMkLst>
          <pc:docMk/>
          <pc:sldMk cId="462817403" sldId="257"/>
        </pc:sldMkLst>
        <pc:spChg chg="mod">
          <ac:chgData name="Rumsey, Jeremy" userId="238a903d-e7dc-4c15-a8d9-ed8ec3a451a7" providerId="ADAL" clId="{8977B7CD-B511-498A-9B7D-5290AF4B61FB}" dt="2025-04-21T14:25:22.069" v="193"/>
          <ac:spMkLst>
            <pc:docMk/>
            <pc:sldMk cId="462817403" sldId="257"/>
            <ac:spMk id="2" creationId="{F2CBEE59-2581-A5B2-7376-FC1D2402968C}"/>
          </ac:spMkLst>
        </pc:spChg>
        <pc:spChg chg="mod">
          <ac:chgData name="Rumsey, Jeremy" userId="238a903d-e7dc-4c15-a8d9-ed8ec3a451a7" providerId="ADAL" clId="{8977B7CD-B511-498A-9B7D-5290AF4B61FB}" dt="2025-04-21T14:34:42.299" v="434" actId="1036"/>
          <ac:spMkLst>
            <pc:docMk/>
            <pc:sldMk cId="462817403" sldId="257"/>
            <ac:spMk id="3" creationId="{1D034172-04E3-0DD0-4E2B-54235CFFF2AB}"/>
          </ac:spMkLst>
        </pc:spChg>
        <pc:spChg chg="mod">
          <ac:chgData name="Rumsey, Jeremy" userId="238a903d-e7dc-4c15-a8d9-ed8ec3a451a7" providerId="ADAL" clId="{8977B7CD-B511-498A-9B7D-5290AF4B61FB}" dt="2025-04-21T14:32:00.279" v="368" actId="1035"/>
          <ac:spMkLst>
            <pc:docMk/>
            <pc:sldMk cId="462817403" sldId="257"/>
            <ac:spMk id="6" creationId="{213587CD-5871-55FA-FD3D-6304A8BB0C78}"/>
          </ac:spMkLst>
        </pc:spChg>
        <pc:spChg chg="add mod">
          <ac:chgData name="Rumsey, Jeremy" userId="238a903d-e7dc-4c15-a8d9-ed8ec3a451a7" providerId="ADAL" clId="{8977B7CD-B511-498A-9B7D-5290AF4B61FB}" dt="2025-04-21T14:34:42.299" v="434" actId="1036"/>
          <ac:spMkLst>
            <pc:docMk/>
            <pc:sldMk cId="462817403" sldId="257"/>
            <ac:spMk id="8" creationId="{70EA6DD0-CF0C-A161-B13D-8B1EBF30B39E}"/>
          </ac:spMkLst>
        </pc:spChg>
        <pc:picChg chg="del">
          <ac:chgData name="Rumsey, Jeremy" userId="238a903d-e7dc-4c15-a8d9-ed8ec3a451a7" providerId="ADAL" clId="{8977B7CD-B511-498A-9B7D-5290AF4B61FB}" dt="2025-04-21T14:27:40.290" v="203" actId="478"/>
          <ac:picMkLst>
            <pc:docMk/>
            <pc:sldMk cId="462817403" sldId="257"/>
            <ac:picMk id="5" creationId="{F5FD0945-F57E-332C-9C87-7CB758E0AD65}"/>
          </ac:picMkLst>
        </pc:picChg>
        <pc:picChg chg="add mod">
          <ac:chgData name="Rumsey, Jeremy" userId="238a903d-e7dc-4c15-a8d9-ed8ec3a451a7" providerId="ADAL" clId="{8977B7CD-B511-498A-9B7D-5290AF4B61FB}" dt="2025-04-21T14:28:21.469" v="317" actId="1076"/>
          <ac:picMkLst>
            <pc:docMk/>
            <pc:sldMk cId="462817403" sldId="257"/>
            <ac:picMk id="7" creationId="{A2A333D6-F84E-F178-3953-488C75052CD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533024-10F1-4BC3-BAA5-CB28D8F9B618}"/>
              </a:ext>
            </a:extLst>
          </p:cNvPr>
          <p:cNvSpPr>
            <a:spLocks noGrp="1"/>
          </p:cNvSpPr>
          <p:nvPr>
            <p:ph type="dt" sz="quarter" idx="1"/>
          </p:nvPr>
        </p:nvSpPr>
        <p:spPr>
          <a:xfrm>
            <a:off x="3970338" y="8810624"/>
            <a:ext cx="3038475" cy="466726"/>
          </a:xfrm>
          <a:prstGeom prst="rect">
            <a:avLst/>
          </a:prstGeom>
        </p:spPr>
        <p:txBody>
          <a:bodyPr vert="horz" lIns="91440" tIns="45720" rIns="91440" bIns="45720" rtlCol="0" anchor="b"/>
          <a:lstStyle>
            <a:lvl1pPr algn="r">
              <a:defRPr sz="1200"/>
            </a:lvl1pPr>
          </a:lstStyle>
          <a:p>
            <a:fld id="{9074A39D-78C5-4FF5-94A2-BCBFAF602A34}" type="datetimeFigureOut">
              <a:rPr lang="en-US" smtClean="0">
                <a:latin typeface="+mn-lt"/>
              </a:rPr>
              <a:t>4/21/2025</a:t>
            </a:fld>
            <a:endParaRPr lang="en-US" dirty="0">
              <a:latin typeface="+mn-lt"/>
            </a:endParaRPr>
          </a:p>
        </p:txBody>
      </p:sp>
      <p:sp>
        <p:nvSpPr>
          <p:cNvPr id="5" name="Slide Number Placeholder 4">
            <a:extLst>
              <a:ext uri="{FF2B5EF4-FFF2-40B4-BE49-F238E27FC236}">
                <a16:creationId xmlns:a16="http://schemas.microsoft.com/office/drawing/2014/main" id="{D1D2005F-34EB-4228-A469-9DA7EF685E32}"/>
              </a:ext>
            </a:extLst>
          </p:cNvPr>
          <p:cNvSpPr>
            <a:spLocks noGrp="1"/>
          </p:cNvSpPr>
          <p:nvPr>
            <p:ph type="sldNum" sz="quarter" idx="3"/>
          </p:nvPr>
        </p:nvSpPr>
        <p:spPr>
          <a:xfrm>
            <a:off x="0" y="8810626"/>
            <a:ext cx="3038475" cy="466726"/>
          </a:xfrm>
          <a:prstGeom prst="rect">
            <a:avLst/>
          </a:prstGeom>
        </p:spPr>
        <p:txBody>
          <a:bodyPr vert="horz" lIns="91440" tIns="45720" rIns="91440" bIns="45720" rtlCol="0" anchor="b"/>
          <a:lstStyle>
            <a:lvl1pPr algn="r">
              <a:defRPr sz="1200"/>
            </a:lvl1pPr>
          </a:lstStyle>
          <a:p>
            <a:pPr algn="l"/>
            <a:fld id="{C75DCF9F-B5D2-4E17-BF72-5579017E6EA3}" type="slidenum">
              <a:rPr lang="en-US" smtClean="0">
                <a:latin typeface="+mn-lt"/>
              </a:rPr>
              <a:pPr algn="l"/>
              <a:t>‹#›</a:t>
            </a:fld>
            <a:endParaRPr lang="en-US" dirty="0">
              <a:latin typeface="+mn-lt"/>
            </a:endParaRPr>
          </a:p>
        </p:txBody>
      </p:sp>
    </p:spTree>
    <p:extLst>
      <p:ext uri="{BB962C8B-B14F-4D97-AF65-F5344CB8AC3E}">
        <p14:creationId xmlns:p14="http://schemas.microsoft.com/office/powerpoint/2010/main" val="173575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41" y="8801100"/>
            <a:ext cx="3038475" cy="466726"/>
          </a:xfrm>
          <a:prstGeom prst="rect">
            <a:avLst/>
          </a:prstGeom>
        </p:spPr>
        <p:txBody>
          <a:bodyPr vert="horz" lIns="91440" tIns="45720" rIns="91440" bIns="45720" rtlCol="0"/>
          <a:lstStyle>
            <a:lvl1pPr algn="r">
              <a:defRPr sz="1200">
                <a:latin typeface="+mn-lt"/>
              </a:defRPr>
            </a:lvl1pPr>
          </a:lstStyle>
          <a:p>
            <a:fld id="{D7992059-949A-4D84-A84D-82EB5F97947B}" type="datetimeFigureOut">
              <a:rPr lang="en-US" smtClean="0"/>
              <a:pPr/>
              <a:t>4/21/2025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 y="8801100"/>
            <a:ext cx="3038475" cy="466726"/>
          </a:xfrm>
          <a:prstGeom prst="rect">
            <a:avLst/>
          </a:prstGeom>
        </p:spPr>
        <p:txBody>
          <a:bodyPr vert="horz" lIns="91440" tIns="45720" rIns="91440" bIns="45720" rtlCol="0" anchor="b"/>
          <a:lstStyle>
            <a:lvl1pPr algn="l">
              <a:defRPr sz="1200">
                <a:latin typeface="+mn-lt"/>
              </a:defRPr>
            </a:lvl1pPr>
          </a:lstStyle>
          <a:p>
            <a:fld id="{DBFF095A-F86B-4B29-8A9F-DF3D3D1F3E2A}" type="slidenum">
              <a:rPr lang="en-US" smtClean="0"/>
              <a:pPr/>
              <a:t>‹#›</a:t>
            </a:fld>
            <a:endParaRPr lang="en-US" dirty="0"/>
          </a:p>
        </p:txBody>
      </p:sp>
    </p:spTree>
    <p:extLst>
      <p:ext uri="{BB962C8B-B14F-4D97-AF65-F5344CB8AC3E}">
        <p14:creationId xmlns:p14="http://schemas.microsoft.com/office/powerpoint/2010/main" val="1877089979"/>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Bef>
        <a:spcPts val="300"/>
      </a:spcBef>
      <a:defRPr sz="1200" kern="1200">
        <a:solidFill>
          <a:schemeClr val="tx1"/>
        </a:solidFill>
        <a:latin typeface="+mn-lt"/>
        <a:ea typeface="+mn-ea"/>
        <a:cs typeface="+mn-cs"/>
      </a:defRPr>
    </a:lvl1pPr>
    <a:lvl2pPr marL="457200" algn="l" defTabSz="914400" rtl="0" eaLnBrk="1" latinLnBrk="0" hangingPunct="1">
      <a:lnSpc>
        <a:spcPct val="90000"/>
      </a:lnSpc>
      <a:spcBef>
        <a:spcPts val="300"/>
      </a:spcBef>
      <a:defRPr sz="1200" kern="1200">
        <a:solidFill>
          <a:schemeClr val="tx1"/>
        </a:solidFill>
        <a:latin typeface="+mn-lt"/>
        <a:ea typeface="+mn-ea"/>
        <a:cs typeface="+mn-cs"/>
      </a:defRPr>
    </a:lvl2pPr>
    <a:lvl3pPr marL="914400" algn="l" defTabSz="914400" rtl="0" eaLnBrk="1" latinLnBrk="0" hangingPunct="1">
      <a:lnSpc>
        <a:spcPct val="90000"/>
      </a:lnSpc>
      <a:spcBef>
        <a:spcPts val="300"/>
      </a:spcBef>
      <a:defRPr sz="1200" kern="1200">
        <a:solidFill>
          <a:schemeClr val="tx1"/>
        </a:solidFill>
        <a:latin typeface="+mn-lt"/>
        <a:ea typeface="+mn-ea"/>
        <a:cs typeface="+mn-cs"/>
      </a:defRPr>
    </a:lvl3pPr>
    <a:lvl4pPr marL="1371600" algn="l" defTabSz="914400" rtl="0" eaLnBrk="1" latinLnBrk="0" hangingPunct="1">
      <a:lnSpc>
        <a:spcPct val="90000"/>
      </a:lnSpc>
      <a:spcBef>
        <a:spcPts val="300"/>
      </a:spcBef>
      <a:defRPr sz="1200" kern="1200">
        <a:solidFill>
          <a:schemeClr val="tx1"/>
        </a:solidFill>
        <a:latin typeface="+mn-lt"/>
        <a:ea typeface="+mn-ea"/>
        <a:cs typeface="+mn-cs"/>
      </a:defRPr>
    </a:lvl4pPr>
    <a:lvl5pPr marL="1828800" algn="l" defTabSz="914400" rtl="0" eaLnBrk="1" latinLnBrk="0" hangingPunct="1">
      <a:lnSpc>
        <a:spcPct val="90000"/>
      </a:lnSpc>
      <a:spcBef>
        <a:spcPts val="300"/>
      </a:spcBef>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OLCF news, https://www.olcf.ornl.gov/2025/04/15/ornl-iqm-introduce-quantum-computing-to-2025-winter-classic-cluster-competition/</a:t>
            </a:r>
          </a:p>
          <a:p>
            <a:endParaRPr lang="en-US" dirty="0"/>
          </a:p>
        </p:txBody>
      </p:sp>
      <p:sp>
        <p:nvSpPr>
          <p:cNvPr id="4" name="Slide Number Placeholder 3"/>
          <p:cNvSpPr>
            <a:spLocks noGrp="1"/>
          </p:cNvSpPr>
          <p:nvPr>
            <p:ph type="sldNum" sz="quarter" idx="5"/>
          </p:nvPr>
        </p:nvSpPr>
        <p:spPr/>
        <p:txBody>
          <a:bodyPr/>
          <a:lstStyle/>
          <a:p>
            <a:fld id="{DBFF095A-F86B-4B29-8A9F-DF3D3D1F3E2A}" type="slidenum">
              <a:rPr lang="en-US" smtClean="0"/>
              <a:pPr/>
              <a:t>1</a:t>
            </a:fld>
            <a:endParaRPr lang="en-US" dirty="0"/>
          </a:p>
        </p:txBody>
      </p:sp>
    </p:spTree>
    <p:extLst>
      <p:ext uri="{BB962C8B-B14F-4D97-AF65-F5344CB8AC3E}">
        <p14:creationId xmlns:p14="http://schemas.microsoft.com/office/powerpoint/2010/main" val="3543449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5D040-4FD6-4BA1-AC81-B5CFF26CC67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274321" y="1074420"/>
            <a:ext cx="11334582" cy="4233245"/>
          </a:xfrm>
          <a:prstGeom prst="rect">
            <a:avLst/>
          </a:prstGeom>
        </p:spPr>
      </p:pic>
      <p:sp>
        <p:nvSpPr>
          <p:cNvPr id="15" name="Freeform 7">
            <a:extLst>
              <a:ext uri="{FF2B5EF4-FFF2-40B4-BE49-F238E27FC236}">
                <a16:creationId xmlns:a16="http://schemas.microsoft.com/office/drawing/2014/main" id="{454A96CC-B6D3-471D-892D-1DBFEFBD0D12}"/>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BFBFB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latin typeface="+mn-lt"/>
              <a:cs typeface="+mn-cs"/>
            </a:endParaRPr>
          </a:p>
        </p:txBody>
      </p:sp>
      <p:pic>
        <p:nvPicPr>
          <p:cNvPr id="16" name="Picture 15">
            <a:extLst>
              <a:ext uri="{FF2B5EF4-FFF2-40B4-BE49-F238E27FC236}">
                <a16:creationId xmlns:a16="http://schemas.microsoft.com/office/drawing/2014/main" id="{70494F7A-66DD-4829-9AF4-30A3A0F241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34576" y="5392850"/>
            <a:ext cx="1644776" cy="402635"/>
          </a:xfrm>
          <a:prstGeom prst="rect">
            <a:avLst/>
          </a:prstGeom>
        </p:spPr>
      </p:pic>
      <p:sp>
        <p:nvSpPr>
          <p:cNvPr id="11" name="Rectangle 10">
            <a:extLst>
              <a:ext uri="{FF2B5EF4-FFF2-40B4-BE49-F238E27FC236}">
                <a16:creationId xmlns:a16="http://schemas.microsoft.com/office/drawing/2014/main" id="{6337BA4A-B024-42C0-AEE3-721B228F8259}"/>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29E6EA7-E7F1-42F0-95B8-1B1A5A465AF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0" name="TextBox 9"/>
          <p:cNvSpPr txBox="1"/>
          <p:nvPr userDrawn="1"/>
        </p:nvSpPr>
        <p:spPr>
          <a:xfrm>
            <a:off x="267160" y="5343835"/>
            <a:ext cx="5384807" cy="276999"/>
          </a:xfrm>
          <a:prstGeom prst="rect">
            <a:avLst/>
          </a:prstGeom>
          <a:noFill/>
        </p:spPr>
        <p:txBody>
          <a:bodyPr wrap="square" rtlCol="0">
            <a:spAutoFit/>
          </a:bodyPr>
          <a:lstStyle/>
          <a:p>
            <a:r>
              <a:rPr lang="en-US" sz="1200" b="0" dirty="0">
                <a:solidFill>
                  <a:schemeClr val="tx1"/>
                </a:solidFill>
                <a:latin typeface="Century Gothic" panose="020B0502020202020204" pitchFamily="34" charset="0"/>
              </a:rPr>
              <a:t>ORNL is managed by UT-Battelle LLC for the US Department of Energy</a:t>
            </a:r>
          </a:p>
        </p:txBody>
      </p:sp>
      <p:sp>
        <p:nvSpPr>
          <p:cNvPr id="2" name="Title 1"/>
          <p:cNvSpPr>
            <a:spLocks noGrp="1"/>
          </p:cNvSpPr>
          <p:nvPr userDrawn="1">
            <p:ph type="ctrTitle" hasCustomPrompt="1"/>
          </p:nvPr>
        </p:nvSpPr>
        <p:spPr>
          <a:xfrm>
            <a:off x="428736" y="1388962"/>
            <a:ext cx="8678194" cy="978729"/>
          </a:xfrm>
        </p:spPr>
        <p:txBody>
          <a:bodyPr/>
          <a:lstStyle>
            <a:lvl1pPr algn="l">
              <a:defRPr sz="3200" b="0" baseline="0">
                <a:solidFill>
                  <a:schemeClr val="bg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3" name="Subtitle 2"/>
          <p:cNvSpPr>
            <a:spLocks noGrp="1"/>
          </p:cNvSpPr>
          <p:nvPr userDrawn="1">
            <p:ph type="subTitle" idx="1"/>
          </p:nvPr>
        </p:nvSpPr>
        <p:spPr>
          <a:xfrm>
            <a:off x="447481" y="3013455"/>
            <a:ext cx="5440514" cy="2028101"/>
          </a:xfrm>
        </p:spPr>
        <p:txBody>
          <a:bodyPr/>
          <a:lstStyle>
            <a:lvl1pPr marL="0" indent="0" algn="l">
              <a:buNone/>
              <a:defRPr sz="2000" baseline="0">
                <a:solidFill>
                  <a:schemeClr val="bg1"/>
                </a:solidFill>
                <a:latin typeface="Century Gothic" panose="020B0502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05E99884-2636-4794-A093-0F9256951E03}"/>
              </a:ext>
            </a:extLst>
          </p:cNvPr>
          <p:cNvPicPr>
            <a:picLocks noChangeAspect="1"/>
          </p:cNvPicPr>
          <p:nvPr userDrawn="1"/>
        </p:nvPicPr>
        <p:blipFill>
          <a:blip r:embed="rId4"/>
          <a:stretch>
            <a:fillRect/>
          </a:stretch>
        </p:blipFill>
        <p:spPr>
          <a:xfrm>
            <a:off x="413129" y="456244"/>
            <a:ext cx="1088136" cy="261860"/>
          </a:xfrm>
          <a:prstGeom prst="rect">
            <a:avLst/>
          </a:prstGeom>
        </p:spPr>
      </p:pic>
    </p:spTree>
    <p:extLst>
      <p:ext uri="{BB962C8B-B14F-4D97-AF65-F5344CB8AC3E}">
        <p14:creationId xmlns:p14="http://schemas.microsoft.com/office/powerpoint/2010/main" val="3793082440"/>
      </p:ext>
    </p:extLst>
  </p:cSld>
  <p:clrMapOvr>
    <a:masterClrMapping/>
  </p:clrMapOvr>
  <p:extLst>
    <p:ext uri="{DCECCB84-F9BA-43D5-87BE-67443E8EF086}">
      <p15:sldGuideLst xmlns:p15="http://schemas.microsoft.com/office/powerpoint/2012/main">
        <p15:guide id="1"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7" y="1083755"/>
            <a:ext cx="5486764" cy="4219290"/>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4221671"/>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11" name="Rectangle 10">
            <a:extLst>
              <a:ext uri="{FF2B5EF4-FFF2-40B4-BE49-F238E27FC236}">
                <a16:creationId xmlns:a16="http://schemas.microsoft.com/office/drawing/2014/main" id="{683439C5-4231-ED43-91B8-86779195C11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35C7DBBE-95AC-E843-979A-A1A45836011E}"/>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7" name="Rectangle 6">
            <a:extLst>
              <a:ext uri="{FF2B5EF4-FFF2-40B4-BE49-F238E27FC236}">
                <a16:creationId xmlns:a16="http://schemas.microsoft.com/office/drawing/2014/main" id="{29C1BABE-6AB9-4F04-A1D6-C28E4287362E}"/>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8D325F85-B4F1-4C5D-855D-1BE9D9C179D6}"/>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0" name="Line 5">
            <a:extLst>
              <a:ext uri="{FF2B5EF4-FFF2-40B4-BE49-F238E27FC236}">
                <a16:creationId xmlns:a16="http://schemas.microsoft.com/office/drawing/2014/main" id="{1F888CF4-3F65-4925-A47B-614AFCDC0550}"/>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Line 6">
            <a:extLst>
              <a:ext uri="{FF2B5EF4-FFF2-40B4-BE49-F238E27FC236}">
                <a16:creationId xmlns:a16="http://schemas.microsoft.com/office/drawing/2014/main" id="{4CFFE01C-81C8-4437-B6F5-7BAAEE5FC29F}"/>
              </a:ext>
            </a:extLst>
          </p:cNvPr>
          <p:cNvSpPr>
            <a:spLocks noChangeShapeType="1"/>
          </p:cNvSpPr>
          <p:nvPr userDrawn="1"/>
        </p:nvSpPr>
        <p:spPr bwMode="auto">
          <a:xfrm>
            <a:off x="8004175" y="82232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24" name="Freeform 7">
            <a:extLst>
              <a:ext uri="{FF2B5EF4-FFF2-40B4-BE49-F238E27FC236}">
                <a16:creationId xmlns:a16="http://schemas.microsoft.com/office/drawing/2014/main" id="{1B955FFA-B6F5-4CDD-940A-DB05FD68B7CA}"/>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5" name="Content Placeholder 5">
            <a:extLst>
              <a:ext uri="{FF2B5EF4-FFF2-40B4-BE49-F238E27FC236}">
                <a16:creationId xmlns:a16="http://schemas.microsoft.com/office/drawing/2014/main" id="{CA5F7EA9-E5C6-4376-AC5D-CA0B1DA0A259}"/>
              </a:ext>
            </a:extLst>
          </p:cNvPr>
          <p:cNvSpPr>
            <a:spLocks noGrp="1"/>
          </p:cNvSpPr>
          <p:nvPr>
            <p:ph sz="quarter" idx="4"/>
          </p:nvPr>
        </p:nvSpPr>
        <p:spPr>
          <a:xfrm>
            <a:off x="388079" y="2453317"/>
            <a:ext cx="5512904" cy="2690184"/>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4149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k green picture layout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6095636" y="1078992"/>
            <a:ext cx="5487073" cy="4224052"/>
          </a:xfrm>
          <a:noFill/>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0" y="1078992"/>
            <a:ext cx="5821680" cy="5779008"/>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hasCustomPrompt="1"/>
          </p:nvPr>
        </p:nvSpPr>
        <p:spPr>
          <a:xfrm>
            <a:off x="388079" y="1275788"/>
            <a:ext cx="5537405" cy="978729"/>
          </a:xfrm>
        </p:spPr>
        <p:txBody>
          <a:bodyPr/>
          <a:lstStyle>
            <a:lvl1pPr>
              <a:lnSpc>
                <a:spcPct val="90000"/>
              </a:lnSpc>
              <a:defRPr sz="3200" b="0">
                <a:solidFill>
                  <a:schemeClr val="tx1"/>
                </a:solidFill>
                <a:latin typeface="Century Gothic" panose="020B0502020202020204" pitchFamily="34" charset="0"/>
              </a:defRPr>
            </a:lvl1pPr>
          </a:lstStyle>
          <a:p>
            <a:r>
              <a:rPr lang="en-US" dirty="0"/>
              <a:t>Click to edit Master </a:t>
            </a:r>
            <a:br>
              <a:rPr lang="en-US" dirty="0"/>
            </a:br>
            <a:r>
              <a:rPr lang="en-US" dirty="0"/>
              <a:t>title style</a:t>
            </a:r>
          </a:p>
        </p:txBody>
      </p:sp>
      <p:sp>
        <p:nvSpPr>
          <p:cNvPr id="6" name="Content Placeholder 5"/>
          <p:cNvSpPr>
            <a:spLocks noGrp="1"/>
          </p:cNvSpPr>
          <p:nvPr>
            <p:ph sz="quarter" idx="4"/>
          </p:nvPr>
        </p:nvSpPr>
        <p:spPr>
          <a:xfrm>
            <a:off x="388079" y="2453316"/>
            <a:ext cx="5512904" cy="4163291"/>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16" name="Freeform 7">
            <a:extLst>
              <a:ext uri="{FF2B5EF4-FFF2-40B4-BE49-F238E27FC236}">
                <a16:creationId xmlns:a16="http://schemas.microsoft.com/office/drawing/2014/main" id="{2A500EEB-73EC-4C16-8273-4ED5425DD64C}"/>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82430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Dk green picture layout w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4120595" y="1078989"/>
            <a:ext cx="7464186" cy="4226003"/>
          </a:xfrm>
          <a:noFill/>
        </p:spPr>
        <p:txBody>
          <a:bodyPr/>
          <a:lstStyle>
            <a:lvl1pPr marL="0" indent="0">
              <a:buNone/>
              <a:defRPr/>
            </a:lvl1pPr>
          </a:lstStyle>
          <a:p>
            <a:r>
              <a:rPr lang="en-US"/>
              <a:t>Click icon to add picture</a:t>
            </a:r>
            <a:endParaRPr lang="en-US" dirty="0"/>
          </a:p>
        </p:txBody>
      </p:sp>
      <p:sp>
        <p:nvSpPr>
          <p:cNvPr id="22" name="Rectangle 21">
            <a:extLst>
              <a:ext uri="{FF2B5EF4-FFF2-40B4-BE49-F238E27FC236}">
                <a16:creationId xmlns:a16="http://schemas.microsoft.com/office/drawing/2014/main" id="{2272F0CA-07C0-447D-AD25-74BF79400D69}"/>
              </a:ext>
            </a:extLst>
          </p:cNvPr>
          <p:cNvSpPr/>
          <p:nvPr userDrawn="1"/>
        </p:nvSpPr>
        <p:spPr>
          <a:xfrm>
            <a:off x="274321" y="1078991"/>
            <a:ext cx="3846274" cy="5779007"/>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 name="Title 1"/>
          <p:cNvSpPr>
            <a:spLocks noGrp="1"/>
          </p:cNvSpPr>
          <p:nvPr>
            <p:ph type="title"/>
          </p:nvPr>
        </p:nvSpPr>
        <p:spPr>
          <a:xfrm>
            <a:off x="388079" y="1275788"/>
            <a:ext cx="3576228" cy="979691"/>
          </a:xfrm>
        </p:spPr>
        <p:txBody>
          <a:bodyPr/>
          <a:lstStyle>
            <a:lvl1pPr>
              <a:lnSpc>
                <a:spcPct val="90000"/>
              </a:lnSpc>
              <a:defRPr sz="3200" b="0">
                <a:solidFill>
                  <a:schemeClr val="tx1"/>
                </a:solidFill>
                <a:latin typeface="Century Gothic" panose="020B0502020202020204" pitchFamily="34" charset="0"/>
              </a:defRPr>
            </a:lvl1pPr>
          </a:lstStyle>
          <a:p>
            <a:r>
              <a:rPr lang="en-US"/>
              <a:t>Click to edit Master title style</a:t>
            </a:r>
            <a:endParaRPr lang="en-US" dirty="0"/>
          </a:p>
        </p:txBody>
      </p:sp>
      <p:sp>
        <p:nvSpPr>
          <p:cNvPr id="6" name="Content Placeholder 5"/>
          <p:cNvSpPr>
            <a:spLocks noGrp="1"/>
          </p:cNvSpPr>
          <p:nvPr>
            <p:ph sz="quarter" idx="4"/>
          </p:nvPr>
        </p:nvSpPr>
        <p:spPr>
          <a:xfrm>
            <a:off x="388079" y="2800350"/>
            <a:ext cx="3541945" cy="3816258"/>
          </a:xfrm>
        </p:spPr>
        <p:txBody>
          <a:bodyPr/>
          <a:lstStyle>
            <a:lvl1pPr marL="287338" indent="-287338">
              <a:lnSpc>
                <a:spcPct val="90000"/>
              </a:lnSpc>
              <a:buClr>
                <a:schemeClr val="tx1"/>
              </a:buClr>
              <a:buFont typeface="Century Gothic" panose="020B0502020202020204" pitchFamily="34" charset="0"/>
              <a:buChar char="•"/>
              <a:defRPr sz="2000">
                <a:latin typeface="Century Gothic" panose="020B0502020202020204" pitchFamily="34" charset="0"/>
              </a:defRPr>
            </a:lvl1pPr>
            <a:lvl2pPr marL="688975" indent="-285750">
              <a:lnSpc>
                <a:spcPct val="90000"/>
              </a:lnSpc>
              <a:buClr>
                <a:schemeClr val="tx1"/>
              </a:buClr>
              <a:buFont typeface="Century Gothic" panose="020B0502020202020204" pitchFamily="34" charset="0"/>
              <a:buChar char="–"/>
              <a:defRPr lang="en-US" sz="1800" kern="1200" dirty="0">
                <a:solidFill>
                  <a:schemeClr val="tx1"/>
                </a:solidFill>
                <a:latin typeface="Century Gothic" panose="020B0502020202020204" pitchFamily="34" charset="0"/>
                <a:ea typeface="+mn-ea"/>
                <a:cs typeface="+mn-cs"/>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Rectangle 10">
            <a:extLst>
              <a:ext uri="{FF2B5EF4-FFF2-40B4-BE49-F238E27FC236}">
                <a16:creationId xmlns:a16="http://schemas.microsoft.com/office/drawing/2014/main" id="{BD0DB01C-0316-7441-9D7D-F96D7A49FEAC}"/>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2" name="Rectangle 11">
            <a:extLst>
              <a:ext uri="{FF2B5EF4-FFF2-40B4-BE49-F238E27FC236}">
                <a16:creationId xmlns:a16="http://schemas.microsoft.com/office/drawing/2014/main" id="{CF70CC82-0B8B-1D4B-9F0D-823E1CAB4A9C}"/>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5" name="Rectangle 6">
            <a:extLst>
              <a:ext uri="{FF2B5EF4-FFF2-40B4-BE49-F238E27FC236}">
                <a16:creationId xmlns:a16="http://schemas.microsoft.com/office/drawing/2014/main" id="{732E67AB-06CD-417E-82A6-C485A480337A}"/>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13" name="Picture 12">
            <a:extLst>
              <a:ext uri="{FF2B5EF4-FFF2-40B4-BE49-F238E27FC236}">
                <a16:creationId xmlns:a16="http://schemas.microsoft.com/office/drawing/2014/main" id="{DE8EB24F-FBB3-41E8-90F7-B4AA493C6FFD}"/>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8" name="Freeform 5">
            <a:extLst>
              <a:ext uri="{FF2B5EF4-FFF2-40B4-BE49-F238E27FC236}">
                <a16:creationId xmlns:a16="http://schemas.microsoft.com/office/drawing/2014/main" id="{E0FFF716-AFC7-4054-A1F8-2C39C30731D0}"/>
              </a:ext>
            </a:extLst>
          </p:cNvPr>
          <p:cNvSpPr>
            <a:spLocks/>
          </p:cNvSpPr>
          <p:nvPr userDrawn="1"/>
        </p:nvSpPr>
        <p:spPr bwMode="auto">
          <a:xfrm>
            <a:off x="4120595" y="1"/>
            <a:ext cx="8071405" cy="6857998"/>
          </a:xfrm>
          <a:custGeom>
            <a:avLst/>
            <a:gdLst>
              <a:gd name="T0" fmla="*/ 4151 w 4490"/>
              <a:gd name="T1" fmla="*/ 0 h 3815"/>
              <a:gd name="T2" fmla="*/ 4151 w 4490"/>
              <a:gd name="T3" fmla="*/ 2951 h 3815"/>
              <a:gd name="T4" fmla="*/ 0 w 4490"/>
              <a:gd name="T5" fmla="*/ 2951 h 3815"/>
              <a:gd name="T6" fmla="*/ 0 w 4490"/>
              <a:gd name="T7" fmla="*/ 3815 h 3815"/>
              <a:gd name="T8" fmla="*/ 4490 w 4490"/>
              <a:gd name="T9" fmla="*/ 3815 h 3815"/>
              <a:gd name="T10" fmla="*/ 4490 w 4490"/>
              <a:gd name="T11" fmla="*/ 2969 h 3815"/>
              <a:gd name="T12" fmla="*/ 4490 w 4490"/>
              <a:gd name="T13" fmla="*/ 2951 h 3815"/>
              <a:gd name="T14" fmla="*/ 4490 w 4490"/>
              <a:gd name="T15" fmla="*/ 0 h 3815"/>
              <a:gd name="T16" fmla="*/ 4151 w 4490"/>
              <a:gd name="T17" fmla="*/ 0 h 3815"/>
              <a:gd name="T18" fmla="*/ 4151 w 4490"/>
              <a:gd name="T19"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90" h="3815">
                <a:moveTo>
                  <a:pt x="4151" y="0"/>
                </a:moveTo>
                <a:lnTo>
                  <a:pt x="4151" y="2951"/>
                </a:lnTo>
                <a:lnTo>
                  <a:pt x="0" y="2951"/>
                </a:lnTo>
                <a:lnTo>
                  <a:pt x="0" y="3815"/>
                </a:lnTo>
                <a:lnTo>
                  <a:pt x="4490" y="3815"/>
                </a:lnTo>
                <a:lnTo>
                  <a:pt x="4490" y="2969"/>
                </a:lnTo>
                <a:lnTo>
                  <a:pt x="4490" y="2951"/>
                </a:lnTo>
                <a:lnTo>
                  <a:pt x="4490" y="0"/>
                </a:lnTo>
                <a:lnTo>
                  <a:pt x="4151" y="0"/>
                </a:lnTo>
                <a:lnTo>
                  <a:pt x="4151" y="0"/>
                </a:lnTo>
                <a:close/>
              </a:path>
            </a:pathLst>
          </a:custGeom>
          <a:solidFill>
            <a:srgbClr val="4C88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51322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icture layout ">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81066A-C24A-4E74-9351-F12B6561E2D3}"/>
              </a:ext>
            </a:extLst>
          </p:cNvPr>
          <p:cNvSpPr>
            <a:spLocks noGrp="1"/>
          </p:cNvSpPr>
          <p:nvPr>
            <p:ph type="pic" sz="quarter" idx="10"/>
          </p:nvPr>
        </p:nvSpPr>
        <p:spPr>
          <a:xfrm>
            <a:off x="274320" y="2381"/>
            <a:ext cx="11312843" cy="6342021"/>
          </a:xfrm>
          <a:noFill/>
          <a:ln>
            <a:noFill/>
          </a:ln>
        </p:spPr>
        <p:txBody>
          <a:bodyPr/>
          <a:lstStyle>
            <a:lvl1pPr marL="0" indent="0">
              <a:buFont typeface="Century Gothic" panose="020B0502020202020204" pitchFamily="34" charset="0"/>
              <a:buNone/>
              <a:defRPr/>
            </a:lvl1pPr>
          </a:lstStyle>
          <a:p>
            <a:r>
              <a:rPr lang="en-US"/>
              <a:t>Click icon to add picture</a:t>
            </a:r>
            <a:endParaRPr lang="en-US" dirty="0"/>
          </a:p>
        </p:txBody>
      </p:sp>
      <p:sp>
        <p:nvSpPr>
          <p:cNvPr id="2" name="Title 1"/>
          <p:cNvSpPr>
            <a:spLocks noGrp="1"/>
          </p:cNvSpPr>
          <p:nvPr>
            <p:ph type="title"/>
          </p:nvPr>
        </p:nvSpPr>
        <p:spPr>
          <a:xfrm>
            <a:off x="429769" y="274320"/>
            <a:ext cx="11000232" cy="535531"/>
          </a:xfrm>
        </p:spPr>
        <p:txBody>
          <a:bodyPr/>
          <a:lstStyle>
            <a:lvl1pPr>
              <a:lnSpc>
                <a:spcPct val="90000"/>
              </a:lnSpc>
              <a:defRPr sz="3200" b="0">
                <a:solidFill>
                  <a:schemeClr val="tx1"/>
                </a:solidFill>
                <a:effectLst/>
                <a:latin typeface="Century Gothic" panose="020B0502020202020204" pitchFamily="34" charset="0"/>
              </a:defRPr>
            </a:lvl1pPr>
          </a:lstStyle>
          <a:p>
            <a:r>
              <a:rPr lang="en-US"/>
              <a:t>Click to edit Master title style</a:t>
            </a:r>
            <a:endParaRPr lang="en-US" dirty="0"/>
          </a:p>
        </p:txBody>
      </p:sp>
      <p:sp>
        <p:nvSpPr>
          <p:cNvPr id="17" name="Rectangle 256">
            <a:extLst>
              <a:ext uri="{FF2B5EF4-FFF2-40B4-BE49-F238E27FC236}">
                <a16:creationId xmlns:a16="http://schemas.microsoft.com/office/drawing/2014/main" id="{50787286-CD5D-43D9-B8DA-70C3358DC829}"/>
              </a:ext>
            </a:extLst>
          </p:cNvPr>
          <p:cNvSpPr txBox="1">
            <a:spLocks noChangeArrowheads="1"/>
          </p:cNvSpPr>
          <p:nvPr userDrawn="1"/>
        </p:nvSpPr>
        <p:spPr>
          <a:xfrm>
            <a:off x="8010283" y="6477000"/>
            <a:ext cx="3860800" cy="182562"/>
          </a:xfrm>
          <a:prstGeom prst="rect">
            <a:avLst/>
          </a:prstGeom>
          <a:ln/>
        </p:spPr>
        <p:txBody>
          <a:bodyPr anchor="ctr"/>
          <a:lstStyle/>
          <a:p>
            <a:pPr algn="r"/>
            <a:r>
              <a:rPr lang="en-US" sz="1000" dirty="0">
                <a:solidFill>
                  <a:schemeClr val="bg1"/>
                </a:solidFill>
                <a:latin typeface="Century Gothic" panose="020B0502020202020204" pitchFamily="34" charset="0"/>
                <a:cs typeface="Arial" pitchFamily="34" charset="0"/>
              </a:rPr>
              <a:t> </a:t>
            </a:r>
          </a:p>
        </p:txBody>
      </p:sp>
      <p:sp>
        <p:nvSpPr>
          <p:cNvPr id="16" name="Freeform 9">
            <a:extLst>
              <a:ext uri="{FF2B5EF4-FFF2-40B4-BE49-F238E27FC236}">
                <a16:creationId xmlns:a16="http://schemas.microsoft.com/office/drawing/2014/main" id="{D938724D-E109-43B4-9560-1552E26DB04A}"/>
              </a:ext>
            </a:extLst>
          </p:cNvPr>
          <p:cNvSpPr>
            <a:spLocks/>
          </p:cNvSpPr>
          <p:nvPr userDrawn="1"/>
        </p:nvSpPr>
        <p:spPr bwMode="auto">
          <a:xfrm>
            <a:off x="6026150" y="0"/>
            <a:ext cx="6165850" cy="6858000"/>
          </a:xfrm>
          <a:custGeom>
            <a:avLst/>
            <a:gdLst>
              <a:gd name="T0" fmla="*/ 3502 w 3884"/>
              <a:gd name="T1" fmla="*/ 0 h 4320"/>
              <a:gd name="T2" fmla="*/ 3502 w 3884"/>
              <a:gd name="T3" fmla="*/ 3998 h 4320"/>
              <a:gd name="T4" fmla="*/ 0 w 3884"/>
              <a:gd name="T5" fmla="*/ 3998 h 4320"/>
              <a:gd name="T6" fmla="*/ 0 w 3884"/>
              <a:gd name="T7" fmla="*/ 4320 h 4320"/>
              <a:gd name="T8" fmla="*/ 3502 w 3884"/>
              <a:gd name="T9" fmla="*/ 4320 h 4320"/>
              <a:gd name="T10" fmla="*/ 3884 w 3884"/>
              <a:gd name="T11" fmla="*/ 4320 h 4320"/>
              <a:gd name="T12" fmla="*/ 3884 w 3884"/>
              <a:gd name="T13" fmla="*/ 3998 h 4320"/>
              <a:gd name="T14" fmla="*/ 3884 w 3884"/>
              <a:gd name="T15" fmla="*/ 0 h 4320"/>
              <a:gd name="T16" fmla="*/ 3502 w 3884"/>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84" h="4320">
                <a:moveTo>
                  <a:pt x="3502" y="0"/>
                </a:moveTo>
                <a:lnTo>
                  <a:pt x="3502" y="3998"/>
                </a:lnTo>
                <a:lnTo>
                  <a:pt x="0" y="3998"/>
                </a:lnTo>
                <a:lnTo>
                  <a:pt x="0" y="4320"/>
                </a:lnTo>
                <a:lnTo>
                  <a:pt x="3502" y="4320"/>
                </a:lnTo>
                <a:lnTo>
                  <a:pt x="3884" y="4320"/>
                </a:lnTo>
                <a:lnTo>
                  <a:pt x="3884" y="3998"/>
                </a:lnTo>
                <a:lnTo>
                  <a:pt x="3884" y="0"/>
                </a:lnTo>
                <a:lnTo>
                  <a:pt x="3502" y="0"/>
                </a:lnTo>
                <a:close/>
              </a:path>
            </a:pathLst>
          </a:custGeom>
          <a:solidFill>
            <a:srgbClr val="4087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
        <p:nvSpPr>
          <p:cNvPr id="18" name="Rectangle 17">
            <a:extLst>
              <a:ext uri="{FF2B5EF4-FFF2-40B4-BE49-F238E27FC236}">
                <a16:creationId xmlns:a16="http://schemas.microsoft.com/office/drawing/2014/main" id="{7900E375-D0D6-466C-A383-E914B5C8AE5A}"/>
              </a:ext>
            </a:extLst>
          </p:cNvPr>
          <p:cNvSpPr/>
          <p:nvPr userDrawn="1"/>
        </p:nvSpPr>
        <p:spPr>
          <a:xfrm>
            <a:off x="0" y="6344402"/>
            <a:ext cx="274320" cy="510909"/>
          </a:xfrm>
          <a:prstGeom prst="rect">
            <a:avLst/>
          </a:prstGeom>
          <a:solidFill>
            <a:srgbClr val="397D5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a:solidFill>
                <a:schemeClr val="tx1"/>
              </a:solidFill>
            </a:endParaRPr>
          </a:p>
        </p:txBody>
      </p:sp>
      <p:sp>
        <p:nvSpPr>
          <p:cNvPr id="19" name="Rectangle 6">
            <a:extLst>
              <a:ext uri="{FF2B5EF4-FFF2-40B4-BE49-F238E27FC236}">
                <a16:creationId xmlns:a16="http://schemas.microsoft.com/office/drawing/2014/main" id="{D090841D-81E2-4E83-8067-E18C5C3AF8FF}"/>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A41B8D1F-18F7-DD4F-A231-C0A4DF076516}"/>
              </a:ext>
            </a:extLst>
          </p:cNvPr>
          <p:cNvPicPr>
            <a:picLocks noChangeAspect="1"/>
          </p:cNvPicPr>
          <p:nvPr userDrawn="1"/>
        </p:nvPicPr>
        <p:blipFill>
          <a:blip r:embed="rId2"/>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121960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2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6351411" y="1412106"/>
            <a:ext cx="5840589" cy="52934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19"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6351411" y="948037"/>
            <a:ext cx="5840589"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8" y="1005840"/>
            <a:ext cx="582168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5783766"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6351410" y="1005840"/>
            <a:ext cx="5840589"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6351411" y="1527048"/>
            <a:ext cx="5785575"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363317"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19" name="Rectangle 18">
            <a:extLst>
              <a:ext uri="{FF2B5EF4-FFF2-40B4-BE49-F238E27FC236}">
                <a16:creationId xmlns:a16="http://schemas.microsoft.com/office/drawing/2014/main" id="{88649F31-1D58-F243-85FD-74506880A336}"/>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0" name="Rectangle 19">
            <a:extLst>
              <a:ext uri="{FF2B5EF4-FFF2-40B4-BE49-F238E27FC236}">
                <a16:creationId xmlns:a16="http://schemas.microsoft.com/office/drawing/2014/main" id="{77038521-D276-4049-A4BA-98C27C6D8256}"/>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6">
            <a:extLst>
              <a:ext uri="{FF2B5EF4-FFF2-40B4-BE49-F238E27FC236}">
                <a16:creationId xmlns:a16="http://schemas.microsoft.com/office/drawing/2014/main" id="{3F2F0951-0E05-43D4-AB3F-73E5681F4301}"/>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1" name="Picture 20">
            <a:extLst>
              <a:ext uri="{FF2B5EF4-FFF2-40B4-BE49-F238E27FC236}">
                <a16:creationId xmlns:a16="http://schemas.microsoft.com/office/drawing/2014/main" id="{27EC139F-C616-4896-A830-8F9FC5B2C27F}"/>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3" name="Rectangle 256">
            <a:extLst>
              <a:ext uri="{FF2B5EF4-FFF2-40B4-BE49-F238E27FC236}">
                <a16:creationId xmlns:a16="http://schemas.microsoft.com/office/drawing/2014/main" id="{D8ACAAE2-A531-47BE-8F4F-FFC18507ED0B}"/>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11374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2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4299090" y="1412106"/>
            <a:ext cx="3867912"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8323860" y="1412106"/>
            <a:ext cx="3868138" cy="5224413"/>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3866758"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4299089" y="948037"/>
            <a:ext cx="3867912"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8323860" y="948037"/>
            <a:ext cx="3885931"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0178" y="1005840"/>
            <a:ext cx="3870672"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312234" y="1527048"/>
            <a:ext cx="3791415" cy="411035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4297709" y="1005840"/>
            <a:ext cx="38667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4295175" y="1527048"/>
            <a:ext cx="3860800"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8319718" y="1005840"/>
            <a:ext cx="3885931"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8319719" y="1527048"/>
            <a:ext cx="3768204" cy="411035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8" y="365857"/>
            <a:ext cx="10418329"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25" name="Picture 24">
            <a:extLst>
              <a:ext uri="{FF2B5EF4-FFF2-40B4-BE49-F238E27FC236}">
                <a16:creationId xmlns:a16="http://schemas.microsoft.com/office/drawing/2014/main" id="{03BD6692-283A-4A7F-AE4C-0175D48F79AB}"/>
              </a:ext>
            </a:extLst>
          </p:cNvPr>
          <p:cNvPicPr>
            <a:picLocks noChangeAspect="1"/>
          </p:cNvPicPr>
          <p:nvPr userDrawn="1"/>
        </p:nvPicPr>
        <p:blipFill>
          <a:blip r:embed="rId2"/>
          <a:stretch>
            <a:fillRect/>
          </a:stretch>
        </p:blipFill>
        <p:spPr>
          <a:xfrm>
            <a:off x="413129" y="456244"/>
            <a:ext cx="1088136" cy="261860"/>
          </a:xfrm>
          <a:prstGeom prst="rect">
            <a:avLst/>
          </a:prstGeom>
        </p:spPr>
      </p:pic>
      <p:sp>
        <p:nvSpPr>
          <p:cNvPr id="26" name="Rectangle 256">
            <a:extLst>
              <a:ext uri="{FF2B5EF4-FFF2-40B4-BE49-F238E27FC236}">
                <a16:creationId xmlns:a16="http://schemas.microsoft.com/office/drawing/2014/main" id="{7312AC61-61BF-4F96-99DC-555BD73A05FA}"/>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702881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3 section science highlight">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1DC80716-D7F2-40BD-B894-87B7C5521D93}"/>
              </a:ext>
            </a:extLst>
          </p:cNvPr>
          <p:cNvSpPr/>
          <p:nvPr userDrawn="1"/>
        </p:nvSpPr>
        <p:spPr>
          <a:xfrm>
            <a:off x="274319"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3" name="Rectangle 12">
            <a:extLst>
              <a:ext uri="{FF2B5EF4-FFF2-40B4-BE49-F238E27FC236}">
                <a16:creationId xmlns:a16="http://schemas.microsoft.com/office/drawing/2014/main" id="{DD431D86-B4F2-4178-9479-C223044E67E1}"/>
              </a:ext>
            </a:extLst>
          </p:cNvPr>
          <p:cNvSpPr/>
          <p:nvPr userDrawn="1"/>
        </p:nvSpPr>
        <p:spPr>
          <a:xfrm>
            <a:off x="27432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9" name="Rectangle 38">
            <a:extLst>
              <a:ext uri="{FF2B5EF4-FFF2-40B4-BE49-F238E27FC236}">
                <a16:creationId xmlns:a16="http://schemas.microsoft.com/office/drawing/2014/main" id="{9772E6C0-3363-4678-BD7B-839981CFEC1B}"/>
              </a:ext>
            </a:extLst>
          </p:cNvPr>
          <p:cNvSpPr/>
          <p:nvPr userDrawn="1"/>
        </p:nvSpPr>
        <p:spPr>
          <a:xfrm>
            <a:off x="328861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7881C044-83B1-4BEC-A2A0-51CA4BF72CE4}"/>
              </a:ext>
            </a:extLst>
          </p:cNvPr>
          <p:cNvSpPr/>
          <p:nvPr userDrawn="1"/>
        </p:nvSpPr>
        <p:spPr>
          <a:xfrm>
            <a:off x="3288610"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40" name="Rectangle 39">
            <a:extLst>
              <a:ext uri="{FF2B5EF4-FFF2-40B4-BE49-F238E27FC236}">
                <a16:creationId xmlns:a16="http://schemas.microsoft.com/office/drawing/2014/main" id="{104C995C-9C57-406C-A69D-7613F8F47165}"/>
              </a:ext>
            </a:extLst>
          </p:cNvPr>
          <p:cNvSpPr/>
          <p:nvPr userDrawn="1"/>
        </p:nvSpPr>
        <p:spPr>
          <a:xfrm>
            <a:off x="6302900"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2" name="Rectangle 21">
            <a:extLst>
              <a:ext uri="{FF2B5EF4-FFF2-40B4-BE49-F238E27FC236}">
                <a16:creationId xmlns:a16="http://schemas.microsoft.com/office/drawing/2014/main" id="{A526A7F5-6E08-49A4-A894-85B35B49A075}"/>
              </a:ext>
            </a:extLst>
          </p:cNvPr>
          <p:cNvSpPr/>
          <p:nvPr userDrawn="1"/>
        </p:nvSpPr>
        <p:spPr>
          <a:xfrm>
            <a:off x="6302901"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6" name="Rectangle 25">
            <a:extLst>
              <a:ext uri="{FF2B5EF4-FFF2-40B4-BE49-F238E27FC236}">
                <a16:creationId xmlns:a16="http://schemas.microsoft.com/office/drawing/2014/main" id="{925F09E4-91A6-437A-BED4-ED7995D473E7}"/>
              </a:ext>
            </a:extLst>
          </p:cNvPr>
          <p:cNvSpPr/>
          <p:nvPr userDrawn="1"/>
        </p:nvSpPr>
        <p:spPr>
          <a:xfrm>
            <a:off x="9317192" y="1434925"/>
            <a:ext cx="2874807" cy="5201594"/>
          </a:xfrm>
          <a:prstGeom prst="rect">
            <a:avLst/>
          </a:prstGeom>
          <a:gradFill flip="none" rotWithShape="1">
            <a:gsLst>
              <a:gs pos="52000">
                <a:schemeClr val="bg1">
                  <a:lumMod val="95000"/>
                </a:schemeClr>
              </a:gs>
              <a:gs pos="0">
                <a:schemeClr val="bg2">
                  <a:alpha val="0"/>
                </a:schemeClr>
              </a:gs>
              <a:gs pos="100000">
                <a:srgbClr val="CFCFCF"/>
              </a:gs>
            </a:gsLst>
            <a:lin ang="16200000" scaled="1"/>
            <a:tileRect/>
          </a:gra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7" name="Rectangle 26">
            <a:extLst>
              <a:ext uri="{FF2B5EF4-FFF2-40B4-BE49-F238E27FC236}">
                <a16:creationId xmlns:a16="http://schemas.microsoft.com/office/drawing/2014/main" id="{6192D3D3-2A2D-4482-B3F5-B0CBCD39D93A}"/>
              </a:ext>
            </a:extLst>
          </p:cNvPr>
          <p:cNvSpPr/>
          <p:nvPr userDrawn="1"/>
        </p:nvSpPr>
        <p:spPr>
          <a:xfrm>
            <a:off x="9317193" y="948037"/>
            <a:ext cx="2874807" cy="486888"/>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4" name="Text Placeholder 2">
            <a:extLst>
              <a:ext uri="{FF2B5EF4-FFF2-40B4-BE49-F238E27FC236}">
                <a16:creationId xmlns:a16="http://schemas.microsoft.com/office/drawing/2014/main" id="{A568B759-9EAF-4F57-B09C-A71D9D5B516C}"/>
              </a:ext>
            </a:extLst>
          </p:cNvPr>
          <p:cNvSpPr>
            <a:spLocks noGrp="1"/>
          </p:cNvSpPr>
          <p:nvPr userDrawn="1">
            <p:ph type="body" idx="1"/>
          </p:nvPr>
        </p:nvSpPr>
        <p:spPr>
          <a:xfrm>
            <a:off x="274319" y="1005840"/>
            <a:ext cx="2861458"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62AD586E-7375-402D-9BA8-7C07EB8240E8}"/>
              </a:ext>
            </a:extLst>
          </p:cNvPr>
          <p:cNvSpPr>
            <a:spLocks noGrp="1"/>
          </p:cNvSpPr>
          <p:nvPr userDrawn="1">
            <p:ph sz="half" idx="2"/>
          </p:nvPr>
        </p:nvSpPr>
        <p:spPr>
          <a:xfrm>
            <a:off x="274318" y="1527048"/>
            <a:ext cx="2861459" cy="5010912"/>
          </a:xfrm>
          <a:ln w="12700">
            <a:noFill/>
          </a:ln>
        </p:spPr>
        <p:txBody>
          <a:bodyPr tIns="45720" bIns="91440"/>
          <a:lstStyle>
            <a:lvl1pPr>
              <a:defRPr sz="1800"/>
            </a:lvl1pPr>
            <a:lvl2pPr>
              <a:defRPr sz="1600"/>
            </a:lvl2pPr>
            <a:lvl3pPr>
              <a:defRPr sz="1400"/>
            </a:lvl3pPr>
            <a:lvl4pPr>
              <a:defRPr sz="1200"/>
            </a:lvl4pPr>
            <a:lvl5pPr marL="1482725" indent="-222250">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4">
            <a:extLst>
              <a:ext uri="{FF2B5EF4-FFF2-40B4-BE49-F238E27FC236}">
                <a16:creationId xmlns:a16="http://schemas.microsoft.com/office/drawing/2014/main" id="{2A49DFE2-905F-42AB-9CE1-CCCD2BB9576B}"/>
              </a:ext>
            </a:extLst>
          </p:cNvPr>
          <p:cNvSpPr>
            <a:spLocks noGrp="1"/>
          </p:cNvSpPr>
          <p:nvPr userDrawn="1">
            <p:ph type="body" sz="quarter" idx="3"/>
          </p:nvPr>
        </p:nvSpPr>
        <p:spPr>
          <a:xfrm>
            <a:off x="3288609" y="1005840"/>
            <a:ext cx="2874807"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id="{AF1555CB-15BC-4181-B741-965A19E6BA91}"/>
              </a:ext>
            </a:extLst>
          </p:cNvPr>
          <p:cNvSpPr>
            <a:spLocks noGrp="1"/>
          </p:cNvSpPr>
          <p:nvPr userDrawn="1">
            <p:ph sz="quarter" idx="4"/>
          </p:nvPr>
        </p:nvSpPr>
        <p:spPr>
          <a:xfrm>
            <a:off x="3288609" y="1527048"/>
            <a:ext cx="2874807"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a:extLst>
              <a:ext uri="{FF2B5EF4-FFF2-40B4-BE49-F238E27FC236}">
                <a16:creationId xmlns:a16="http://schemas.microsoft.com/office/drawing/2014/main" id="{21FF3A3E-474D-4F1F-9B01-4428215B857D}"/>
              </a:ext>
            </a:extLst>
          </p:cNvPr>
          <p:cNvSpPr>
            <a:spLocks noGrp="1"/>
          </p:cNvSpPr>
          <p:nvPr userDrawn="1">
            <p:ph type="body" sz="quarter" idx="10"/>
          </p:nvPr>
        </p:nvSpPr>
        <p:spPr>
          <a:xfrm>
            <a:off x="6312952"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a:extLst>
              <a:ext uri="{FF2B5EF4-FFF2-40B4-BE49-F238E27FC236}">
                <a16:creationId xmlns:a16="http://schemas.microsoft.com/office/drawing/2014/main" id="{EDB166DE-69D8-4E82-A304-FF11CEBD23D7}"/>
              </a:ext>
            </a:extLst>
          </p:cNvPr>
          <p:cNvSpPr>
            <a:spLocks noGrp="1"/>
          </p:cNvSpPr>
          <p:nvPr userDrawn="1">
            <p:ph sz="quarter" idx="11"/>
          </p:nvPr>
        </p:nvSpPr>
        <p:spPr>
          <a:xfrm>
            <a:off x="6312952"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Rectangle 31">
            <a:extLst>
              <a:ext uri="{FF2B5EF4-FFF2-40B4-BE49-F238E27FC236}">
                <a16:creationId xmlns:a16="http://schemas.microsoft.com/office/drawing/2014/main" id="{4A1CB721-FBCB-4DC7-9C2A-15C90E984F90}"/>
              </a:ext>
            </a:extLst>
          </p:cNvPr>
          <p:cNvSpPr/>
          <p:nvPr userDrawn="1"/>
        </p:nvSpPr>
        <p:spPr>
          <a:xfrm>
            <a:off x="1773669" y="320040"/>
            <a:ext cx="10418331"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33" name="Title 1">
            <a:extLst>
              <a:ext uri="{FF2B5EF4-FFF2-40B4-BE49-F238E27FC236}">
                <a16:creationId xmlns:a16="http://schemas.microsoft.com/office/drawing/2014/main" id="{9FDFB4D2-95C3-44FB-85E0-FB87B96D0DC8}"/>
              </a:ext>
            </a:extLst>
          </p:cNvPr>
          <p:cNvSpPr>
            <a:spLocks noGrp="1"/>
          </p:cNvSpPr>
          <p:nvPr userDrawn="1">
            <p:ph type="title"/>
          </p:nvPr>
        </p:nvSpPr>
        <p:spPr>
          <a:xfrm>
            <a:off x="1773669" y="365857"/>
            <a:ext cx="10418330" cy="406265"/>
          </a:xfrm>
        </p:spPr>
        <p:txBody>
          <a:bodyPr/>
          <a:lstStyle>
            <a:lvl1pPr>
              <a:defRPr sz="2400" b="0">
                <a:solidFill>
                  <a:schemeClr val="tx1"/>
                </a:solidFill>
                <a:latin typeface="Century Gothic" panose="020B0502020202020204" pitchFamily="34" charset="0"/>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8E38BD24-68BF-4642-BFC4-180B70D413B8}"/>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24" name="Rectangle 23">
            <a:extLst>
              <a:ext uri="{FF2B5EF4-FFF2-40B4-BE49-F238E27FC236}">
                <a16:creationId xmlns:a16="http://schemas.microsoft.com/office/drawing/2014/main" id="{6CDDBDFD-39A6-0043-BAD4-065FAFF6A9DA}"/>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1" name="Rectangle 6">
            <a:extLst>
              <a:ext uri="{FF2B5EF4-FFF2-40B4-BE49-F238E27FC236}">
                <a16:creationId xmlns:a16="http://schemas.microsoft.com/office/drawing/2014/main" id="{F20E070A-FF02-490F-91F7-767E82133AD8}"/>
              </a:ext>
            </a:extLst>
          </p:cNvPr>
          <p:cNvSpPr>
            <a:spLocks noChangeArrowheads="1"/>
          </p:cNvSpPr>
          <p:nvPr userDrawn="1"/>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29" name="Text Placeholder 4">
            <a:extLst>
              <a:ext uri="{FF2B5EF4-FFF2-40B4-BE49-F238E27FC236}">
                <a16:creationId xmlns:a16="http://schemas.microsoft.com/office/drawing/2014/main" id="{757D323C-D2DD-42C4-81D6-6224EE035EE4}"/>
              </a:ext>
            </a:extLst>
          </p:cNvPr>
          <p:cNvSpPr>
            <a:spLocks noGrp="1"/>
          </p:cNvSpPr>
          <p:nvPr userDrawn="1">
            <p:ph type="body" sz="quarter" idx="12"/>
          </p:nvPr>
        </p:nvSpPr>
        <p:spPr>
          <a:xfrm>
            <a:off x="9317190" y="1005840"/>
            <a:ext cx="2864755" cy="406266"/>
          </a:xfrm>
          <a:noFill/>
          <a:ln w="12700">
            <a:noFill/>
          </a:ln>
        </p:spPr>
        <p:txBody>
          <a:bodyPr tIns="91440" bIns="91440" anchor="ct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5">
            <a:extLst>
              <a:ext uri="{FF2B5EF4-FFF2-40B4-BE49-F238E27FC236}">
                <a16:creationId xmlns:a16="http://schemas.microsoft.com/office/drawing/2014/main" id="{6D6262AB-5413-4C3B-B769-39B07A6E5626}"/>
              </a:ext>
            </a:extLst>
          </p:cNvPr>
          <p:cNvSpPr>
            <a:spLocks noGrp="1"/>
          </p:cNvSpPr>
          <p:nvPr userDrawn="1">
            <p:ph sz="quarter" idx="13"/>
          </p:nvPr>
        </p:nvSpPr>
        <p:spPr>
          <a:xfrm>
            <a:off x="9317190" y="1527048"/>
            <a:ext cx="2864755" cy="5010912"/>
          </a:xfrm>
          <a:ln w="12700">
            <a:noFill/>
          </a:ln>
        </p:spPr>
        <p:txBody>
          <a:bodyPr tIns="45720" bIns="91440"/>
          <a:lstStyle>
            <a:lvl1pPr>
              <a:defRPr sz="1800"/>
            </a:lvl1pPr>
            <a:lvl2pPr>
              <a:defRPr sz="1600"/>
            </a:lvl2pPr>
            <a:lvl3pPr>
              <a:defRPr sz="1400"/>
            </a:lvl3pPr>
            <a:lvl4pPr>
              <a:defRPr sz="1200"/>
            </a:lvl4pPr>
            <a:lvl5pPr marL="1482725" indent="-222250">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5" name="Picture 24">
            <a:extLst>
              <a:ext uri="{FF2B5EF4-FFF2-40B4-BE49-F238E27FC236}">
                <a16:creationId xmlns:a16="http://schemas.microsoft.com/office/drawing/2014/main" id="{F5E4A85E-2D34-4FC1-90CE-1459D5681F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7604" y="441571"/>
            <a:ext cx="1093661" cy="265176"/>
          </a:xfrm>
          <a:prstGeom prst="rect">
            <a:avLst/>
          </a:prstGeom>
        </p:spPr>
      </p:pic>
    </p:spTree>
    <p:extLst>
      <p:ext uri="{BB962C8B-B14F-4D97-AF65-F5344CB8AC3E}">
        <p14:creationId xmlns:p14="http://schemas.microsoft.com/office/powerpoint/2010/main" val="1946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7" y="274320"/>
            <a:ext cx="11430000" cy="539496"/>
          </a:xfrm>
        </p:spPr>
        <p:txBody>
          <a:bodyPr/>
          <a:lstStyle>
            <a:lvl1pPr>
              <a:lnSpc>
                <a:spcPct val="90000"/>
              </a:lnSpc>
              <a:defRPr sz="3200"/>
            </a:lvl1pPr>
          </a:lstStyle>
          <a:p>
            <a:r>
              <a:rPr lang="en-US"/>
              <a:t>Click to edit Master title style</a:t>
            </a:r>
            <a:endParaRPr lang="en-US" dirty="0"/>
          </a:p>
        </p:txBody>
      </p:sp>
      <p:sp>
        <p:nvSpPr>
          <p:cNvPr id="3" name="Content Placeholder 2"/>
          <p:cNvSpPr>
            <a:spLocks noGrp="1"/>
          </p:cNvSpPr>
          <p:nvPr>
            <p:ph idx="1"/>
          </p:nvPr>
        </p:nvSpPr>
        <p:spPr>
          <a:xfrm>
            <a:off x="448055" y="1653735"/>
            <a:ext cx="11430000" cy="4047778"/>
          </a:xfrm>
        </p:spPr>
        <p:txBody>
          <a:bodyPr/>
          <a:lstStyle>
            <a:lvl1pPr marL="288925" indent="-288925">
              <a:spcBef>
                <a:spcPts val="1800"/>
              </a:spcBef>
              <a:buClr>
                <a:schemeClr val="tx1"/>
              </a:buClr>
              <a:buSzPct val="90000"/>
              <a:buFont typeface="Century Gothic" panose="020B0502020202020204" pitchFamily="34" charset="0"/>
              <a:buChar char="•"/>
              <a:defRPr lang="en-US" sz="2800" kern="1200" dirty="0">
                <a:solidFill>
                  <a:schemeClr val="tx1"/>
                </a:solidFill>
                <a:latin typeface="Century Gothic" panose="020B0502020202020204" pitchFamily="34" charset="0"/>
                <a:ea typeface="+mn-ea"/>
                <a:cs typeface="+mn-cs"/>
              </a:defRPr>
            </a:lvl1pPr>
            <a:lvl2pPr marL="687388" indent="-288925">
              <a:buClr>
                <a:schemeClr val="tx1"/>
              </a:buClr>
              <a:buSzPct val="90000"/>
              <a:buFont typeface="Century Gothic" panose="020B0502020202020204" pitchFamily="34" charset="0"/>
              <a:buChar char="–"/>
              <a:defRPr>
                <a:latin typeface="+mn-lt"/>
                <a:cs typeface="Arial" panose="020B0604020202020204" pitchFamily="34" charset="0"/>
              </a:defRPr>
            </a:lvl2pPr>
            <a:lvl3pPr marL="1031875" indent="-288925">
              <a:buClr>
                <a:schemeClr val="tx1"/>
              </a:buClr>
              <a:buSzPct val="90000"/>
              <a:buFont typeface="Century Gothic" panose="020B0502020202020204" pitchFamily="34" charset="0"/>
              <a:buChar char="•"/>
              <a:defRPr>
                <a:latin typeface="+mn-lt"/>
                <a:cs typeface="Arial" panose="020B0604020202020204" pitchFamily="34" charset="0"/>
              </a:defRPr>
            </a:lvl3pPr>
            <a:lvl4pPr>
              <a:buClr>
                <a:schemeClr val="tx1"/>
              </a:buClr>
              <a:defRPr>
                <a:latin typeface="+mn-lt"/>
                <a:cs typeface="Arial" panose="020B0604020202020204" pitchFamily="34" charset="0"/>
              </a:defRPr>
            </a:lvl4pPr>
            <a:lvl5pPr marL="1482725" indent="-222250">
              <a:buClr>
                <a:schemeClr val="tx1"/>
              </a:buClr>
              <a:buFont typeface="Arial" panose="020B0604020202020204" pitchFamily="34" charset="0"/>
              <a:buChar char="•"/>
              <a:defRPr>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4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7DAB3A-4154-42CC-B73A-07DD412DD14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401" b="-1"/>
          <a:stretch/>
        </p:blipFill>
        <p:spPr>
          <a:xfrm>
            <a:off x="6095998" y="1078992"/>
            <a:ext cx="5535025" cy="4228673"/>
          </a:xfrm>
          <a:prstGeom prst="rect">
            <a:avLst/>
          </a:prstGeom>
        </p:spPr>
      </p:pic>
      <p:sp>
        <p:nvSpPr>
          <p:cNvPr id="6" name="Rectangle 5">
            <a:extLst>
              <a:ext uri="{FF2B5EF4-FFF2-40B4-BE49-F238E27FC236}">
                <a16:creationId xmlns:a16="http://schemas.microsoft.com/office/drawing/2014/main" id="{F679D6E9-7CB6-4816-BA71-A98C108727C8}"/>
              </a:ext>
            </a:extLst>
          </p:cNvPr>
          <p:cNvSpPr/>
          <p:nvPr userDrawn="1"/>
        </p:nvSpPr>
        <p:spPr>
          <a:xfrm>
            <a:off x="274320" y="1078992"/>
            <a:ext cx="5821680" cy="4228673"/>
          </a:xfrm>
          <a:prstGeom prst="rect">
            <a:avLst/>
          </a:prstGeom>
          <a:solidFill>
            <a:srgbClr val="CFCFCF"/>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2" name="Title 1">
            <a:extLst>
              <a:ext uri="{FF2B5EF4-FFF2-40B4-BE49-F238E27FC236}">
                <a16:creationId xmlns:a16="http://schemas.microsoft.com/office/drawing/2014/main" id="{C2F2F47A-E421-4CE0-A746-76A8C436B135}"/>
              </a:ext>
            </a:extLst>
          </p:cNvPr>
          <p:cNvSpPr>
            <a:spLocks noGrp="1"/>
          </p:cNvSpPr>
          <p:nvPr>
            <p:ph type="title"/>
          </p:nvPr>
        </p:nvSpPr>
        <p:spPr>
          <a:xfrm>
            <a:off x="429768" y="1352479"/>
            <a:ext cx="5413469" cy="1100789"/>
          </a:xfrm>
        </p:spPr>
        <p:txBody>
          <a:bodyPr/>
          <a:lstStyle/>
          <a:p>
            <a:r>
              <a:rPr lang="en-US"/>
              <a:t>Click to edit Master title style</a:t>
            </a:r>
            <a:endParaRPr lang="en-US" dirty="0"/>
          </a:p>
        </p:txBody>
      </p:sp>
      <p:sp>
        <p:nvSpPr>
          <p:cNvPr id="10" name="Content Placeholder 5">
            <a:extLst>
              <a:ext uri="{FF2B5EF4-FFF2-40B4-BE49-F238E27FC236}">
                <a16:creationId xmlns:a16="http://schemas.microsoft.com/office/drawing/2014/main" id="{6068FB31-3CF5-496E-BC0D-61D682234A2C}"/>
              </a:ext>
            </a:extLst>
          </p:cNvPr>
          <p:cNvSpPr>
            <a:spLocks noGrp="1"/>
          </p:cNvSpPr>
          <p:nvPr>
            <p:ph sz="quarter" idx="4"/>
          </p:nvPr>
        </p:nvSpPr>
        <p:spPr>
          <a:xfrm>
            <a:off x="412217" y="2891883"/>
            <a:ext cx="5431021" cy="2252546"/>
          </a:xfrm>
        </p:spPr>
        <p:txBody>
          <a:bodyPr/>
          <a:lstStyle>
            <a:lvl1pPr marL="287338" indent="-287338">
              <a:buClr>
                <a:schemeClr val="tx1"/>
              </a:buClr>
              <a:buFont typeface="Century Gothic" panose="020B0502020202020204" pitchFamily="34" charset="0"/>
              <a:buChar char="•"/>
              <a:defRPr sz="2000">
                <a:latin typeface="Century Gothic" panose="020B0502020202020204" pitchFamily="34" charset="0"/>
              </a:defRPr>
            </a:lvl1pPr>
            <a:lvl2pPr marL="688975" indent="-285750">
              <a:buClr>
                <a:schemeClr val="tx1"/>
              </a:buClr>
              <a:buFont typeface="Century Gothic" panose="020B0502020202020204" pitchFamily="34" charset="0"/>
              <a:buChar char="–"/>
              <a:defRPr sz="1800">
                <a:latin typeface="Century Gothic" panose="020B0502020202020204" pitchFamily="34" charset="0"/>
              </a:defRPr>
            </a:lvl2pPr>
            <a:lvl3pPr>
              <a:defRPr sz="1600"/>
            </a:lvl3pPr>
            <a:lvl4pPr>
              <a:defRPr sz="1400"/>
            </a:lvl4pPr>
            <a:lvl5pPr marL="1482725" indent="-222250">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88ACC93F-6123-3F49-8C15-4A811AF8B7BB}"/>
              </a:ext>
            </a:extLst>
          </p:cNvPr>
          <p:cNvSpPr/>
          <p:nvPr userDrawn="1"/>
        </p:nvSpPr>
        <p:spPr>
          <a:xfrm>
            <a:off x="0" y="320040"/>
            <a:ext cx="274320" cy="51090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lvl="0" algn="ctr">
              <a:lnSpc>
                <a:spcPct val="90000"/>
              </a:lnSpc>
            </a:pPr>
            <a:endParaRPr lang="en-US" dirty="0">
              <a:solidFill>
                <a:schemeClr val="tx1"/>
              </a:solidFill>
            </a:endParaRPr>
          </a:p>
        </p:txBody>
      </p:sp>
      <p:sp>
        <p:nvSpPr>
          <p:cNvPr id="16" name="Rectangle 15">
            <a:extLst>
              <a:ext uri="{FF2B5EF4-FFF2-40B4-BE49-F238E27FC236}">
                <a16:creationId xmlns:a16="http://schemas.microsoft.com/office/drawing/2014/main" id="{D7756F41-5AD0-C346-AE90-A0206E07D1B9}"/>
              </a:ext>
            </a:extLst>
          </p:cNvPr>
          <p:cNvSpPr/>
          <p:nvPr userDrawn="1"/>
        </p:nvSpPr>
        <p:spPr>
          <a:xfrm>
            <a:off x="274320" y="320040"/>
            <a:ext cx="1412673" cy="510909"/>
          </a:xfrm>
          <a:prstGeom prst="rect">
            <a:avLst/>
          </a:prstGeom>
          <a:solidFill>
            <a:schemeClr val="bg2">
              <a:lumMod val="85000"/>
            </a:schemeClr>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pic>
        <p:nvPicPr>
          <p:cNvPr id="11" name="Picture 10">
            <a:extLst>
              <a:ext uri="{FF2B5EF4-FFF2-40B4-BE49-F238E27FC236}">
                <a16:creationId xmlns:a16="http://schemas.microsoft.com/office/drawing/2014/main" id="{ACE79036-1F33-40EB-AB47-F9529E5C3C6A}"/>
              </a:ext>
            </a:extLst>
          </p:cNvPr>
          <p:cNvPicPr>
            <a:picLocks noChangeAspect="1"/>
          </p:cNvPicPr>
          <p:nvPr userDrawn="1"/>
        </p:nvPicPr>
        <p:blipFill>
          <a:blip r:embed="rId3"/>
          <a:stretch>
            <a:fillRect/>
          </a:stretch>
        </p:blipFill>
        <p:spPr>
          <a:xfrm>
            <a:off x="413129" y="456244"/>
            <a:ext cx="1088136" cy="261860"/>
          </a:xfrm>
          <a:prstGeom prst="rect">
            <a:avLst/>
          </a:prstGeom>
        </p:spPr>
      </p:pic>
      <p:sp>
        <p:nvSpPr>
          <p:cNvPr id="12" name="Freeform 7">
            <a:extLst>
              <a:ext uri="{FF2B5EF4-FFF2-40B4-BE49-F238E27FC236}">
                <a16:creationId xmlns:a16="http://schemas.microsoft.com/office/drawing/2014/main" id="{3E861E90-11A2-4A0B-85EB-1A2865C9A48F}"/>
              </a:ext>
            </a:extLst>
          </p:cNvPr>
          <p:cNvSpPr>
            <a:spLocks/>
          </p:cNvSpPr>
          <p:nvPr userDrawn="1"/>
        </p:nvSpPr>
        <p:spPr bwMode="auto">
          <a:xfrm>
            <a:off x="6096000" y="0"/>
            <a:ext cx="6096000" cy="6858000"/>
          </a:xfrm>
          <a:custGeom>
            <a:avLst/>
            <a:gdLst>
              <a:gd name="T0" fmla="*/ 3049 w 3388"/>
              <a:gd name="T1" fmla="*/ 0 h 3815"/>
              <a:gd name="T2" fmla="*/ 3049 w 3388"/>
              <a:gd name="T3" fmla="*/ 2951 h 3815"/>
              <a:gd name="T4" fmla="*/ 0 w 3388"/>
              <a:gd name="T5" fmla="*/ 2951 h 3815"/>
              <a:gd name="T6" fmla="*/ 0 w 3388"/>
              <a:gd name="T7" fmla="*/ 3815 h 3815"/>
              <a:gd name="T8" fmla="*/ 3388 w 3388"/>
              <a:gd name="T9" fmla="*/ 3815 h 3815"/>
              <a:gd name="T10" fmla="*/ 3388 w 3388"/>
              <a:gd name="T11" fmla="*/ 2969 h 3815"/>
              <a:gd name="T12" fmla="*/ 3388 w 3388"/>
              <a:gd name="T13" fmla="*/ 2951 h 3815"/>
              <a:gd name="T14" fmla="*/ 3388 w 3388"/>
              <a:gd name="T15" fmla="*/ 0 h 3815"/>
              <a:gd name="T16" fmla="*/ 3049 w 3388"/>
              <a:gd name="T17" fmla="*/ 0 h 3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88" h="3815">
                <a:moveTo>
                  <a:pt x="3049" y="0"/>
                </a:moveTo>
                <a:lnTo>
                  <a:pt x="3049" y="2951"/>
                </a:lnTo>
                <a:lnTo>
                  <a:pt x="0" y="2951"/>
                </a:lnTo>
                <a:lnTo>
                  <a:pt x="0" y="3815"/>
                </a:lnTo>
                <a:lnTo>
                  <a:pt x="3388" y="3815"/>
                </a:lnTo>
                <a:lnTo>
                  <a:pt x="3388" y="2969"/>
                </a:lnTo>
                <a:lnTo>
                  <a:pt x="3388" y="2951"/>
                </a:lnTo>
                <a:lnTo>
                  <a:pt x="3388" y="0"/>
                </a:lnTo>
                <a:lnTo>
                  <a:pt x="3049" y="0"/>
                </a:lnTo>
                <a:close/>
              </a:path>
            </a:pathLst>
          </a:custGeom>
          <a:solidFill>
            <a:srgbClr val="CBCBCB"/>
          </a:solidFill>
          <a:ln>
            <a:noFill/>
          </a:ln>
        </p:spPr>
        <p:txBody>
          <a:bodyPr vert="horz" wrap="square" lIns="91440" tIns="45720" rIns="91440" bIns="45720" numCol="1" anchor="t" anchorCtr="0" compatLnSpc="1">
            <a:prstTxWarp prst="textNoShape">
              <a:avLst/>
            </a:prstTxWarp>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75167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5135" y="1444753"/>
            <a:ext cx="5507832" cy="4203944"/>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4"/>
          </p:nvPr>
        </p:nvSpPr>
        <p:spPr>
          <a:xfrm>
            <a:off x="6241493" y="1444753"/>
            <a:ext cx="5504688" cy="4203944"/>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326057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65135" y="1444752"/>
            <a:ext cx="5507832"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135" y="2275467"/>
            <a:ext cx="5507832" cy="3373229"/>
          </a:xfrm>
        </p:spPr>
        <p:txBody>
          <a:bodyPr/>
          <a:lstStyle>
            <a:lvl1pPr marL="230188" indent="-23018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a:latin typeface="+mn-lt"/>
              </a:defRPr>
            </a:lvl2pPr>
            <a:lvl3pPr marL="914400" indent="-230188">
              <a:buClr>
                <a:schemeClr val="tx1"/>
              </a:buClr>
              <a:buFont typeface="Century Gothic" panose="020B0502020202020204" pitchFamily="34" charset="0"/>
              <a:buChar char="•"/>
              <a:defRPr sz="1600" baseline="0">
                <a:latin typeface="Century Gothic" panose="020B0502020202020204" pitchFamily="34" charset="0"/>
              </a:defRPr>
            </a:lvl3pPr>
            <a:lvl4pPr marL="971550" indent="0">
              <a:buClr>
                <a:schemeClr val="tx1"/>
              </a:buClr>
              <a:buFont typeface="Century Gothic" panose="020B0502020202020204" pitchFamily="34" charset="0"/>
              <a:buNone/>
              <a:defRPr sz="1400">
                <a:latin typeface="+mn-lt"/>
              </a:defRPr>
            </a:lvl4pPr>
            <a:lvl5pPr marL="1482725" indent="-222250">
              <a:buClr>
                <a:schemeClr val="tx1"/>
              </a:buClr>
              <a:buFont typeface="Century Gothic" panose="020B0502020202020204" pitchFamily="34" charset="0"/>
              <a:buChar cha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241493" y="1444752"/>
            <a:ext cx="5504688" cy="821190"/>
          </a:xfrm>
        </p:spPr>
        <p:txBody>
          <a:bodyPr anchor="b"/>
          <a:lstStyle>
            <a:lvl1pPr marL="0" indent="0">
              <a:buNone/>
              <a:defRPr sz="2400" b="0" baseline="0">
                <a:solidFill>
                  <a:schemeClr val="tx1"/>
                </a:solidFill>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1493" y="2275467"/>
            <a:ext cx="5504688" cy="3373229"/>
          </a:xfrm>
        </p:spPr>
        <p:txBody>
          <a:bodyPr/>
          <a:lstStyle>
            <a:lvl1pPr marL="287338" indent="-287338">
              <a:buClr>
                <a:schemeClr val="tx1"/>
              </a:buClr>
              <a:buFont typeface="Century Gothic" panose="020B0502020202020204" pitchFamily="34" charset="0"/>
              <a:buChar char="•"/>
              <a:defRPr sz="2000" baseline="0">
                <a:latin typeface="Century Gothic" panose="020B0502020202020204" pitchFamily="34" charset="0"/>
              </a:defRPr>
            </a:lvl1pPr>
            <a:lvl2pPr marL="625475" indent="-279400">
              <a:buClr>
                <a:schemeClr val="tx1"/>
              </a:buClr>
              <a:buSzPct val="90000"/>
              <a:buFont typeface="Century Gothic" panose="020B0502020202020204" pitchFamily="34" charset="0"/>
              <a:buChar char="–"/>
              <a:defRPr sz="1800" baseline="0">
                <a:latin typeface="Century Gothic" panose="020B0502020202020204" pitchFamily="34" charset="0"/>
              </a:defRPr>
            </a:lvl2pPr>
            <a:lvl3pPr marL="914400" indent="-230188">
              <a:buClr>
                <a:schemeClr val="tx1"/>
              </a:buClr>
              <a:buFont typeface="Century Gothic" panose="020B0502020202020204" pitchFamily="34" charset="0"/>
              <a:buChar char="•"/>
              <a:defRPr sz="1600">
                <a:latin typeface="+mn-lt"/>
              </a:defRPr>
            </a:lvl3pPr>
            <a:lvl4pPr marL="1144588" indent="-173038">
              <a:buClr>
                <a:schemeClr val="tx1"/>
              </a:buClr>
              <a:buFont typeface="Century Gothic" panose="020B0502020202020204" pitchFamily="34" charset="0"/>
              <a:buChar char="•"/>
              <a:defRPr sz="1400">
                <a:latin typeface="+mn-lt"/>
              </a:defRPr>
            </a:lvl4pPr>
            <a:lvl5pPr marL="1482725" indent="-222250">
              <a:buClr>
                <a:schemeClr val="tx1"/>
              </a:buClr>
              <a:defRPr lang="en-US" sz="16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2" name="Rectangle 256">
            <a:extLst>
              <a:ext uri="{FF2B5EF4-FFF2-40B4-BE49-F238E27FC236}">
                <a16:creationId xmlns:a16="http://schemas.microsoft.com/office/drawing/2014/main" id="{0ED8B866-A29F-4437-842E-6B7908B2FB7D}"/>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408993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425236" cy="535531"/>
          </a:xfrm>
        </p:spPr>
        <p:txBody>
          <a:bodyPr/>
          <a:lstStyle>
            <a:lvl1pPr>
              <a:lnSpc>
                <a:spcPct val="90000"/>
              </a:lnSpc>
              <a:defRPr sz="3200" baseline="0"/>
            </a:lvl1pPr>
          </a:lstStyle>
          <a:p>
            <a:r>
              <a:rPr lang="en-US"/>
              <a:t>Click to edit Master title style</a:t>
            </a:r>
            <a:endParaRPr lang="en-US" dirty="0"/>
          </a:p>
        </p:txBody>
      </p:sp>
    </p:spTree>
    <p:extLst>
      <p:ext uri="{BB962C8B-B14F-4D97-AF65-F5344CB8AC3E}">
        <p14:creationId xmlns:p14="http://schemas.microsoft.com/office/powerpoint/2010/main" val="298758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Sidebar an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57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5486400"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384682" y="1387602"/>
            <a:ext cx="5486400"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84682" y="2213184"/>
            <a:ext cx="5486400"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1861005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3 content boxes with reverse headers">
    <p:spTree>
      <p:nvGrpSpPr>
        <p:cNvPr id="1" name=""/>
        <p:cNvGrpSpPr/>
        <p:nvPr/>
      </p:nvGrpSpPr>
      <p:grpSpPr>
        <a:xfrm>
          <a:off x="0" y="0"/>
          <a:ext cx="0" cy="0"/>
          <a:chOff x="0" y="0"/>
          <a:chExt cx="0" cy="0"/>
        </a:xfrm>
      </p:grpSpPr>
      <p:sp>
        <p:nvSpPr>
          <p:cNvPr id="2" name="Title 1"/>
          <p:cNvSpPr>
            <a:spLocks noGrp="1"/>
          </p:cNvSpPr>
          <p:nvPr>
            <p:ph type="title"/>
          </p:nvPr>
        </p:nvSpPr>
        <p:spPr>
          <a:xfrm>
            <a:off x="429768" y="274320"/>
            <a:ext cx="11504904" cy="535531"/>
          </a:xfrm>
        </p:spPr>
        <p:txBody>
          <a:bodyPr/>
          <a:lstStyle>
            <a:lvl1pPr>
              <a:lnSpc>
                <a:spcPct val="90000"/>
              </a:lnSpc>
              <a:defRPr sz="3200"/>
            </a:lvl1pPr>
          </a:lstStyle>
          <a:p>
            <a:r>
              <a:rPr lang="en-US"/>
              <a:t>Click to edit Master title style</a:t>
            </a:r>
            <a:endParaRPr lang="en-US" dirty="0"/>
          </a:p>
        </p:txBody>
      </p:sp>
      <p:sp>
        <p:nvSpPr>
          <p:cNvPr id="3" name="Text Placeholder 2"/>
          <p:cNvSpPr>
            <a:spLocks noGrp="1"/>
          </p:cNvSpPr>
          <p:nvPr>
            <p:ph type="body" idx="1"/>
          </p:nvPr>
        </p:nvSpPr>
        <p:spPr>
          <a:xfrm>
            <a:off x="536696" y="1387602"/>
            <a:ext cx="3610478" cy="821190"/>
          </a:xfrm>
          <a:solidFill>
            <a:schemeClr val="tx2"/>
          </a:solidFill>
          <a:ln w="12700">
            <a:solidFill>
              <a:schemeClr val="tx2"/>
            </a:solidFill>
          </a:ln>
        </p:spPr>
        <p:txBody>
          <a:bodyPr tIns="91440" bIns="91440" anchor="b"/>
          <a:lstStyle>
            <a:lvl1pPr marL="0" indent="0">
              <a:lnSpc>
                <a:spcPct val="90000"/>
              </a:lnSpc>
              <a:buNone/>
              <a:defRPr sz="2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696" y="2208792"/>
            <a:ext cx="361047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baseline="0"/>
            </a:lvl1pPr>
            <a:lvl2pPr marL="514350" indent="-225425">
              <a:lnSpc>
                <a:spcPct val="90000"/>
              </a:lnSpc>
              <a:buClr>
                <a:schemeClr val="tx1"/>
              </a:buClr>
              <a:buSzPct val="90000"/>
              <a:buFont typeface="Century Gothic" panose="020B0502020202020204" pitchFamily="34" charset="0"/>
              <a:buChar char="–"/>
              <a:defRPr sz="1600" baseline="0"/>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393659"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393659"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49D91D4C-0C90-4594-94C2-E939B6EF57C4}"/>
              </a:ext>
            </a:extLst>
          </p:cNvPr>
          <p:cNvSpPr>
            <a:spLocks noGrp="1"/>
          </p:cNvSpPr>
          <p:nvPr>
            <p:ph type="body" sz="quarter" idx="10"/>
          </p:nvPr>
        </p:nvSpPr>
        <p:spPr>
          <a:xfrm>
            <a:off x="8248562" y="1387602"/>
            <a:ext cx="3608418" cy="821190"/>
          </a:xfrm>
          <a:solidFill>
            <a:schemeClr val="tx2"/>
          </a:solidFill>
          <a:ln w="12700">
            <a:solidFill>
              <a:schemeClr val="tx2"/>
            </a:solidFill>
          </a:ln>
        </p:spPr>
        <p:txBody>
          <a:bodyPr tIns="91440" bIns="91440" anchor="b"/>
          <a:lstStyle>
            <a:lvl1pPr marL="0" indent="0">
              <a:lnSpc>
                <a:spcPct val="90000"/>
              </a:lnSpc>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E1A87D9D-30BD-4BC1-AB79-1F900F87185B}"/>
              </a:ext>
            </a:extLst>
          </p:cNvPr>
          <p:cNvSpPr>
            <a:spLocks noGrp="1"/>
          </p:cNvSpPr>
          <p:nvPr>
            <p:ph sz="quarter" idx="11"/>
          </p:nvPr>
        </p:nvSpPr>
        <p:spPr>
          <a:xfrm>
            <a:off x="8248562" y="2213184"/>
            <a:ext cx="3608418" cy="3813071"/>
          </a:xfrm>
          <a:ln w="12700">
            <a:gradFill flip="none" rotWithShape="1">
              <a:gsLst>
                <a:gs pos="0">
                  <a:schemeClr val="bg1">
                    <a:alpha val="0"/>
                  </a:schemeClr>
                </a:gs>
                <a:gs pos="100000">
                  <a:schemeClr val="tx2"/>
                </a:gs>
              </a:gsLst>
              <a:lin ang="16200000" scaled="1"/>
              <a:tileRect/>
            </a:gradFill>
          </a:ln>
        </p:spPr>
        <p:txBody>
          <a:bodyPr tIns="91440" bIns="91440"/>
          <a:lstStyle>
            <a:lvl1pPr marL="227013" indent="-227013">
              <a:lnSpc>
                <a:spcPct val="90000"/>
              </a:lnSpc>
              <a:buClr>
                <a:schemeClr val="tx1"/>
              </a:buClr>
              <a:buFont typeface="Century Gothic" panose="020B0502020202020204" pitchFamily="34" charset="0"/>
              <a:buChar char="•"/>
              <a:defRPr sz="1800"/>
            </a:lvl1pPr>
            <a:lvl2pPr marL="460375" indent="-171450">
              <a:lnSpc>
                <a:spcPct val="90000"/>
              </a:lnSpc>
              <a:buClr>
                <a:schemeClr val="tx1"/>
              </a:buClr>
              <a:buSzPct val="90000"/>
              <a:buFont typeface="Century Gothic" panose="020B0502020202020204" pitchFamily="34" charset="0"/>
              <a:buChar char="–"/>
              <a:defRPr lang="en-US" sz="1600" kern="1200" baseline="0" dirty="0">
                <a:solidFill>
                  <a:schemeClr val="tx1"/>
                </a:solidFill>
                <a:latin typeface="Century Gothic" panose="020B0502020202020204" pitchFamily="34" charset="0"/>
                <a:ea typeface="+mn-ea"/>
                <a:cs typeface="+mn-cs"/>
              </a:defRPr>
            </a:lvl2pPr>
            <a:lvl3pPr marL="742950" indent="-173038">
              <a:lnSpc>
                <a:spcPct val="90000"/>
              </a:lnSpc>
              <a:buClr>
                <a:schemeClr val="tx1"/>
              </a:buClr>
              <a:buFont typeface="Century Gothic" panose="020B0502020202020204" pitchFamily="34" charset="0"/>
              <a:buChar char="•"/>
              <a:defRPr sz="1400"/>
            </a:lvl3pPr>
            <a:lvl4pPr marL="1144588" indent="-173038">
              <a:lnSpc>
                <a:spcPct val="90000"/>
              </a:lnSpc>
              <a:buClr>
                <a:schemeClr val="tx1"/>
              </a:buClr>
              <a:buSzPct val="90000"/>
              <a:buFont typeface="Century Gothic" panose="020B0502020202020204" pitchFamily="34" charset="0"/>
              <a:buChar char="–"/>
              <a:defRPr sz="1200"/>
            </a:lvl4pPr>
            <a:lvl5pPr marL="1482725" indent="-222250">
              <a:lnSpc>
                <a:spcPct val="90000"/>
              </a:lnSpc>
              <a:buClr>
                <a:schemeClr val="tx1"/>
              </a:buClr>
              <a:defRPr lang="en-US" sz="14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14" name="Rectangle 256">
            <a:extLst>
              <a:ext uri="{FF2B5EF4-FFF2-40B4-BE49-F238E27FC236}">
                <a16:creationId xmlns:a16="http://schemas.microsoft.com/office/drawing/2014/main" id="{B764CAE0-734A-4D16-BDA1-3E43A810370F}"/>
              </a:ext>
            </a:extLst>
          </p:cNvPr>
          <p:cNvSpPr txBox="1">
            <a:spLocks noChangeArrowheads="1"/>
          </p:cNvSpPr>
          <p:nvPr userDrawn="1"/>
        </p:nvSpPr>
        <p:spPr>
          <a:xfrm>
            <a:off x="8010282" y="6583680"/>
            <a:ext cx="3860800" cy="182562"/>
          </a:xfrm>
          <a:prstGeom prst="rect">
            <a:avLst/>
          </a:prstGeom>
          <a:ln/>
        </p:spPr>
        <p:txBody>
          <a:bodyPr anchor="ctr"/>
          <a:lstStyle/>
          <a:p>
            <a:pPr algn="r"/>
            <a:r>
              <a:rPr lang="en-US" sz="1000" dirty="0">
                <a:solidFill>
                  <a:srgbClr val="BFBFBF"/>
                </a:solidFill>
                <a:latin typeface="+mn-lt"/>
                <a:cs typeface="Arial" pitchFamily="34" charset="0"/>
              </a:rPr>
              <a:t> </a:t>
            </a:r>
          </a:p>
        </p:txBody>
      </p:sp>
    </p:spTree>
    <p:extLst>
      <p:ext uri="{BB962C8B-B14F-4D97-AF65-F5344CB8AC3E}">
        <p14:creationId xmlns:p14="http://schemas.microsoft.com/office/powerpoint/2010/main" val="299049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29768" y="274320"/>
            <a:ext cx="11430000" cy="5355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1614" y="1650029"/>
            <a:ext cx="11419468"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Edit Master text styles</a:t>
            </a:r>
          </a:p>
          <a:p>
            <a:pPr lvl="1"/>
            <a:r>
              <a:rPr lang="en-US" dirty="0"/>
              <a:t>Second level</a:t>
            </a:r>
          </a:p>
          <a:p>
            <a:pPr lvl="2"/>
            <a:r>
              <a:rPr lang="en-US" dirty="0"/>
              <a:t>Third level</a:t>
            </a:r>
          </a:p>
        </p:txBody>
      </p:sp>
      <p:sp>
        <p:nvSpPr>
          <p:cNvPr id="8" name="Rectangle 6"/>
          <p:cNvSpPr>
            <a:spLocks noChangeArrowheads="1"/>
          </p:cNvSpPr>
          <p:nvPr/>
        </p:nvSpPr>
        <p:spPr bwMode="auto">
          <a:xfrm flipH="1">
            <a:off x="-4391" y="6626132"/>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sp>
        <p:nvSpPr>
          <p:cNvPr id="12" name="Rectangle 11">
            <a:extLst>
              <a:ext uri="{FF2B5EF4-FFF2-40B4-BE49-F238E27FC236}">
                <a16:creationId xmlns:a16="http://schemas.microsoft.com/office/drawing/2014/main" id="{4D3B0D07-6BED-A646-84B4-4749F06D6579}"/>
              </a:ext>
            </a:extLst>
          </p:cNvPr>
          <p:cNvSpPr/>
          <p:nvPr userDrawn="1"/>
        </p:nvSpPr>
        <p:spPr>
          <a:xfrm>
            <a:off x="0" y="320040"/>
            <a:ext cx="274320" cy="6537959"/>
          </a:xfrm>
          <a:prstGeom prst="rect">
            <a:avLst/>
          </a:prstGeom>
          <a:solidFill>
            <a:schemeClr val="tx2"/>
          </a:solidFill>
          <a:ln>
            <a:no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a:solidFill>
                <a:schemeClr val="tx1"/>
              </a:solidFill>
            </a:endParaRPr>
          </a:p>
        </p:txBody>
      </p:sp>
      <p:sp>
        <p:nvSpPr>
          <p:cNvPr id="13" name="Rectangle 6">
            <a:extLst>
              <a:ext uri="{FF2B5EF4-FFF2-40B4-BE49-F238E27FC236}">
                <a16:creationId xmlns:a16="http://schemas.microsoft.com/office/drawing/2014/main" id="{5832D77F-AA48-5846-ACCE-C0EB6A92350A}"/>
              </a:ext>
            </a:extLst>
          </p:cNvPr>
          <p:cNvSpPr>
            <a:spLocks noChangeArrowheads="1"/>
          </p:cNvSpPr>
          <p:nvPr userDrawn="1"/>
        </p:nvSpPr>
        <p:spPr bwMode="auto">
          <a:xfrm flipH="1">
            <a:off x="-4391" y="6616607"/>
            <a:ext cx="280401" cy="152400"/>
          </a:xfrm>
          <a:prstGeom prst="rect">
            <a:avLst/>
          </a:prstGeom>
          <a:noFill/>
          <a:ln w="9525">
            <a:noFill/>
            <a:miter lim="800000"/>
            <a:headEnd/>
            <a:tailEnd/>
          </a:ln>
          <a:effectLst/>
        </p:spPr>
        <p:txBody>
          <a:bodyPr lIns="0" tIns="0" rIns="0" bIns="0"/>
          <a:lstStyle/>
          <a:p>
            <a:pPr algn="ctr" defTabSz="173038">
              <a:lnSpc>
                <a:spcPct val="90000"/>
              </a:lnSpc>
              <a:tabLst>
                <a:tab pos="230188" algn="l"/>
              </a:tabLst>
              <a:defRPr/>
            </a:pPr>
            <a:fld id="{040BB257-551A-4736-B50F-DCF1BA034C06}" type="slidenum">
              <a:rPr lang="en-US" sz="900" smtClean="0">
                <a:solidFill>
                  <a:schemeClr val="tx1"/>
                </a:solidFill>
                <a:latin typeface="+mn-lt"/>
                <a:cs typeface="Times New Roman" panose="02020603050405020304" pitchFamily="18" charset="0"/>
              </a:rPr>
              <a:pPr algn="ctr" defTabSz="173038">
                <a:lnSpc>
                  <a:spcPct val="90000"/>
                </a:lnSpc>
                <a:tabLst>
                  <a:tab pos="230188" algn="l"/>
                </a:tabLst>
                <a:defRPr/>
              </a:pPr>
              <a:t>‹#›</a:t>
            </a:fld>
            <a:endParaRPr lang="en-US" sz="900" dirty="0">
              <a:solidFill>
                <a:schemeClr val="tx1"/>
              </a:solidFill>
              <a:latin typeface="+mn-lt"/>
              <a:cs typeface="Times New Roman" panose="02020603050405020304" pitchFamily="18" charset="0"/>
            </a:endParaRPr>
          </a:p>
        </p:txBody>
      </p:sp>
      <p:pic>
        <p:nvPicPr>
          <p:cNvPr id="9" name="Picture 8" descr="A close up of a logo&#10;&#10;Description automatically generated">
            <a:extLst>
              <a:ext uri="{FF2B5EF4-FFF2-40B4-BE49-F238E27FC236}">
                <a16:creationId xmlns:a16="http://schemas.microsoft.com/office/drawing/2014/main" id="{5D82A355-F675-EB48-A9D4-9A739FA8565E}"/>
              </a:ext>
            </a:extLst>
          </p:cNvPr>
          <p:cNvPicPr>
            <a:picLocks noChangeAspect="1"/>
          </p:cNvPicPr>
          <p:nvPr userDrawn="1"/>
        </p:nvPicPr>
        <p:blipFill>
          <a:blip r:embed="rId18"/>
          <a:stretch>
            <a:fillRect/>
          </a:stretch>
        </p:blipFill>
        <p:spPr>
          <a:xfrm>
            <a:off x="423590" y="6458660"/>
            <a:ext cx="1677848" cy="282074"/>
          </a:xfrm>
          <a:prstGeom prst="rect">
            <a:avLst/>
          </a:prstGeom>
        </p:spPr>
      </p:pic>
    </p:spTree>
    <p:extLst>
      <p:ext uri="{BB962C8B-B14F-4D97-AF65-F5344CB8AC3E}">
        <p14:creationId xmlns:p14="http://schemas.microsoft.com/office/powerpoint/2010/main" val="2725756759"/>
      </p:ext>
    </p:extLst>
  </p:cSld>
  <p:clrMap bg1="lt1" tx1="dk1" bg2="lt2" tx2="dk2" accent1="accent1" accent2="accent2" accent3="accent3" accent4="accent4" accent5="accent5" accent6="accent6" hlink="hlink" folHlink="folHlink"/>
  <p:sldLayoutIdLst>
    <p:sldLayoutId id="2147483671" r:id="rId1"/>
    <p:sldLayoutId id="2147483732" r:id="rId2"/>
    <p:sldLayoutId id="2147483716" r:id="rId3"/>
    <p:sldLayoutId id="2147483663" r:id="rId4"/>
    <p:sldLayoutId id="2147483758" r:id="rId5"/>
    <p:sldLayoutId id="2147483736" r:id="rId6"/>
    <p:sldLayoutId id="2147483759" r:id="rId7"/>
    <p:sldLayoutId id="2147483685" r:id="rId8"/>
    <p:sldLayoutId id="2147483757" r:id="rId9"/>
    <p:sldLayoutId id="2147483667" r:id="rId10"/>
    <p:sldLayoutId id="2147483725" r:id="rId11"/>
    <p:sldLayoutId id="2147483756" r:id="rId12"/>
    <p:sldLayoutId id="2147483678" r:id="rId13"/>
    <p:sldLayoutId id="2147483760" r:id="rId14"/>
    <p:sldLayoutId id="2147483761" r:id="rId15"/>
    <p:sldLayoutId id="2147483762" r:id="rId16"/>
  </p:sldLayoutIdLst>
  <p:txStyles>
    <p:titleStyle>
      <a:lvl1pPr algn="l" rtl="0" eaLnBrk="1" fontAlgn="base" hangingPunct="1">
        <a:lnSpc>
          <a:spcPct val="90000"/>
        </a:lnSpc>
        <a:spcBef>
          <a:spcPct val="0"/>
        </a:spcBef>
        <a:spcAft>
          <a:spcPct val="0"/>
        </a:spcAft>
        <a:defRPr sz="3200" b="0" kern="1200">
          <a:solidFill>
            <a:schemeClr val="tx1"/>
          </a:solidFill>
          <a:latin typeface="Century Gothic" panose="020B0502020202020204"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87338" indent="-287338" algn="l" rtl="0" eaLnBrk="1" fontAlgn="base" hangingPunct="1">
        <a:lnSpc>
          <a:spcPct val="90000"/>
        </a:lnSpc>
        <a:spcBef>
          <a:spcPts val="1400"/>
        </a:spcBef>
        <a:spcAft>
          <a:spcPct val="0"/>
        </a:spcAft>
        <a:buClr>
          <a:schemeClr val="tx1"/>
        </a:buClr>
        <a:buSzPct val="90000"/>
        <a:buFont typeface="Century Gothic" panose="020B0502020202020204" pitchFamily="34" charset="0"/>
        <a:buChar char="•"/>
        <a:defRPr sz="2800" kern="1200">
          <a:solidFill>
            <a:schemeClr val="tx1"/>
          </a:solidFill>
          <a:latin typeface="Century Gothic" panose="020B0502020202020204" pitchFamily="34" charset="0"/>
          <a:ea typeface="+mn-ea"/>
          <a:cs typeface="+mn-cs"/>
        </a:defRPr>
      </a:lvl1pPr>
      <a:lvl2pPr marL="688975"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400" kern="1200">
          <a:solidFill>
            <a:schemeClr val="tx1"/>
          </a:solidFill>
          <a:latin typeface="Century Gothic" panose="020B0502020202020204" pitchFamily="34" charset="0"/>
          <a:ea typeface="+mn-ea"/>
          <a:cs typeface="+mn-cs"/>
        </a:defRPr>
      </a:lvl2pPr>
      <a:lvl3pPr marL="1030288" indent="-285750" algn="l" rtl="0" eaLnBrk="1" fontAlgn="base" hangingPunct="1">
        <a:lnSpc>
          <a:spcPct val="90000"/>
        </a:lnSpc>
        <a:spcBef>
          <a:spcPts val="800"/>
        </a:spcBef>
        <a:spcAft>
          <a:spcPct val="0"/>
        </a:spcAft>
        <a:buClr>
          <a:schemeClr val="tx1"/>
        </a:buClr>
        <a:buSzPct val="90000"/>
        <a:buFont typeface="Century Gothic" panose="020B0502020202020204" pitchFamily="34" charset="0"/>
        <a:buChar char="•"/>
        <a:defRPr sz="2000" kern="1200">
          <a:solidFill>
            <a:schemeClr val="tx1"/>
          </a:solidFill>
          <a:latin typeface="Century Gothic" panose="020B0502020202020204" pitchFamily="34" charset="0"/>
          <a:ea typeface="+mn-ea"/>
          <a:cs typeface="+mn-cs"/>
        </a:defRPr>
      </a:lvl3pPr>
      <a:lvl4pPr marL="1144588" indent="-173038" algn="l" rtl="0" eaLnBrk="1" fontAlgn="base" hangingPunct="1">
        <a:lnSpc>
          <a:spcPct val="90000"/>
        </a:lnSpc>
        <a:spcBef>
          <a:spcPts val="8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4pPr>
      <a:lvl5pPr marL="1482725" indent="-222250" algn="l" rtl="0" eaLnBrk="1" fontAlgn="base" hangingPunct="1">
        <a:lnSpc>
          <a:spcPct val="90000"/>
        </a:lnSpc>
        <a:spcBef>
          <a:spcPts val="600"/>
        </a:spcBef>
        <a:spcAft>
          <a:spcPct val="0"/>
        </a:spcAft>
        <a:buClr>
          <a:schemeClr val="tx1"/>
        </a:buClr>
        <a:buFont typeface="Arial"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EE59-2581-A5B2-7376-FC1D2402968C}"/>
              </a:ext>
            </a:extLst>
          </p:cNvPr>
          <p:cNvSpPr>
            <a:spLocks noGrp="1"/>
          </p:cNvSpPr>
          <p:nvPr>
            <p:ph type="title"/>
          </p:nvPr>
        </p:nvSpPr>
        <p:spPr>
          <a:xfrm>
            <a:off x="429767" y="274320"/>
            <a:ext cx="11430000" cy="923330"/>
          </a:xfrm>
        </p:spPr>
        <p:txBody>
          <a:bodyPr/>
          <a:lstStyle/>
          <a:p>
            <a:r>
              <a:rPr lang="en-US" sz="2400" dirty="0"/>
              <a:t>ORNL, IQM Bring Quantum to 2025 Winter Classic</a:t>
            </a:r>
            <a:br>
              <a:rPr lang="en-US" sz="2400" dirty="0"/>
            </a:br>
            <a:r>
              <a:rPr lang="en-US" sz="1800" b="0" i="0" dirty="0">
                <a:solidFill>
                  <a:srgbClr val="292929"/>
                </a:solidFill>
                <a:effectLst/>
                <a:latin typeface="+mj-lt"/>
              </a:rPr>
              <a:t>Cluster competition gives students hands-on quantum and HPC access at top data centers</a:t>
            </a:r>
            <a:br>
              <a:rPr lang="en-US" sz="1800" b="0" i="0" dirty="0">
                <a:solidFill>
                  <a:srgbClr val="292929"/>
                </a:solidFill>
                <a:effectLst/>
                <a:latin typeface="+mj-lt"/>
              </a:rPr>
            </a:br>
            <a:endParaRPr lang="en-US" sz="1800" dirty="0">
              <a:latin typeface="+mj-lt"/>
            </a:endParaRPr>
          </a:p>
        </p:txBody>
      </p:sp>
      <p:sp>
        <p:nvSpPr>
          <p:cNvPr id="3" name="Content Placeholder 2">
            <a:extLst>
              <a:ext uri="{FF2B5EF4-FFF2-40B4-BE49-F238E27FC236}">
                <a16:creationId xmlns:a16="http://schemas.microsoft.com/office/drawing/2014/main" id="{1D034172-04E3-0DD0-4E2B-54235CFFF2AB}"/>
              </a:ext>
            </a:extLst>
          </p:cNvPr>
          <p:cNvSpPr>
            <a:spLocks noGrp="1"/>
          </p:cNvSpPr>
          <p:nvPr>
            <p:ph idx="1"/>
          </p:nvPr>
        </p:nvSpPr>
        <p:spPr>
          <a:xfrm>
            <a:off x="429767" y="1190748"/>
            <a:ext cx="6534385" cy="4033182"/>
          </a:xfrm>
        </p:spPr>
        <p:txBody>
          <a:bodyPr/>
          <a:lstStyle/>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In February, OLCF staff took part in the 2025 Winter Classic Invitational Student Cluster Competition. The annual virtual event introduces college students to high-performance computing and provides hands-on access to industry-leading data centers. </a:t>
            </a:r>
          </a:p>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For the first time in the competition’s 5-year history, students also gained access to quantum computing resources courtesy of ORNL’s partner and quantum hardware provider IQM. This unprecedented opportunity to work with cutting-edge HPC systems also enabled the students to explore the next major leap in computational technology — quantum computing.</a:t>
            </a:r>
          </a:p>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The event also included mentors from Amazon, Hewlett Packard Enterprise, and the Pittsburgh Computing Center. Each mentor organization designs its own set of challenge problems — based on real-world scenarios — for the students to solve.</a:t>
            </a:r>
          </a:p>
          <a:p>
            <a:pPr algn="l" fontAlgn="base"/>
            <a:r>
              <a:rPr lang="en-US" sz="1400" b="0" i="0" dirty="0">
                <a:solidFill>
                  <a:srgbClr val="292929"/>
                </a:solidFill>
                <a:effectLst/>
                <a:highlight>
                  <a:srgbClr val="FFFFFF"/>
                </a:highlight>
                <a:latin typeface="Arial" panose="020B0604020202020204" pitchFamily="34" charset="0"/>
                <a:cs typeface="Arial" panose="020B0604020202020204" pitchFamily="34" charset="0"/>
              </a:rPr>
              <a:t>For the ORNL challenge, the students were tasked with benchmarking a quantum algorithm designed to solve linear systems of equations — a fundamental HPC operation — based on a technique widely used in computational fluid dynamics simulations.</a:t>
            </a:r>
          </a:p>
        </p:txBody>
      </p:sp>
      <p:sp>
        <p:nvSpPr>
          <p:cNvPr id="6" name="TextBox 5">
            <a:extLst>
              <a:ext uri="{FF2B5EF4-FFF2-40B4-BE49-F238E27FC236}">
                <a16:creationId xmlns:a16="http://schemas.microsoft.com/office/drawing/2014/main" id="{213587CD-5871-55FA-FD3D-6304A8BB0C78}"/>
              </a:ext>
            </a:extLst>
          </p:cNvPr>
          <p:cNvSpPr txBox="1"/>
          <p:nvPr/>
        </p:nvSpPr>
        <p:spPr>
          <a:xfrm>
            <a:off x="7061688" y="3986997"/>
            <a:ext cx="4700544" cy="1061829"/>
          </a:xfrm>
          <a:prstGeom prst="rect">
            <a:avLst/>
          </a:prstGeom>
          <a:noFill/>
        </p:spPr>
        <p:txBody>
          <a:bodyPr wrap="square" rtlCol="0">
            <a:spAutoFit/>
          </a:bodyPr>
          <a:lstStyle/>
          <a:p>
            <a:pPr algn="l" fontAlgn="base"/>
            <a:r>
              <a:rPr lang="en-US" sz="1050" b="0" i="0" dirty="0">
                <a:solidFill>
                  <a:srgbClr val="292929"/>
                </a:solidFill>
                <a:effectLst/>
                <a:latin typeface="Karla" pitchFamily="2" charset="0"/>
              </a:rPr>
              <a:t>The Winter Classic Invitational Student Cluster Competition is a virtual event in which teams remotely run and optimize HPC applications on mentor-provided systems from national labs and industry computing centers. Over several weeks, students are guided by mentors, culminating in a final performance run and scored presentation to determine the winners. Credit: Jason Smith/ORNL, U.S. Dept of Energy.</a:t>
            </a:r>
            <a:endParaRPr lang="en-US" sz="1050" i="1" dirty="0">
              <a:latin typeface="Arial" panose="020B0604020202020204" pitchFamily="34" charset="0"/>
              <a:cs typeface="Arial" panose="020B0604020202020204" pitchFamily="34" charset="0"/>
            </a:endParaRPr>
          </a:p>
        </p:txBody>
      </p:sp>
      <p:pic>
        <p:nvPicPr>
          <p:cNvPr id="7" name="Picture 6" descr="Graphical user interface, application, website&#10;&#10;AI-generated content may be incorrect.">
            <a:extLst>
              <a:ext uri="{FF2B5EF4-FFF2-40B4-BE49-F238E27FC236}">
                <a16:creationId xmlns:a16="http://schemas.microsoft.com/office/drawing/2014/main" id="{A2A333D6-F84E-F178-3953-488C75052CD1}"/>
              </a:ext>
            </a:extLst>
          </p:cNvPr>
          <p:cNvPicPr>
            <a:picLocks noChangeAspect="1"/>
          </p:cNvPicPr>
          <p:nvPr/>
        </p:nvPicPr>
        <p:blipFill>
          <a:blip r:embed="rId3"/>
          <a:stretch>
            <a:fillRect/>
          </a:stretch>
        </p:blipFill>
        <p:spPr>
          <a:xfrm>
            <a:off x="7061688" y="1190748"/>
            <a:ext cx="4700544" cy="2644055"/>
          </a:xfrm>
          <a:prstGeom prst="rect">
            <a:avLst/>
          </a:prstGeom>
        </p:spPr>
      </p:pic>
      <p:sp>
        <p:nvSpPr>
          <p:cNvPr id="8" name="TextBox 7">
            <a:extLst>
              <a:ext uri="{FF2B5EF4-FFF2-40B4-BE49-F238E27FC236}">
                <a16:creationId xmlns:a16="http://schemas.microsoft.com/office/drawing/2014/main" id="{70EA6DD0-CF0C-A161-B13D-8B1EBF30B39E}"/>
              </a:ext>
            </a:extLst>
          </p:cNvPr>
          <p:cNvSpPr txBox="1"/>
          <p:nvPr/>
        </p:nvSpPr>
        <p:spPr>
          <a:xfrm>
            <a:off x="429767" y="5369670"/>
            <a:ext cx="10990505" cy="8679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1400" b="0" i="0" dirty="0">
                <a:solidFill>
                  <a:srgbClr val="292929"/>
                </a:solidFill>
                <a:effectLst/>
                <a:highlight>
                  <a:srgbClr val="FFFFFF"/>
                </a:highlight>
                <a:latin typeface="Arial" panose="020B0604020202020204" pitchFamily="34" charset="0"/>
                <a:cs typeface="Arial" panose="020B0604020202020204" pitchFamily="34" charset="0"/>
              </a:rPr>
              <a:t>“The challenge problem was designed to use both QPUs and CPUs at once so we can see what the pros and cons are while running on [OLCF’s] Odo and the IQM computers. Being able to explore and develop on both the classical side and the quantum computing side is something we haven’t been able to do much of until now. But we’re not just developing the hardware, we’re also training the next generation of users.”</a:t>
            </a:r>
            <a:r>
              <a:rPr lang="en-US" sz="1400" i="0" dirty="0">
                <a:solidFill>
                  <a:srgbClr val="292929"/>
                </a:solidFill>
                <a:effectLst/>
                <a:highlight>
                  <a:srgbClr val="FFFFFF"/>
                </a:highlight>
                <a:latin typeface="Arial" panose="020B0604020202020204" pitchFamily="34" charset="0"/>
                <a:cs typeface="Arial" panose="020B0604020202020204" pitchFamily="34" charset="0"/>
              </a:rPr>
              <a:t> – </a:t>
            </a:r>
            <a:r>
              <a:rPr lang="en-US" sz="1400" dirty="0">
                <a:latin typeface="+mn-lt"/>
              </a:rPr>
              <a:t>OLCF computational scientist Murali Gopalakrishnan Meena</a:t>
            </a:r>
          </a:p>
        </p:txBody>
      </p:sp>
    </p:spTree>
    <p:extLst>
      <p:ext uri="{BB962C8B-B14F-4D97-AF65-F5344CB8AC3E}">
        <p14:creationId xmlns:p14="http://schemas.microsoft.com/office/powerpoint/2010/main" val="462817403"/>
      </p:ext>
    </p:extLst>
  </p:cSld>
  <p:clrMapOvr>
    <a:masterClrMapping/>
  </p:clrMapOvr>
</p:sld>
</file>

<file path=ppt/theme/theme1.xml><?xml version="1.0" encoding="utf-8"?>
<a:theme xmlns:a="http://schemas.openxmlformats.org/drawingml/2006/main" name="ORNL">
  <a:themeElements>
    <a:clrScheme name="ORNL theme colors 180717 final">
      <a:dk1>
        <a:sysClr val="windowText" lastClr="000000"/>
      </a:dk1>
      <a:lt1>
        <a:sysClr val="window" lastClr="FFFFFF"/>
      </a:lt1>
      <a:dk2>
        <a:srgbClr val="447E59"/>
      </a:dk2>
      <a:lt2>
        <a:srgbClr val="FFFFFF"/>
      </a:lt2>
      <a:accent1>
        <a:srgbClr val="3BA2AD"/>
      </a:accent1>
      <a:accent2>
        <a:srgbClr val="8FBB55"/>
      </a:accent2>
      <a:accent3>
        <a:srgbClr val="5785B7"/>
      </a:accent3>
      <a:accent4>
        <a:srgbClr val="E5A940"/>
      </a:accent4>
      <a:accent5>
        <a:srgbClr val="919785"/>
      </a:accent5>
      <a:accent6>
        <a:srgbClr val="CB4D3D"/>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lumMod val="50000"/>
            </a:schemeClr>
          </a:solidFill>
          <a:miter lim="800000"/>
        </a:ln>
        <a:effectLst/>
        <a:scene3d>
          <a:camera prst="orthographicFront">
            <a:rot lat="0" lon="0" rev="0"/>
          </a:camera>
          <a:lightRig rig="threePt" dir="t">
            <a:rot lat="0" lon="0" rev="1200000"/>
          </a:lightRig>
        </a:scene3d>
        <a:sp3d/>
      </a:spPr>
      <a:bodyPr rot="0" spcFirstLastPara="0" vertOverflow="overflow" horzOverflow="overflow" vert="horz" wrap="square" lIns="182880" tIns="182880" rIns="182880" bIns="182880" numCol="1" spcCol="0" rtlCol="0" fromWordArt="0" anchor="ctr" anchorCtr="0" forceAA="0" compatLnSpc="1">
        <a:prstTxWarp prst="textNoShape">
          <a:avLst/>
        </a:prstTxWarp>
        <a:noAutofit/>
      </a:bodyPr>
      <a:lstStyle>
        <a:defPPr algn="l">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lnDef>
      <a:spPr>
        <a:ln w="28575">
          <a:solidFill>
            <a:schemeClr val="bg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90000"/>
          </a:lnSpc>
          <a:defRPr dirty="0" smtClean="0">
            <a:latin typeface="+mn-lt"/>
          </a:defRPr>
        </a:defPPr>
      </a:lstStyle>
    </a:txDef>
  </a:objectDefaults>
  <a:extraClrSchemeLst/>
  <a:extLst>
    <a:ext uri="{05A4C25C-085E-4340-85A3-A5531E510DB2}">
      <thm15:themeFamily xmlns:thm15="http://schemas.microsoft.com/office/thememl/2012/main" name="Presentation27" id="{835B5F20-C770-8B44-AC75-C7C1311156F9}" vid="{B58A898B-D441-DB4A-BC4C-7E8EFD6FFE74}"/>
    </a:ext>
  </a:extLst>
</a:theme>
</file>

<file path=ppt/theme/theme2.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NL presentation palette 180710">
      <a:dk1>
        <a:sysClr val="windowText" lastClr="000000"/>
      </a:dk1>
      <a:lt1>
        <a:sysClr val="window" lastClr="FFFFFF"/>
      </a:lt1>
      <a:dk2>
        <a:srgbClr val="447E59"/>
      </a:dk2>
      <a:lt2>
        <a:srgbClr val="FFFFFF"/>
      </a:lt2>
      <a:accent1>
        <a:srgbClr val="17A6B6"/>
      </a:accent1>
      <a:accent2>
        <a:srgbClr val="98BA6A"/>
      </a:accent2>
      <a:accent3>
        <a:srgbClr val="5085C0"/>
      </a:accent3>
      <a:accent4>
        <a:srgbClr val="EC855C"/>
      </a:accent4>
      <a:accent5>
        <a:srgbClr val="8E7B6C"/>
      </a:accent5>
      <a:accent6>
        <a:srgbClr val="C75653"/>
      </a:accent6>
      <a:hlink>
        <a:srgbClr val="397D52"/>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BFB3AB80EA044897B163D651BE7CF" ma:contentTypeVersion="12" ma:contentTypeDescription="Create a new document." ma:contentTypeScope="" ma:versionID="5ccae34aae965e24db62e9729d4dd5e4">
  <xsd:schema xmlns:xsd="http://www.w3.org/2001/XMLSchema" xmlns:xs="http://www.w3.org/2001/XMLSchema" xmlns:p="http://schemas.microsoft.com/office/2006/metadata/properties" xmlns:ns2="38e4deb0-de08-4adb-aafc-d8ff02544178" targetNamespace="http://schemas.microsoft.com/office/2006/metadata/properties" ma:root="true" ma:fieldsID="73e7bd080f35e63ea4fc24c5765ee755" ns2:_="">
    <xsd:import namespace="38e4deb0-de08-4adb-aafc-d8ff025441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e4deb0-de08-4adb-aafc-d8ff02544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EF5AA9-B8DF-4DC7-90A1-A91BA595B6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e4deb0-de08-4adb-aafc-d8ff02544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FB6BD-000C-41AF-9DE8-4264F777F37F}">
  <ds:schemaRefs>
    <ds:schemaRef ds:uri="http://schemas.microsoft.com/sharepoint/v3/contenttype/forms"/>
  </ds:schemaRefs>
</ds:datastoreItem>
</file>

<file path=customXml/itemProps3.xml><?xml version="1.0" encoding="utf-8"?>
<ds:datastoreItem xmlns:ds="http://schemas.openxmlformats.org/officeDocument/2006/customXml" ds:itemID="{5BA20C22-D077-412B-81BA-8B2541026FAD}">
  <ds:schemaRefs>
    <ds:schemaRef ds:uri="http://www.w3.org/XML/1998/namespace"/>
    <ds:schemaRef ds:uri="http://schemas.microsoft.com/office/2006/documentManagement/types"/>
    <ds:schemaRef ds:uri="http://purl.org/dc/terms/"/>
    <ds:schemaRef ds:uri="38e4deb0-de08-4adb-aafc-d8ff02544178"/>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db3dbd43-4c4b-4544-9f8a-0553f9f5f25e}" enabled="0" method="" siteId="{db3dbd43-4c4b-4544-9f8a-0553f9f5f25e}" removed="1"/>
</clbl:labelList>
</file>

<file path=docProps/app.xml><?xml version="1.0" encoding="utf-8"?>
<Properties xmlns="http://schemas.openxmlformats.org/officeDocument/2006/extended-properties" xmlns:vt="http://schemas.openxmlformats.org/officeDocument/2006/docPropsVTypes">
  <Template>ORNL</Template>
  <TotalTime>133</TotalTime>
  <Words>370</Words>
  <Application>Microsoft Office PowerPoint</Application>
  <PresentationFormat>Widescreen</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Century Gothic</vt:lpstr>
      <vt:lpstr>Karla</vt:lpstr>
      <vt:lpstr>ORNL</vt:lpstr>
      <vt:lpstr>ORNL, IQM Bring Quantum to 2025 Winter Classic Cluster competition gives students hands-on quantum and HPC access at top data centers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Bethea, Katie</dc:creator>
  <cp:keywords/>
  <dc:description/>
  <cp:lastModifiedBy>Rumsey, Jeremy</cp:lastModifiedBy>
  <cp:revision>4</cp:revision>
  <dcterms:created xsi:type="dcterms:W3CDTF">2024-08-13T01:22:54Z</dcterms:created>
  <dcterms:modified xsi:type="dcterms:W3CDTF">2025-04-21T14:36:51Z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0x010100436BFB3AB80EA044897B163D651BE7CF</vt:lpwstr>
  </property>
  <property fmtid="{D5CDD505-2E9C-101B-9397-08002B2CF9AE}" pid="3" name="Order">
    <vt:r8>18100</vt:r8>
  </property>
  <property fmtid="{D5CDD505-2E9C-101B-9397-08002B2CF9AE}" pid="4" name="GUID">
    <vt:lpwstr>42b6f0ba-36c8-4301-8891-17ebf0c53400</vt:lpwstr>
  </property>
</Properties>
</file>