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1" r:id="rId1"/>
  </p:sldMasterIdLst>
  <p:notesMasterIdLst>
    <p:notesMasterId r:id="rId3"/>
  </p:notesMasterIdLst>
  <p:handoutMasterIdLst>
    <p:handoutMasterId r:id="rId4"/>
  </p:handoutMasterIdLst>
  <p:sldIdLst>
    <p:sldId id="214746912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30342E"/>
    <a:srgbClr val="1B4C67"/>
    <a:srgbClr val="1A6094"/>
    <a:srgbClr val="25B1A6"/>
    <a:srgbClr val="00A77D"/>
    <a:srgbClr val="7EC297"/>
    <a:srgbClr val="6B6E6B"/>
    <a:srgbClr val="A2A6A3"/>
    <a:srgbClr val="79A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p:restoredTop sz="85986"/>
  </p:normalViewPr>
  <p:slideViewPr>
    <p:cSldViewPr snapToGrid="0">
      <p:cViewPr varScale="1">
        <p:scale>
          <a:sx n="109" d="100"/>
          <a:sy n="109" d="100"/>
        </p:scale>
        <p:origin x="864" y="1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432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2F454D-A2FB-E28F-62C2-050A837E1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896BDF-7ADA-716C-F5CA-D157A094BB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614C3F-0AF5-DA4C-84F9-3990FF0B58A5}" type="datetimeFigureOut">
              <a:rPr lang="en-US" smtClean="0"/>
              <a:t>3/6/25</a:t>
            </a:fld>
            <a:endParaRPr lang="en-US"/>
          </a:p>
        </p:txBody>
      </p:sp>
      <p:sp>
        <p:nvSpPr>
          <p:cNvPr id="4" name="Footer Placeholder 3">
            <a:extLst>
              <a:ext uri="{FF2B5EF4-FFF2-40B4-BE49-F238E27FC236}">
                <a16:creationId xmlns:a16="http://schemas.microsoft.com/office/drawing/2014/main" id="{72677AF2-C6EF-69B3-EBC0-F3BECE6632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4AEBCA-6ABE-1DFD-7AA8-A3B2F1B63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AB913-EDAA-C746-870D-9B7877FA5A85}" type="slidenum">
              <a:rPr lang="en-US" smtClean="0"/>
              <a:t>‹#›</a:t>
            </a:fld>
            <a:endParaRPr lang="en-US"/>
          </a:p>
        </p:txBody>
      </p:sp>
    </p:spTree>
    <p:extLst>
      <p:ext uri="{BB962C8B-B14F-4D97-AF65-F5344CB8AC3E}">
        <p14:creationId xmlns:p14="http://schemas.microsoft.com/office/powerpoint/2010/main" val="1005690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D4C33-E834-184F-A85B-4B1A7D742F82}" type="datetimeFigureOut">
              <a:rPr lang="en-US" smtClean="0"/>
              <a:t>3/6/25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A2CD3-FB95-D94F-9F04-F9F995EAB822}" type="slidenum">
              <a:rPr lang="en-US" smtClean="0"/>
              <a:t>‹#›</a:t>
            </a:fld>
            <a:endParaRPr lang="en-US"/>
          </a:p>
        </p:txBody>
      </p:sp>
    </p:spTree>
    <p:extLst>
      <p:ext uri="{BB962C8B-B14F-4D97-AF65-F5344CB8AC3E}">
        <p14:creationId xmlns:p14="http://schemas.microsoft.com/office/powerpoint/2010/main" val="181833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www.olcf.ornl.gov</a:t>
            </a:r>
            <a:r>
              <a:rPr lang="en-US" dirty="0"/>
              <a:t>/2025/02/26/scientists-lay-out-vision-for-ai-based-labs-of-the-future/</a:t>
            </a:r>
          </a:p>
          <a:p>
            <a:endParaRPr lang="en-US" dirty="0"/>
          </a:p>
        </p:txBody>
      </p:sp>
      <p:sp>
        <p:nvSpPr>
          <p:cNvPr id="4" name="Slide Number Placeholder 3"/>
          <p:cNvSpPr>
            <a:spLocks noGrp="1"/>
          </p:cNvSpPr>
          <p:nvPr>
            <p:ph type="sldNum" sz="quarter" idx="5"/>
          </p:nvPr>
        </p:nvSpPr>
        <p:spPr/>
        <p:txBody>
          <a:bodyPr/>
          <a:lstStyle/>
          <a:p>
            <a:fld id="{CEEA2CD3-FB95-D94F-9F04-F9F995EAB822}" type="slidenum">
              <a:rPr lang="en-US" smtClean="0"/>
              <a:t>1</a:t>
            </a:fld>
            <a:endParaRPr lang="en-US"/>
          </a:p>
        </p:txBody>
      </p:sp>
    </p:spTree>
    <p:extLst>
      <p:ext uri="{BB962C8B-B14F-4D97-AF65-F5344CB8AC3E}">
        <p14:creationId xmlns:p14="http://schemas.microsoft.com/office/powerpoint/2010/main" val="2124349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0.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pic>
        <p:nvPicPr>
          <p:cNvPr id="4" name="Picture Placeholder 9" descr="2022-P04822: Frontier supercomputer earned the top ranking May 2022, taken June 1, 2022.  ORNLs Frontier supercomputer  earned the top ranking Monday as the world’s fastest on the 59th TOP500 list, with 1.1 exaflops of performance. The system is the first to achieve an unprecedented level of computing performance known as exascale, a threshold of a quintillion calculations per second.  This image has been reviewed by an ORNL Releasing Official and is approved for public release, August 9, 2022.&#10;">
            <a:extLst>
              <a:ext uri="{FF2B5EF4-FFF2-40B4-BE49-F238E27FC236}">
                <a16:creationId xmlns:a16="http://schemas.microsoft.com/office/drawing/2014/main" id="{919D8432-4342-44AB-B0B1-676D2EE0A8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A49EAE8-262C-D20D-80FF-4279961B7DBA}"/>
              </a:ext>
            </a:extLst>
          </p:cNvPr>
          <p:cNvSpPr/>
          <p:nvPr userDrawn="1"/>
        </p:nvSpPr>
        <p:spPr>
          <a:xfrm>
            <a:off x="896615" y="843778"/>
            <a:ext cx="5199385" cy="5199385"/>
          </a:xfrm>
          <a:prstGeom prst="rect">
            <a:avLst/>
          </a:prstGeom>
          <a:solidFill>
            <a:schemeClr val="bg1">
              <a:alpha val="9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989" name="Title 1">
            <a:extLst>
              <a:ext uri="{FF2B5EF4-FFF2-40B4-BE49-F238E27FC236}">
                <a16:creationId xmlns:a16="http://schemas.microsoft.com/office/drawing/2014/main" id="{4E63AC8A-1BE4-CC0D-A87D-57B11478230B}"/>
              </a:ext>
            </a:extLst>
          </p:cNvPr>
          <p:cNvSpPr>
            <a:spLocks noGrp="1"/>
          </p:cNvSpPr>
          <p:nvPr>
            <p:ph type="ctrTitle" hasCustomPrompt="1"/>
          </p:nvPr>
        </p:nvSpPr>
        <p:spPr>
          <a:xfrm>
            <a:off x="1215450" y="2254309"/>
            <a:ext cx="4517136" cy="997196"/>
          </a:xfrm>
        </p:spPr>
        <p:txBody>
          <a:bodyPr wrap="square" anchor="t" anchorCtr="0">
            <a:noAutofit/>
          </a:bodyPr>
          <a:lstStyle>
            <a:lvl1pPr algn="l">
              <a:spcBef>
                <a:spcPts val="1200"/>
              </a:spcBef>
              <a:spcAft>
                <a:spcPts val="60"/>
              </a:spcAft>
              <a:defRPr sz="3600" b="1">
                <a:solidFill>
                  <a:schemeClr val="tx1"/>
                </a:solidFill>
              </a:defRPr>
            </a:lvl1pPr>
          </a:lstStyle>
          <a:p>
            <a:r>
              <a:rPr lang="en-US" dirty="0"/>
              <a:t>Presentation Title (Text size no larger than 32pt)</a:t>
            </a:r>
          </a:p>
        </p:txBody>
      </p:sp>
      <p:sp>
        <p:nvSpPr>
          <p:cNvPr id="1990" name="Subtitle 2">
            <a:extLst>
              <a:ext uri="{FF2B5EF4-FFF2-40B4-BE49-F238E27FC236}">
                <a16:creationId xmlns:a16="http://schemas.microsoft.com/office/drawing/2014/main" id="{2FDEC7A3-8D58-3E27-DFCC-68F1F758C82C}"/>
              </a:ext>
            </a:extLst>
          </p:cNvPr>
          <p:cNvSpPr>
            <a:spLocks noGrp="1"/>
          </p:cNvSpPr>
          <p:nvPr>
            <p:ph type="subTitle" idx="1" hasCustomPrompt="1"/>
          </p:nvPr>
        </p:nvSpPr>
        <p:spPr>
          <a:xfrm>
            <a:off x="1215450" y="4031052"/>
            <a:ext cx="4517136" cy="193899"/>
          </a:xfrm>
        </p:spPr>
        <p:txBody>
          <a:bodyPr wrap="square" anchor="t" anchorCtr="0">
            <a:noAutofit/>
          </a:bodyPr>
          <a:lstStyle>
            <a:lvl1pPr marL="0" indent="0" algn="l">
              <a:spcBef>
                <a:spcPts val="1200"/>
              </a:spcBef>
              <a:spcAft>
                <a:spcPts val="60"/>
              </a:spcAft>
              <a:buNone/>
              <a:defRPr sz="1400" b="1" spc="3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991" name="Text Placeholder 1961">
            <a:extLst>
              <a:ext uri="{FF2B5EF4-FFF2-40B4-BE49-F238E27FC236}">
                <a16:creationId xmlns:a16="http://schemas.microsoft.com/office/drawing/2014/main" id="{F290C317-5693-2190-DC6C-B1FBB50E65B2}"/>
              </a:ext>
            </a:extLst>
          </p:cNvPr>
          <p:cNvSpPr>
            <a:spLocks noGrp="1"/>
          </p:cNvSpPr>
          <p:nvPr>
            <p:ph type="body" sz="quarter" idx="14" hasCustomPrompt="1"/>
          </p:nvPr>
        </p:nvSpPr>
        <p:spPr>
          <a:xfrm>
            <a:off x="1215450" y="1934670"/>
            <a:ext cx="4517136" cy="193899"/>
          </a:xfrm>
        </p:spPr>
        <p:txBody>
          <a:bodyPr wrap="square" anchor="t" anchorCtr="0">
            <a:noAutofit/>
          </a:bodyPr>
          <a:lstStyle>
            <a:lvl1pPr marL="0" indent="0" algn="l">
              <a:spcBef>
                <a:spcPts val="1200"/>
              </a:spcBef>
              <a:spcAft>
                <a:spcPts val="60"/>
              </a:spcAft>
              <a:buNone/>
              <a:defRPr sz="1400" b="0" i="0" spc="150" baseline="0">
                <a:solidFill>
                  <a:schemeClr val="tx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992" name="Text Placeholder 1963">
            <a:extLst>
              <a:ext uri="{FF2B5EF4-FFF2-40B4-BE49-F238E27FC236}">
                <a16:creationId xmlns:a16="http://schemas.microsoft.com/office/drawing/2014/main" id="{69307D98-0D2A-6367-B886-8BC3DE78A926}"/>
              </a:ext>
            </a:extLst>
          </p:cNvPr>
          <p:cNvSpPr>
            <a:spLocks noGrp="1"/>
          </p:cNvSpPr>
          <p:nvPr>
            <p:ph type="body" sz="quarter" idx="15" hasCustomPrompt="1"/>
          </p:nvPr>
        </p:nvSpPr>
        <p:spPr>
          <a:xfrm>
            <a:off x="1215450" y="4383195"/>
            <a:ext cx="4517136" cy="332399"/>
          </a:xfrm>
        </p:spPr>
        <p:txBody>
          <a:bodyPr wrap="square" anchor="t" anchorCtr="0">
            <a:noAutofit/>
          </a:bodyPr>
          <a:lstStyle>
            <a:lvl1pPr marL="0" indent="0" algn="l">
              <a:spcBef>
                <a:spcPts val="1200"/>
              </a:spcBef>
              <a:spcAft>
                <a:spcPts val="60"/>
              </a:spcAft>
              <a:buNone/>
              <a:defRPr sz="2400" b="0" i="0">
                <a:solidFill>
                  <a:schemeClr val="tx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1993" name="Rectangle 1992">
            <a:extLst>
              <a:ext uri="{FF2B5EF4-FFF2-40B4-BE49-F238E27FC236}">
                <a16:creationId xmlns:a16="http://schemas.microsoft.com/office/drawing/2014/main" id="{75F67FD0-9510-D988-3837-38FD99E6DD28}"/>
              </a:ext>
            </a:extLst>
          </p:cNvPr>
          <p:cNvSpPr/>
          <p:nvPr userDrawn="1"/>
        </p:nvSpPr>
        <p:spPr>
          <a:xfrm>
            <a:off x="1215450" y="3780792"/>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74748"/>
              </a:solidFill>
            </a:endParaRPr>
          </a:p>
        </p:txBody>
      </p:sp>
      <p:sp>
        <p:nvSpPr>
          <p:cNvPr id="1994" name="Text Placeholder 47">
            <a:extLst>
              <a:ext uri="{FF2B5EF4-FFF2-40B4-BE49-F238E27FC236}">
                <a16:creationId xmlns:a16="http://schemas.microsoft.com/office/drawing/2014/main" id="{CE691B96-E32E-F7AA-D0A1-ACAFF2C96FA9}"/>
              </a:ext>
            </a:extLst>
          </p:cNvPr>
          <p:cNvSpPr>
            <a:spLocks noGrp="1"/>
          </p:cNvSpPr>
          <p:nvPr>
            <p:ph type="body" sz="quarter" idx="17" hasCustomPrompt="1"/>
          </p:nvPr>
        </p:nvSpPr>
        <p:spPr>
          <a:xfrm>
            <a:off x="1215450" y="4798918"/>
            <a:ext cx="4517136" cy="246221"/>
          </a:xfrm>
        </p:spPr>
        <p:txBody>
          <a:bodyPr wrap="square" anchor="t" anchorCtr="0">
            <a:noAutofit/>
          </a:bodyPr>
          <a:lstStyle>
            <a:lvl1pPr marL="0" indent="0" algn="l">
              <a:lnSpc>
                <a:spcPct val="100000"/>
              </a:lnSpc>
              <a:spcBef>
                <a:spcPts val="1200"/>
              </a:spcBef>
              <a:spcAft>
                <a:spcPts val="60"/>
              </a:spcAft>
              <a:buNone/>
              <a:defRPr sz="1600" b="0" i="0">
                <a:solidFill>
                  <a:schemeClr val="tx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grpSp>
        <p:nvGrpSpPr>
          <p:cNvPr id="1995" name="Group 1994">
            <a:extLst>
              <a:ext uri="{FF2B5EF4-FFF2-40B4-BE49-F238E27FC236}">
                <a16:creationId xmlns:a16="http://schemas.microsoft.com/office/drawing/2014/main" id="{1F4B6682-1CD5-4D07-BAEB-03195C2FB91D}"/>
              </a:ext>
            </a:extLst>
          </p:cNvPr>
          <p:cNvGrpSpPr/>
          <p:nvPr userDrawn="1"/>
        </p:nvGrpSpPr>
        <p:grpSpPr>
          <a:xfrm>
            <a:off x="1168862" y="5406470"/>
            <a:ext cx="4834263" cy="369332"/>
            <a:chOff x="1168862" y="5508070"/>
            <a:chExt cx="4834263" cy="369332"/>
          </a:xfrm>
        </p:grpSpPr>
        <p:pic>
          <p:nvPicPr>
            <p:cNvPr id="1996" name="Picture 1995">
              <a:extLst>
                <a:ext uri="{FF2B5EF4-FFF2-40B4-BE49-F238E27FC236}">
                  <a16:creationId xmlns:a16="http://schemas.microsoft.com/office/drawing/2014/main" id="{E499D9F2-455D-24ED-C934-5DC3E3908EC6}"/>
                </a:ext>
              </a:extLst>
            </p:cNvPr>
            <p:cNvPicPr>
              <a:picLocks noChangeAspect="1"/>
            </p:cNvPicPr>
            <p:nvPr userDrawn="1"/>
          </p:nvPicPr>
          <p:blipFill>
            <a:blip r:embed="rId3"/>
            <a:stretch>
              <a:fillRect/>
            </a:stretch>
          </p:blipFill>
          <p:spPr>
            <a:xfrm>
              <a:off x="1168862" y="5508070"/>
              <a:ext cx="1311127" cy="316213"/>
            </a:xfrm>
            <a:prstGeom prst="rect">
              <a:avLst/>
            </a:prstGeom>
          </p:spPr>
        </p:pic>
        <p:sp>
          <p:nvSpPr>
            <p:cNvPr id="1997" name="TextBox 1996">
              <a:extLst>
                <a:ext uri="{FF2B5EF4-FFF2-40B4-BE49-F238E27FC236}">
                  <a16:creationId xmlns:a16="http://schemas.microsoft.com/office/drawing/2014/main" id="{94A5DA57-E73A-E843-58FE-CFA5666E7A14}"/>
                </a:ext>
              </a:extLst>
            </p:cNvPr>
            <p:cNvSpPr txBox="1"/>
            <p:nvPr userDrawn="1"/>
          </p:nvSpPr>
          <p:spPr>
            <a:xfrm>
              <a:off x="2561071" y="5508070"/>
              <a:ext cx="3442054" cy="369332"/>
            </a:xfrm>
            <a:prstGeom prst="rect">
              <a:avLst/>
            </a:prstGeom>
            <a:noFill/>
          </p:spPr>
          <p:txBody>
            <a:bodyPr wrap="square" rtlCol="0">
              <a:spAutoFit/>
            </a:bodyPr>
            <a:lstStyle/>
            <a:p>
              <a:r>
                <a:rPr lang="en-US" sz="900" b="0" dirty="0">
                  <a:solidFill>
                    <a:schemeClr val="tx1"/>
                  </a:solidFill>
                  <a:latin typeface="Roboto" panose="02000000000000000000" pitchFamily="2" charset="0"/>
                  <a:ea typeface="Roboto" panose="02000000000000000000" pitchFamily="2" charset="0"/>
                </a:rPr>
                <a:t>ORNL IS MANAGED BY UT-BATTELLE LLC </a:t>
              </a:r>
              <a:br>
                <a:rPr lang="en-US" sz="900" b="0" dirty="0">
                  <a:solidFill>
                    <a:schemeClr val="tx1"/>
                  </a:solidFill>
                  <a:latin typeface="Roboto" panose="02000000000000000000" pitchFamily="2" charset="0"/>
                  <a:ea typeface="Roboto" panose="02000000000000000000" pitchFamily="2" charset="0"/>
                </a:rPr>
              </a:br>
              <a:r>
                <a:rPr lang="en-US" sz="900" b="0" dirty="0">
                  <a:solidFill>
                    <a:schemeClr val="tx1"/>
                  </a:solidFill>
                  <a:latin typeface="Roboto" panose="02000000000000000000" pitchFamily="2" charset="0"/>
                  <a:ea typeface="Roboto" panose="02000000000000000000" pitchFamily="2" charset="0"/>
                </a:rPr>
                <a:t>FOR THE US DEPARTMENT OF ENERGY</a:t>
              </a:r>
            </a:p>
          </p:txBody>
        </p:sp>
      </p:grpSp>
      <p:pic>
        <p:nvPicPr>
          <p:cNvPr id="7" name="Picture 6" descr="A green text on a black background&#10;&#10;Description automatically generated">
            <a:extLst>
              <a:ext uri="{FF2B5EF4-FFF2-40B4-BE49-F238E27FC236}">
                <a16:creationId xmlns:a16="http://schemas.microsoft.com/office/drawing/2014/main" id="{5EEC543B-0ABC-C7D0-9CDB-7910C78FF1F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34622" y="1149249"/>
            <a:ext cx="2618922" cy="437616"/>
          </a:xfrm>
          <a:prstGeom prst="rect">
            <a:avLst/>
          </a:prstGeom>
        </p:spPr>
      </p:pic>
    </p:spTree>
    <p:extLst>
      <p:ext uri="{BB962C8B-B14F-4D97-AF65-F5344CB8AC3E}">
        <p14:creationId xmlns:p14="http://schemas.microsoft.com/office/powerpoint/2010/main" val="172075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Agenda">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9" name="Title 1">
            <a:extLst>
              <a:ext uri="{FF2B5EF4-FFF2-40B4-BE49-F238E27FC236}">
                <a16:creationId xmlns:a16="http://schemas.microsoft.com/office/drawing/2014/main" id="{F127BAF7-7A03-B6B3-4688-2EC146E8747D}"/>
              </a:ext>
            </a:extLst>
          </p:cNvPr>
          <p:cNvSpPr>
            <a:spLocks noGrp="1"/>
          </p:cNvSpPr>
          <p:nvPr>
            <p:ph type="title" hasCustomPrompt="1"/>
          </p:nvPr>
        </p:nvSpPr>
        <p:spPr>
          <a:xfrm>
            <a:off x="314692" y="365125"/>
            <a:ext cx="11492432" cy="886397"/>
          </a:xfrm>
        </p:spPr>
        <p:txBody>
          <a:bodyPr>
            <a:noAutofit/>
          </a:bodyPr>
          <a:lstStyle>
            <a:lvl1pPr>
              <a:defRPr>
                <a:solidFill>
                  <a:schemeClr val="bg1"/>
                </a:solidFill>
              </a:defRPr>
            </a:lvl1pPr>
          </a:lstStyle>
          <a:p>
            <a:r>
              <a:rPr lang="en-US" dirty="0"/>
              <a:t>One-sentence headline with the main takeaway message </a:t>
            </a:r>
            <a:br>
              <a:rPr lang="en-US" dirty="0"/>
            </a:br>
            <a:r>
              <a:rPr lang="en-US" dirty="0"/>
              <a:t>for the slide; no longer than two lines</a:t>
            </a:r>
          </a:p>
        </p:txBody>
      </p:sp>
      <p:sp>
        <p:nvSpPr>
          <p:cNvPr id="5" name="Text Placeholder 21">
            <a:extLst>
              <a:ext uri="{FF2B5EF4-FFF2-40B4-BE49-F238E27FC236}">
                <a16:creationId xmlns:a16="http://schemas.microsoft.com/office/drawing/2014/main" id="{819AA943-F9C0-62F6-AD0F-1C796C343A84}"/>
              </a:ext>
            </a:extLst>
          </p:cNvPr>
          <p:cNvSpPr>
            <a:spLocks noGrp="1"/>
          </p:cNvSpPr>
          <p:nvPr>
            <p:ph type="body" sz="quarter" idx="20" hasCustomPrompt="1"/>
          </p:nvPr>
        </p:nvSpPr>
        <p:spPr>
          <a:xfrm>
            <a:off x="2236835" y="1608129"/>
            <a:ext cx="2224560" cy="1937083"/>
          </a:xfrm>
          <a:solidFill>
            <a:schemeClr val="accent6"/>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7" name="Text Placeholder 21">
            <a:extLst>
              <a:ext uri="{FF2B5EF4-FFF2-40B4-BE49-F238E27FC236}">
                <a16:creationId xmlns:a16="http://schemas.microsoft.com/office/drawing/2014/main" id="{C12024F7-BA41-30D2-A938-2201148CA3EF}"/>
              </a:ext>
            </a:extLst>
          </p:cNvPr>
          <p:cNvSpPr>
            <a:spLocks noGrp="1"/>
          </p:cNvSpPr>
          <p:nvPr>
            <p:ph type="body" sz="quarter" idx="21" hasCustomPrompt="1"/>
          </p:nvPr>
        </p:nvSpPr>
        <p:spPr>
          <a:xfrm>
            <a:off x="4978495" y="1608129"/>
            <a:ext cx="2224560" cy="1937083"/>
          </a:xfrm>
          <a:solidFill>
            <a:schemeClr val="tx2"/>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1" name="Text Placeholder 21">
            <a:extLst>
              <a:ext uri="{FF2B5EF4-FFF2-40B4-BE49-F238E27FC236}">
                <a16:creationId xmlns:a16="http://schemas.microsoft.com/office/drawing/2014/main" id="{FD026B5B-98A9-8710-531C-FA344F78CBBE}"/>
              </a:ext>
            </a:extLst>
          </p:cNvPr>
          <p:cNvSpPr>
            <a:spLocks noGrp="1"/>
          </p:cNvSpPr>
          <p:nvPr>
            <p:ph type="body" sz="quarter" idx="22" hasCustomPrompt="1"/>
          </p:nvPr>
        </p:nvSpPr>
        <p:spPr>
          <a:xfrm>
            <a:off x="7781709" y="1608129"/>
            <a:ext cx="2224560" cy="1937083"/>
          </a:xfrm>
          <a:solidFill>
            <a:schemeClr val="accent2"/>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4" name="Text Placeholder 21">
            <a:extLst>
              <a:ext uri="{FF2B5EF4-FFF2-40B4-BE49-F238E27FC236}">
                <a16:creationId xmlns:a16="http://schemas.microsoft.com/office/drawing/2014/main" id="{7B8AD8E0-B5B6-0AAA-CA65-C316CF6FDCF5}"/>
              </a:ext>
            </a:extLst>
          </p:cNvPr>
          <p:cNvSpPr>
            <a:spLocks noGrp="1"/>
          </p:cNvSpPr>
          <p:nvPr>
            <p:ph type="body" sz="quarter" idx="24" hasCustomPrompt="1"/>
          </p:nvPr>
        </p:nvSpPr>
        <p:spPr>
          <a:xfrm>
            <a:off x="2236835" y="3893496"/>
            <a:ext cx="2224560" cy="1937083"/>
          </a:xfrm>
          <a:solidFill>
            <a:schemeClr val="accent3"/>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5" name="Text Placeholder 21">
            <a:extLst>
              <a:ext uri="{FF2B5EF4-FFF2-40B4-BE49-F238E27FC236}">
                <a16:creationId xmlns:a16="http://schemas.microsoft.com/office/drawing/2014/main" id="{23864C2B-0584-AB93-B844-771C2C9B8A84}"/>
              </a:ext>
            </a:extLst>
          </p:cNvPr>
          <p:cNvSpPr>
            <a:spLocks noGrp="1"/>
          </p:cNvSpPr>
          <p:nvPr>
            <p:ph type="body" sz="quarter" idx="25" hasCustomPrompt="1"/>
          </p:nvPr>
        </p:nvSpPr>
        <p:spPr>
          <a:xfrm>
            <a:off x="4978495" y="3893496"/>
            <a:ext cx="2224560" cy="1937083"/>
          </a:xfrm>
          <a:solidFill>
            <a:schemeClr val="accent4"/>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7" name="Text Placeholder 21">
            <a:extLst>
              <a:ext uri="{FF2B5EF4-FFF2-40B4-BE49-F238E27FC236}">
                <a16:creationId xmlns:a16="http://schemas.microsoft.com/office/drawing/2014/main" id="{A576DEBE-70E8-51FB-0278-32F5D3BBBEBF}"/>
              </a:ext>
            </a:extLst>
          </p:cNvPr>
          <p:cNvSpPr>
            <a:spLocks noGrp="1"/>
          </p:cNvSpPr>
          <p:nvPr>
            <p:ph type="body" sz="quarter" idx="26" hasCustomPrompt="1"/>
          </p:nvPr>
        </p:nvSpPr>
        <p:spPr>
          <a:xfrm>
            <a:off x="7781709" y="3893496"/>
            <a:ext cx="2224560" cy="1937083"/>
          </a:xfrm>
          <a:solidFill>
            <a:schemeClr val="accent5"/>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pic>
        <p:nvPicPr>
          <p:cNvPr id="2" name="Picture 1" descr="A black and white logo&#10;&#10;Description automatically generated">
            <a:extLst>
              <a:ext uri="{FF2B5EF4-FFF2-40B4-BE49-F238E27FC236}">
                <a16:creationId xmlns:a16="http://schemas.microsoft.com/office/drawing/2014/main" id="{66B5E9DA-B282-2653-A80E-C05527DF0B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4692" y="6425701"/>
            <a:ext cx="1765568" cy="295025"/>
          </a:xfrm>
          <a:prstGeom prst="rect">
            <a:avLst/>
          </a:prstGeom>
        </p:spPr>
      </p:pic>
    </p:spTree>
    <p:extLst>
      <p:ext uri="{BB962C8B-B14F-4D97-AF65-F5344CB8AC3E}">
        <p14:creationId xmlns:p14="http://schemas.microsoft.com/office/powerpoint/2010/main" val="326629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4-Agenda">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9" name="Title 1">
            <a:extLst>
              <a:ext uri="{FF2B5EF4-FFF2-40B4-BE49-F238E27FC236}">
                <a16:creationId xmlns:a16="http://schemas.microsoft.com/office/drawing/2014/main" id="{F127BAF7-7A03-B6B3-4688-2EC146E8747D}"/>
              </a:ext>
            </a:extLst>
          </p:cNvPr>
          <p:cNvSpPr>
            <a:spLocks noGrp="1"/>
          </p:cNvSpPr>
          <p:nvPr>
            <p:ph type="title" hasCustomPrompt="1"/>
          </p:nvPr>
        </p:nvSpPr>
        <p:spPr>
          <a:xfrm>
            <a:off x="314692" y="365125"/>
            <a:ext cx="11492432" cy="886397"/>
          </a:xfrm>
        </p:spPr>
        <p:txBody>
          <a:bodyPr>
            <a:noAutofit/>
          </a:bodyPr>
          <a:lstStyle>
            <a:lvl1pPr>
              <a:defRPr>
                <a:solidFill>
                  <a:schemeClr val="bg1"/>
                </a:solidFill>
              </a:defRPr>
            </a:lvl1pPr>
          </a:lstStyle>
          <a:p>
            <a:r>
              <a:rPr lang="en-US" dirty="0"/>
              <a:t>One-sentence headline with the main takeaway message </a:t>
            </a:r>
            <a:br>
              <a:rPr lang="en-US" dirty="0"/>
            </a:br>
            <a:r>
              <a:rPr lang="en-US" dirty="0"/>
              <a:t>for the slide; no longer than two lines</a:t>
            </a:r>
          </a:p>
        </p:txBody>
      </p:sp>
      <p:sp>
        <p:nvSpPr>
          <p:cNvPr id="5" name="Text Placeholder 21">
            <a:extLst>
              <a:ext uri="{FF2B5EF4-FFF2-40B4-BE49-F238E27FC236}">
                <a16:creationId xmlns:a16="http://schemas.microsoft.com/office/drawing/2014/main" id="{7CBB80AF-E7F0-19C3-A1C2-581346E629FA}"/>
              </a:ext>
            </a:extLst>
          </p:cNvPr>
          <p:cNvSpPr>
            <a:spLocks noGrp="1"/>
          </p:cNvSpPr>
          <p:nvPr>
            <p:ph type="body" sz="quarter" idx="20" hasCustomPrompt="1"/>
          </p:nvPr>
        </p:nvSpPr>
        <p:spPr>
          <a:xfrm>
            <a:off x="831369" y="1608129"/>
            <a:ext cx="2224560" cy="1937083"/>
          </a:xfrm>
          <a:solidFill>
            <a:schemeClr val="accent6"/>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7" name="Text Placeholder 21">
            <a:extLst>
              <a:ext uri="{FF2B5EF4-FFF2-40B4-BE49-F238E27FC236}">
                <a16:creationId xmlns:a16="http://schemas.microsoft.com/office/drawing/2014/main" id="{54C80E78-2562-B8ED-171A-55592F6B54EB}"/>
              </a:ext>
            </a:extLst>
          </p:cNvPr>
          <p:cNvSpPr>
            <a:spLocks noGrp="1"/>
          </p:cNvSpPr>
          <p:nvPr>
            <p:ph type="body" sz="quarter" idx="21" hasCustomPrompt="1"/>
          </p:nvPr>
        </p:nvSpPr>
        <p:spPr>
          <a:xfrm>
            <a:off x="3573029" y="1608129"/>
            <a:ext cx="2224560" cy="1937083"/>
          </a:xfrm>
          <a:solidFill>
            <a:schemeClr val="tx2"/>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1" name="Text Placeholder 21">
            <a:extLst>
              <a:ext uri="{FF2B5EF4-FFF2-40B4-BE49-F238E27FC236}">
                <a16:creationId xmlns:a16="http://schemas.microsoft.com/office/drawing/2014/main" id="{34A84B6E-E447-9286-A517-CD3DFC474897}"/>
              </a:ext>
            </a:extLst>
          </p:cNvPr>
          <p:cNvSpPr>
            <a:spLocks noGrp="1"/>
          </p:cNvSpPr>
          <p:nvPr>
            <p:ph type="body" sz="quarter" idx="22" hasCustomPrompt="1"/>
          </p:nvPr>
        </p:nvSpPr>
        <p:spPr>
          <a:xfrm>
            <a:off x="6376243" y="1608129"/>
            <a:ext cx="2224560" cy="1937083"/>
          </a:xfrm>
          <a:solidFill>
            <a:schemeClr val="accent1"/>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7" name="Text Placeholder 21">
            <a:extLst>
              <a:ext uri="{FF2B5EF4-FFF2-40B4-BE49-F238E27FC236}">
                <a16:creationId xmlns:a16="http://schemas.microsoft.com/office/drawing/2014/main" id="{F8BDDCA9-952A-F2A8-8772-1C0FCFEA8798}"/>
              </a:ext>
            </a:extLst>
          </p:cNvPr>
          <p:cNvSpPr>
            <a:spLocks noGrp="1"/>
          </p:cNvSpPr>
          <p:nvPr>
            <p:ph type="body" sz="quarter" idx="23" hasCustomPrompt="1"/>
          </p:nvPr>
        </p:nvSpPr>
        <p:spPr>
          <a:xfrm>
            <a:off x="9117903" y="1608129"/>
            <a:ext cx="2224560" cy="1937083"/>
          </a:xfrm>
          <a:solidFill>
            <a:schemeClr val="accent2"/>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2" name="Text Placeholder 21">
            <a:extLst>
              <a:ext uri="{FF2B5EF4-FFF2-40B4-BE49-F238E27FC236}">
                <a16:creationId xmlns:a16="http://schemas.microsoft.com/office/drawing/2014/main" id="{636877D5-72C7-4D85-028F-092E70AE0E90}"/>
              </a:ext>
            </a:extLst>
          </p:cNvPr>
          <p:cNvSpPr>
            <a:spLocks noGrp="1"/>
          </p:cNvSpPr>
          <p:nvPr>
            <p:ph type="body" sz="quarter" idx="24" hasCustomPrompt="1"/>
          </p:nvPr>
        </p:nvSpPr>
        <p:spPr>
          <a:xfrm>
            <a:off x="831369" y="3893496"/>
            <a:ext cx="2224560" cy="1937083"/>
          </a:xfrm>
          <a:solidFill>
            <a:schemeClr val="accent3"/>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3" name="Text Placeholder 21">
            <a:extLst>
              <a:ext uri="{FF2B5EF4-FFF2-40B4-BE49-F238E27FC236}">
                <a16:creationId xmlns:a16="http://schemas.microsoft.com/office/drawing/2014/main" id="{2ADB2E29-7156-045C-5AF7-96DCA2797AA9}"/>
              </a:ext>
            </a:extLst>
          </p:cNvPr>
          <p:cNvSpPr>
            <a:spLocks noGrp="1"/>
          </p:cNvSpPr>
          <p:nvPr>
            <p:ph type="body" sz="quarter" idx="25" hasCustomPrompt="1"/>
          </p:nvPr>
        </p:nvSpPr>
        <p:spPr>
          <a:xfrm>
            <a:off x="3573029" y="3893496"/>
            <a:ext cx="2224560" cy="1937083"/>
          </a:xfrm>
          <a:solidFill>
            <a:schemeClr val="accent4"/>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4" name="Text Placeholder 21">
            <a:extLst>
              <a:ext uri="{FF2B5EF4-FFF2-40B4-BE49-F238E27FC236}">
                <a16:creationId xmlns:a16="http://schemas.microsoft.com/office/drawing/2014/main" id="{4444F986-C72B-21EC-6CCC-E370D9F24CE2}"/>
              </a:ext>
            </a:extLst>
          </p:cNvPr>
          <p:cNvSpPr>
            <a:spLocks noGrp="1"/>
          </p:cNvSpPr>
          <p:nvPr>
            <p:ph type="body" sz="quarter" idx="26" hasCustomPrompt="1"/>
          </p:nvPr>
        </p:nvSpPr>
        <p:spPr>
          <a:xfrm>
            <a:off x="6376243" y="3893496"/>
            <a:ext cx="2224560" cy="1937083"/>
          </a:xfrm>
          <a:solidFill>
            <a:schemeClr val="accent5"/>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9" name="Text Placeholder 21">
            <a:extLst>
              <a:ext uri="{FF2B5EF4-FFF2-40B4-BE49-F238E27FC236}">
                <a16:creationId xmlns:a16="http://schemas.microsoft.com/office/drawing/2014/main" id="{80C5ECF3-1A9B-DC38-32B9-FB4AE1989447}"/>
              </a:ext>
            </a:extLst>
          </p:cNvPr>
          <p:cNvSpPr>
            <a:spLocks noGrp="1"/>
          </p:cNvSpPr>
          <p:nvPr>
            <p:ph type="body" sz="quarter" idx="27" hasCustomPrompt="1"/>
          </p:nvPr>
        </p:nvSpPr>
        <p:spPr>
          <a:xfrm>
            <a:off x="9117903" y="3893496"/>
            <a:ext cx="2224560" cy="1937083"/>
          </a:xfrm>
          <a:solidFill>
            <a:schemeClr val="accent6">
              <a:lumMod val="75000"/>
            </a:schemeClr>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pic>
        <p:nvPicPr>
          <p:cNvPr id="2" name="Picture 1" descr="A black and white logo&#10;&#10;Description automatically generated">
            <a:extLst>
              <a:ext uri="{FF2B5EF4-FFF2-40B4-BE49-F238E27FC236}">
                <a16:creationId xmlns:a16="http://schemas.microsoft.com/office/drawing/2014/main" id="{465A1D0E-1DFC-4DDD-1A71-20E8057044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4692" y="6425701"/>
            <a:ext cx="1765568" cy="295025"/>
          </a:xfrm>
          <a:prstGeom prst="rect">
            <a:avLst/>
          </a:prstGeom>
        </p:spPr>
      </p:pic>
    </p:spTree>
    <p:extLst>
      <p:ext uri="{BB962C8B-B14F-4D97-AF65-F5344CB8AC3E}">
        <p14:creationId xmlns:p14="http://schemas.microsoft.com/office/powerpoint/2010/main" val="381165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SmartArt">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9" name="Title 1">
            <a:extLst>
              <a:ext uri="{FF2B5EF4-FFF2-40B4-BE49-F238E27FC236}">
                <a16:creationId xmlns:a16="http://schemas.microsoft.com/office/drawing/2014/main" id="{F127BAF7-7A03-B6B3-4688-2EC146E8747D}"/>
              </a:ext>
            </a:extLst>
          </p:cNvPr>
          <p:cNvSpPr>
            <a:spLocks noGrp="1"/>
          </p:cNvSpPr>
          <p:nvPr>
            <p:ph type="title" hasCustomPrompt="1"/>
          </p:nvPr>
        </p:nvSpPr>
        <p:spPr>
          <a:xfrm>
            <a:off x="314692" y="365125"/>
            <a:ext cx="11492432" cy="886397"/>
          </a:xfrm>
        </p:spPr>
        <p:txBody>
          <a:bodyPr>
            <a:noAutofit/>
          </a:bodyPr>
          <a:lstStyle>
            <a:lvl1pPr>
              <a:defRPr>
                <a:solidFill>
                  <a:schemeClr val="bg1"/>
                </a:solidFill>
              </a:defRPr>
            </a:lvl1pPr>
          </a:lstStyle>
          <a:p>
            <a:r>
              <a:rPr lang="en-US" dirty="0"/>
              <a:t>One-sentence headline with the main takeaway message </a:t>
            </a:r>
            <a:br>
              <a:rPr lang="en-US" dirty="0"/>
            </a:br>
            <a:r>
              <a:rPr lang="en-US" dirty="0"/>
              <a:t>for the slide; no longer than two lines</a:t>
            </a:r>
          </a:p>
        </p:txBody>
      </p:sp>
      <p:sp>
        <p:nvSpPr>
          <p:cNvPr id="11" name="SmartArt Placeholder 10">
            <a:extLst>
              <a:ext uri="{FF2B5EF4-FFF2-40B4-BE49-F238E27FC236}">
                <a16:creationId xmlns:a16="http://schemas.microsoft.com/office/drawing/2014/main" id="{DE9FF4CE-1AF4-3143-A6DB-00045458C34C}"/>
              </a:ext>
            </a:extLst>
          </p:cNvPr>
          <p:cNvSpPr>
            <a:spLocks noGrp="1"/>
          </p:cNvSpPr>
          <p:nvPr>
            <p:ph type="dgm" sz="quarter" idx="10"/>
          </p:nvPr>
        </p:nvSpPr>
        <p:spPr>
          <a:xfrm>
            <a:off x="314691" y="1735015"/>
            <a:ext cx="11492431" cy="4407877"/>
          </a:xfrm>
        </p:spPr>
        <p:txBody>
          <a:bodyPr/>
          <a:lstStyle/>
          <a:p>
            <a:r>
              <a:rPr lang="en-US"/>
              <a:t>Click icon to add SmartArt graphic</a:t>
            </a:r>
          </a:p>
        </p:txBody>
      </p:sp>
      <p:pic>
        <p:nvPicPr>
          <p:cNvPr id="2" name="Picture 1" descr="A black and white logo&#10;&#10;Description automatically generated">
            <a:extLst>
              <a:ext uri="{FF2B5EF4-FFF2-40B4-BE49-F238E27FC236}">
                <a16:creationId xmlns:a16="http://schemas.microsoft.com/office/drawing/2014/main" id="{FE9087B9-5C76-0C79-7B73-BA8DD4DBDA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4692" y="6425701"/>
            <a:ext cx="1765568" cy="295025"/>
          </a:xfrm>
          <a:prstGeom prst="rect">
            <a:avLst/>
          </a:prstGeom>
        </p:spPr>
      </p:pic>
    </p:spTree>
    <p:extLst>
      <p:ext uri="{BB962C8B-B14F-4D97-AF65-F5344CB8AC3E}">
        <p14:creationId xmlns:p14="http://schemas.microsoft.com/office/powerpoint/2010/main" val="3483321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Image series">
    <p:spTree>
      <p:nvGrpSpPr>
        <p:cNvPr id="1" name=""/>
        <p:cNvGrpSpPr/>
        <p:nvPr/>
      </p:nvGrpSpPr>
      <p:grpSpPr>
        <a:xfrm>
          <a:off x="0" y="0"/>
          <a:ext cx="0" cy="0"/>
          <a:chOff x="0" y="0"/>
          <a:chExt cx="0" cy="0"/>
        </a:xfrm>
      </p:grpSpPr>
      <p:sp>
        <p:nvSpPr>
          <p:cNvPr id="118" name="Picture Placeholder 117">
            <a:extLst>
              <a:ext uri="{FF2B5EF4-FFF2-40B4-BE49-F238E27FC236}">
                <a16:creationId xmlns:a16="http://schemas.microsoft.com/office/drawing/2014/main" id="{FCAA6D76-9D9F-EEEC-3A19-B8672A58A5A7}"/>
              </a:ext>
            </a:extLst>
          </p:cNvPr>
          <p:cNvSpPr>
            <a:spLocks noGrp="1"/>
          </p:cNvSpPr>
          <p:nvPr>
            <p:ph type="pic" sz="quarter" idx="13"/>
          </p:nvPr>
        </p:nvSpPr>
        <p:spPr>
          <a:xfrm>
            <a:off x="7645400" y="-6350"/>
            <a:ext cx="4546600" cy="2155825"/>
          </a:xfrm>
          <a:solidFill>
            <a:schemeClr val="bg2"/>
          </a:solidFill>
        </p:spPr>
        <p:txBody>
          <a:bodyPr/>
          <a:lstStyle/>
          <a:p>
            <a:r>
              <a:rPr lang="en-US"/>
              <a:t>Click icon to add picture</a:t>
            </a:r>
          </a:p>
        </p:txBody>
      </p:sp>
      <p:sp>
        <p:nvSpPr>
          <p:cNvPr id="121" name="Picture Placeholder 120">
            <a:extLst>
              <a:ext uri="{FF2B5EF4-FFF2-40B4-BE49-F238E27FC236}">
                <a16:creationId xmlns:a16="http://schemas.microsoft.com/office/drawing/2014/main" id="{374474B3-1A16-3799-2DA6-5E1F9B62F1F2}"/>
              </a:ext>
            </a:extLst>
          </p:cNvPr>
          <p:cNvSpPr>
            <a:spLocks noGrp="1"/>
          </p:cNvSpPr>
          <p:nvPr>
            <p:ph type="pic" sz="quarter" idx="14"/>
          </p:nvPr>
        </p:nvSpPr>
        <p:spPr>
          <a:xfrm>
            <a:off x="7645400" y="2352675"/>
            <a:ext cx="4546600" cy="2149475"/>
          </a:xfrm>
          <a:solidFill>
            <a:schemeClr val="bg2"/>
          </a:solidFill>
        </p:spPr>
        <p:txBody>
          <a:bodyPr/>
          <a:lstStyle/>
          <a:p>
            <a:r>
              <a:rPr lang="en-US"/>
              <a:t>Click icon to add picture</a:t>
            </a:r>
          </a:p>
        </p:txBody>
      </p:sp>
      <p:sp>
        <p:nvSpPr>
          <p:cNvPr id="123" name="Picture Placeholder 122">
            <a:extLst>
              <a:ext uri="{FF2B5EF4-FFF2-40B4-BE49-F238E27FC236}">
                <a16:creationId xmlns:a16="http://schemas.microsoft.com/office/drawing/2014/main" id="{0285EA67-185C-FA9B-F112-0DEA71BAF9A1}"/>
              </a:ext>
            </a:extLst>
          </p:cNvPr>
          <p:cNvSpPr>
            <a:spLocks noGrp="1"/>
          </p:cNvSpPr>
          <p:nvPr>
            <p:ph type="pic" sz="quarter" idx="15"/>
          </p:nvPr>
        </p:nvSpPr>
        <p:spPr>
          <a:xfrm>
            <a:off x="7645400" y="4703763"/>
            <a:ext cx="4546600" cy="2154237"/>
          </a:xfrm>
          <a:solidFill>
            <a:schemeClr val="bg2"/>
          </a:solidFill>
        </p:spPr>
        <p:txBody>
          <a:bodyPr/>
          <a:lstStyle/>
          <a:p>
            <a:r>
              <a:rPr lang="en-US"/>
              <a:t>Click icon to add picture</a:t>
            </a:r>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3" y="365125"/>
            <a:ext cx="6736022" cy="1006475"/>
          </a:xfrm>
        </p:spPr>
        <p:txBody>
          <a:bodyPr>
            <a:noAutofit/>
          </a:bodyPr>
          <a:lstStyle>
            <a:lvl1pPr>
              <a:defRPr b="1">
                <a:solidFill>
                  <a:schemeClr val="tx1"/>
                </a:solidFill>
              </a:defRPr>
            </a:lvl1pPr>
          </a:lstStyle>
          <a:p>
            <a:r>
              <a:rPr lang="en-US" dirty="0"/>
              <a:t>One-sentence headline stating </a:t>
            </a:r>
            <a:br>
              <a:rPr lang="en-US" dirty="0"/>
            </a:br>
            <a:r>
              <a:rPr lang="en-US" dirty="0"/>
              <a:t>the main takeaway message </a:t>
            </a:r>
          </a:p>
        </p:txBody>
      </p:sp>
      <p:sp>
        <p:nvSpPr>
          <p:cNvPr id="113" name="Text Placeholder 112">
            <a:extLst>
              <a:ext uri="{FF2B5EF4-FFF2-40B4-BE49-F238E27FC236}">
                <a16:creationId xmlns:a16="http://schemas.microsoft.com/office/drawing/2014/main" id="{561B3BD0-8400-FE4A-5A3F-210329D8A10F}"/>
              </a:ext>
            </a:extLst>
          </p:cNvPr>
          <p:cNvSpPr>
            <a:spLocks noGrp="1"/>
          </p:cNvSpPr>
          <p:nvPr>
            <p:ph type="body" sz="quarter" idx="12" hasCustomPrompt="1"/>
          </p:nvPr>
        </p:nvSpPr>
        <p:spPr>
          <a:xfrm>
            <a:off x="314693" y="1817559"/>
            <a:ext cx="6763894" cy="4324823"/>
          </a:xfrm>
        </p:spPr>
        <p:txBody>
          <a:bodyPr>
            <a:no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85816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5F232B-0EDE-9AF7-8505-73A82A1D984A}"/>
              </a:ext>
            </a:extLst>
          </p:cNvPr>
          <p:cNvSpPr/>
          <p:nvPr userDrawn="1"/>
        </p:nvSpPr>
        <p:spPr>
          <a:xfrm>
            <a:off x="0" y="0"/>
            <a:ext cx="46788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3899310" cy="1900997"/>
          </a:xfrm>
        </p:spPr>
        <p:txBody>
          <a:bodyPr/>
          <a:lstStyle/>
          <a:p>
            <a:r>
              <a:rPr lang="en-US" dirty="0"/>
              <a:t>One-sentence headline stating </a:t>
            </a:r>
            <a:br>
              <a:rPr lang="en-US" dirty="0"/>
            </a:br>
            <a:r>
              <a:rPr lang="en-US" dirty="0"/>
              <a:t>the main takeaway message </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631247"/>
            <a:ext cx="3899310" cy="3511136"/>
          </a:xfrm>
        </p:spPr>
        <p:txBody>
          <a:bodyPr/>
          <a:lstStyle>
            <a:lvl1pPr marL="0" indent="0">
              <a:buNone/>
              <a:defRPr sz="2000"/>
            </a:lvl1pPr>
          </a:lstStyle>
          <a:p>
            <a:r>
              <a:rPr lang="en-US" dirty="0"/>
              <a:t>Supporting point 1</a:t>
            </a:r>
            <a:br>
              <a:rPr lang="en-US" dirty="0"/>
            </a:br>
            <a:r>
              <a:rPr lang="en-US" dirty="0"/>
              <a:t>Supporting point 2</a:t>
            </a:r>
            <a:br>
              <a:rPr lang="en-US" dirty="0"/>
            </a:br>
            <a:r>
              <a:rPr lang="en-US" dirty="0"/>
              <a:t>Supporting point 3</a:t>
            </a:r>
          </a:p>
        </p:txBody>
      </p:sp>
      <p:sp>
        <p:nvSpPr>
          <p:cNvPr id="5" name="Picture Placeholder 4">
            <a:extLst>
              <a:ext uri="{FF2B5EF4-FFF2-40B4-BE49-F238E27FC236}">
                <a16:creationId xmlns:a16="http://schemas.microsoft.com/office/drawing/2014/main" id="{A40400C1-7283-FABD-80B9-45AEE1D1F5D9}"/>
              </a:ext>
            </a:extLst>
          </p:cNvPr>
          <p:cNvSpPr>
            <a:spLocks noGrp="1"/>
          </p:cNvSpPr>
          <p:nvPr>
            <p:ph type="pic" sz="quarter" idx="10"/>
          </p:nvPr>
        </p:nvSpPr>
        <p:spPr>
          <a:xfrm>
            <a:off x="4678363" y="0"/>
            <a:ext cx="7513637" cy="6858000"/>
          </a:xfrm>
        </p:spPr>
        <p:txBody>
          <a:bodyPr/>
          <a:lstStyle/>
          <a:p>
            <a:r>
              <a:rPr lang="en-US"/>
              <a:t>Click icon to add picture</a:t>
            </a:r>
          </a:p>
        </p:txBody>
      </p:sp>
      <p:pic>
        <p:nvPicPr>
          <p:cNvPr id="7" name="Picture 6" descr="A green text on a black background&#10;&#10;Description automatically generated">
            <a:extLst>
              <a:ext uri="{FF2B5EF4-FFF2-40B4-BE49-F238E27FC236}">
                <a16:creationId xmlns:a16="http://schemas.microsoft.com/office/drawing/2014/main" id="{03C6E0F6-B5F2-5BD9-ECF7-2AE29F4E4D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311" y="6415502"/>
            <a:ext cx="1756746" cy="293548"/>
          </a:xfrm>
          <a:prstGeom prst="rect">
            <a:avLst/>
          </a:prstGeom>
        </p:spPr>
      </p:pic>
    </p:spTree>
    <p:extLst>
      <p:ext uri="{BB962C8B-B14F-4D97-AF65-F5344CB8AC3E}">
        <p14:creationId xmlns:p14="http://schemas.microsoft.com/office/powerpoint/2010/main" val="61186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Image series">
    <p:spTree>
      <p:nvGrpSpPr>
        <p:cNvPr id="1" name=""/>
        <p:cNvGrpSpPr/>
        <p:nvPr/>
      </p:nvGrpSpPr>
      <p:grpSpPr>
        <a:xfrm>
          <a:off x="0" y="0"/>
          <a:ext cx="0" cy="0"/>
          <a:chOff x="0" y="0"/>
          <a:chExt cx="0" cy="0"/>
        </a:xfrm>
      </p:grpSpPr>
      <p:sp>
        <p:nvSpPr>
          <p:cNvPr id="142" name="Freeform 141">
            <a:extLst>
              <a:ext uri="{FF2B5EF4-FFF2-40B4-BE49-F238E27FC236}">
                <a16:creationId xmlns:a16="http://schemas.microsoft.com/office/drawing/2014/main" id="{C5299A65-0A0F-7322-3425-6AD66F71B882}"/>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dirty="0"/>
          </a:p>
        </p:txBody>
      </p:sp>
      <p:sp>
        <p:nvSpPr>
          <p:cNvPr id="136" name="Picture Placeholder 135">
            <a:extLst>
              <a:ext uri="{FF2B5EF4-FFF2-40B4-BE49-F238E27FC236}">
                <a16:creationId xmlns:a16="http://schemas.microsoft.com/office/drawing/2014/main" id="{5DC2D7C4-BFF1-5433-4DFD-06CB8AACA1BC}"/>
              </a:ext>
            </a:extLst>
          </p:cNvPr>
          <p:cNvSpPr>
            <a:spLocks noGrp="1"/>
          </p:cNvSpPr>
          <p:nvPr>
            <p:ph type="pic" sz="quarter" idx="13"/>
          </p:nvPr>
        </p:nvSpPr>
        <p:spPr>
          <a:xfrm>
            <a:off x="7642225" y="0"/>
            <a:ext cx="2151063" cy="2151063"/>
          </a:xfrm>
          <a:solidFill>
            <a:schemeClr val="bg2"/>
          </a:solidFill>
        </p:spPr>
        <p:txBody>
          <a:bodyPr/>
          <a:lstStyle/>
          <a:p>
            <a:r>
              <a:rPr lang="en-US"/>
              <a:t>Click icon to add picture</a:t>
            </a:r>
          </a:p>
        </p:txBody>
      </p:sp>
      <p:sp>
        <p:nvSpPr>
          <p:cNvPr id="137" name="Picture Placeholder 135">
            <a:extLst>
              <a:ext uri="{FF2B5EF4-FFF2-40B4-BE49-F238E27FC236}">
                <a16:creationId xmlns:a16="http://schemas.microsoft.com/office/drawing/2014/main" id="{859767F7-2911-36C4-18C3-120D9FA7D632}"/>
              </a:ext>
            </a:extLst>
          </p:cNvPr>
          <p:cNvSpPr>
            <a:spLocks noGrp="1"/>
          </p:cNvSpPr>
          <p:nvPr>
            <p:ph type="pic" sz="quarter" idx="14"/>
          </p:nvPr>
        </p:nvSpPr>
        <p:spPr>
          <a:xfrm>
            <a:off x="10044833" y="0"/>
            <a:ext cx="2151063" cy="2151063"/>
          </a:xfrm>
          <a:solidFill>
            <a:schemeClr val="bg2"/>
          </a:solidFill>
        </p:spPr>
        <p:txBody>
          <a:bodyPr/>
          <a:lstStyle/>
          <a:p>
            <a:r>
              <a:rPr lang="en-US"/>
              <a:t>Click icon to add picture</a:t>
            </a:r>
          </a:p>
        </p:txBody>
      </p:sp>
      <p:sp>
        <p:nvSpPr>
          <p:cNvPr id="138" name="Picture Placeholder 135">
            <a:extLst>
              <a:ext uri="{FF2B5EF4-FFF2-40B4-BE49-F238E27FC236}">
                <a16:creationId xmlns:a16="http://schemas.microsoft.com/office/drawing/2014/main" id="{FC9DC632-E163-36B5-D009-C52439676110}"/>
              </a:ext>
            </a:extLst>
          </p:cNvPr>
          <p:cNvSpPr>
            <a:spLocks noGrp="1"/>
          </p:cNvSpPr>
          <p:nvPr>
            <p:ph type="pic" sz="quarter" idx="15"/>
          </p:nvPr>
        </p:nvSpPr>
        <p:spPr>
          <a:xfrm>
            <a:off x="7642225" y="2353563"/>
            <a:ext cx="2151063" cy="2151063"/>
          </a:xfrm>
          <a:solidFill>
            <a:schemeClr val="bg2"/>
          </a:solidFill>
        </p:spPr>
        <p:txBody>
          <a:bodyPr/>
          <a:lstStyle/>
          <a:p>
            <a:r>
              <a:rPr lang="en-US"/>
              <a:t>Click icon to add picture</a:t>
            </a:r>
          </a:p>
        </p:txBody>
      </p:sp>
      <p:sp>
        <p:nvSpPr>
          <p:cNvPr id="139" name="Picture Placeholder 135">
            <a:extLst>
              <a:ext uri="{FF2B5EF4-FFF2-40B4-BE49-F238E27FC236}">
                <a16:creationId xmlns:a16="http://schemas.microsoft.com/office/drawing/2014/main" id="{99255166-5F9E-0685-2DC9-C0962F7791A1}"/>
              </a:ext>
            </a:extLst>
          </p:cNvPr>
          <p:cNvSpPr>
            <a:spLocks noGrp="1"/>
          </p:cNvSpPr>
          <p:nvPr>
            <p:ph type="pic" sz="quarter" idx="16"/>
          </p:nvPr>
        </p:nvSpPr>
        <p:spPr>
          <a:xfrm>
            <a:off x="10044833" y="2353563"/>
            <a:ext cx="2151063" cy="2151063"/>
          </a:xfrm>
          <a:solidFill>
            <a:schemeClr val="bg2"/>
          </a:solidFill>
        </p:spPr>
        <p:txBody>
          <a:bodyPr/>
          <a:lstStyle/>
          <a:p>
            <a:r>
              <a:rPr lang="en-US"/>
              <a:t>Click icon to add picture</a:t>
            </a:r>
          </a:p>
        </p:txBody>
      </p:sp>
      <p:sp>
        <p:nvSpPr>
          <p:cNvPr id="140" name="Picture Placeholder 135">
            <a:extLst>
              <a:ext uri="{FF2B5EF4-FFF2-40B4-BE49-F238E27FC236}">
                <a16:creationId xmlns:a16="http://schemas.microsoft.com/office/drawing/2014/main" id="{0FA78FC9-062C-7D60-CDA4-C25CE63F78E4}"/>
              </a:ext>
            </a:extLst>
          </p:cNvPr>
          <p:cNvSpPr>
            <a:spLocks noGrp="1"/>
          </p:cNvSpPr>
          <p:nvPr>
            <p:ph type="pic" sz="quarter" idx="17"/>
          </p:nvPr>
        </p:nvSpPr>
        <p:spPr>
          <a:xfrm>
            <a:off x="7642225" y="4706937"/>
            <a:ext cx="2151063" cy="2151063"/>
          </a:xfrm>
          <a:solidFill>
            <a:schemeClr val="bg2"/>
          </a:solidFill>
        </p:spPr>
        <p:txBody>
          <a:bodyPr/>
          <a:lstStyle/>
          <a:p>
            <a:r>
              <a:rPr lang="en-US"/>
              <a:t>Click icon to add picture</a:t>
            </a:r>
          </a:p>
        </p:txBody>
      </p:sp>
      <p:sp>
        <p:nvSpPr>
          <p:cNvPr id="141" name="Picture Placeholder 135">
            <a:extLst>
              <a:ext uri="{FF2B5EF4-FFF2-40B4-BE49-F238E27FC236}">
                <a16:creationId xmlns:a16="http://schemas.microsoft.com/office/drawing/2014/main" id="{9521219C-7211-80DE-D33B-4B26EA6EEE98}"/>
              </a:ext>
            </a:extLst>
          </p:cNvPr>
          <p:cNvSpPr>
            <a:spLocks noGrp="1"/>
          </p:cNvSpPr>
          <p:nvPr>
            <p:ph type="pic" sz="quarter" idx="18"/>
          </p:nvPr>
        </p:nvSpPr>
        <p:spPr>
          <a:xfrm>
            <a:off x="10044833" y="4706937"/>
            <a:ext cx="2151063" cy="2151063"/>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3" y="365125"/>
            <a:ext cx="6736022" cy="886397"/>
          </a:xfrm>
        </p:spPr>
        <p:txBody>
          <a:bodyPr anchor="t" anchorCtr="0">
            <a:noAutofit/>
          </a:bodyPr>
          <a:lstStyle>
            <a:lvl1pPr>
              <a:defRPr b="1">
                <a:solidFill>
                  <a:schemeClr val="bg1"/>
                </a:solidFill>
              </a:defRPr>
            </a:lvl1pPr>
          </a:lstStyle>
          <a:p>
            <a:r>
              <a:rPr lang="en-US" dirty="0"/>
              <a:t>One-sentence headline stating </a:t>
            </a:r>
            <a:br>
              <a:rPr lang="en-US" dirty="0"/>
            </a:br>
            <a:r>
              <a:rPr lang="en-US" dirty="0"/>
              <a:t>the main takeaway message </a:t>
            </a:r>
          </a:p>
        </p:txBody>
      </p:sp>
      <p:sp>
        <p:nvSpPr>
          <p:cNvPr id="113" name="Text Placeholder 112">
            <a:extLst>
              <a:ext uri="{FF2B5EF4-FFF2-40B4-BE49-F238E27FC236}">
                <a16:creationId xmlns:a16="http://schemas.microsoft.com/office/drawing/2014/main" id="{561B3BD0-8400-FE4A-5A3F-210329D8A10F}"/>
              </a:ext>
            </a:extLst>
          </p:cNvPr>
          <p:cNvSpPr>
            <a:spLocks noGrp="1"/>
          </p:cNvSpPr>
          <p:nvPr>
            <p:ph type="body" sz="quarter" idx="12" hasCustomPrompt="1"/>
          </p:nvPr>
        </p:nvSpPr>
        <p:spPr>
          <a:xfrm>
            <a:off x="314693" y="1817560"/>
            <a:ext cx="6763894" cy="4354640"/>
          </a:xfrm>
        </p:spPr>
        <p:txBody>
          <a:bodyPr tIns="91440" anchor="t" anchorCtr="0">
            <a:noAutofit/>
          </a:bodyPr>
          <a:lstStyle>
            <a:lvl1pPr marL="0" indent="0">
              <a:spcBef>
                <a:spcPts val="1200"/>
              </a:spcBef>
              <a:spcAft>
                <a:spcPts val="60"/>
              </a:spcAft>
              <a:buNone/>
              <a:defRPr sz="1800" b="0" i="0">
                <a:solidFill>
                  <a:schemeClr val="bg1"/>
                </a:solidFill>
                <a:latin typeface="Roboto Light" panose="02000000000000000000" pitchFamily="2" charset="0"/>
                <a:ea typeface="Roboto Light" panose="02000000000000000000" pitchFamily="2" charset="0"/>
              </a:defRPr>
            </a:lvl1pPr>
            <a:lvl2pPr>
              <a:spcBef>
                <a:spcPts val="1200"/>
              </a:spcBef>
              <a:spcAft>
                <a:spcPts val="60"/>
              </a:spcAft>
              <a:defRPr b="0" i="0">
                <a:solidFill>
                  <a:schemeClr val="bg1"/>
                </a:solidFill>
                <a:latin typeface="Roboto Light" panose="02000000000000000000" pitchFamily="2" charset="0"/>
                <a:ea typeface="Roboto Light" panose="02000000000000000000" pitchFamily="2" charset="0"/>
              </a:defRPr>
            </a:lvl2pPr>
            <a:lvl3pPr>
              <a:spcBef>
                <a:spcPts val="1200"/>
              </a:spcBef>
              <a:spcAft>
                <a:spcPts val="60"/>
              </a:spcAft>
              <a:defRPr b="0" i="0">
                <a:solidFill>
                  <a:schemeClr val="bg1"/>
                </a:solidFill>
                <a:latin typeface="Roboto Light" panose="02000000000000000000" pitchFamily="2" charset="0"/>
                <a:ea typeface="Roboto Light" panose="02000000000000000000" pitchFamily="2" charset="0"/>
              </a:defRPr>
            </a:lvl3pPr>
            <a:lvl4pPr>
              <a:spcBef>
                <a:spcPts val="1200"/>
              </a:spcBef>
              <a:spcAft>
                <a:spcPts val="60"/>
              </a:spcAft>
              <a:defRPr b="0" i="0">
                <a:solidFill>
                  <a:schemeClr val="bg1"/>
                </a:solidFill>
                <a:latin typeface="Roboto Light" panose="02000000000000000000" pitchFamily="2" charset="0"/>
                <a:ea typeface="Roboto Light" panose="02000000000000000000" pitchFamily="2" charset="0"/>
              </a:defRPr>
            </a:lvl4pPr>
            <a:lvl5pPr>
              <a:spcBef>
                <a:spcPts val="1200"/>
              </a:spcBef>
              <a:spcAft>
                <a:spcPts val="60"/>
              </a:spcAft>
              <a:defRPr b="0" i="0">
                <a:solidFill>
                  <a:schemeClr val="bg1"/>
                </a:solidFill>
                <a:latin typeface="Roboto Light" panose="02000000000000000000" pitchFamily="2" charset="0"/>
                <a:ea typeface="Roboto Light" panose="02000000000000000000" pitchFamily="2" charset="0"/>
              </a:defRPr>
            </a:lvl5pPr>
          </a:lstStyle>
          <a:p>
            <a:r>
              <a:rPr lang="en-US" dirty="0"/>
              <a:t>Supporting point 1</a:t>
            </a:r>
          </a:p>
          <a:p>
            <a:r>
              <a:rPr lang="en-US" dirty="0"/>
              <a:t>Supporting point 2</a:t>
            </a:r>
          </a:p>
          <a:p>
            <a:r>
              <a:rPr lang="en-US" dirty="0"/>
              <a:t>Supporting point 3</a:t>
            </a:r>
          </a:p>
        </p:txBody>
      </p:sp>
      <p:sp>
        <p:nvSpPr>
          <p:cNvPr id="4" name="Rectangle 6">
            <a:extLst>
              <a:ext uri="{FF2B5EF4-FFF2-40B4-BE49-F238E27FC236}">
                <a16:creationId xmlns:a16="http://schemas.microsoft.com/office/drawing/2014/main" id="{7562B7F0-6B0A-3291-2731-E56176CBCD7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5" name="Picture 4" descr="A black and white logo&#10;&#10;Description automatically generated">
            <a:extLst>
              <a:ext uri="{FF2B5EF4-FFF2-40B4-BE49-F238E27FC236}">
                <a16:creationId xmlns:a16="http://schemas.microsoft.com/office/drawing/2014/main" id="{C725327F-436F-18FD-BA5C-FAD8E1B541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4692" y="6425701"/>
            <a:ext cx="1765568" cy="295025"/>
          </a:xfrm>
          <a:prstGeom prst="rect">
            <a:avLst/>
          </a:prstGeom>
        </p:spPr>
      </p:pic>
    </p:spTree>
    <p:extLst>
      <p:ext uri="{BB962C8B-B14F-4D97-AF65-F5344CB8AC3E}">
        <p14:creationId xmlns:p14="http://schemas.microsoft.com/office/powerpoint/2010/main" val="181705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point">
    <p:spTree>
      <p:nvGrpSpPr>
        <p:cNvPr id="1" name=""/>
        <p:cNvGrpSpPr/>
        <p:nvPr/>
      </p:nvGrpSpPr>
      <p:grpSpPr>
        <a:xfrm>
          <a:off x="0" y="0"/>
          <a:ext cx="0" cy="0"/>
          <a:chOff x="0" y="0"/>
          <a:chExt cx="0" cy="0"/>
        </a:xfrm>
      </p:grpSpPr>
      <p:pic>
        <p:nvPicPr>
          <p:cNvPr id="286" name="Graphic 285">
            <a:extLst>
              <a:ext uri="{FF2B5EF4-FFF2-40B4-BE49-F238E27FC236}">
                <a16:creationId xmlns:a16="http://schemas.microsoft.com/office/drawing/2014/main" id="{4013C738-DD97-6098-5C6E-69C6DA8745C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71230B-9536-B5A5-160D-DBECD2D263EE}"/>
              </a:ext>
            </a:extLst>
          </p:cNvPr>
          <p:cNvSpPr>
            <a:spLocks noGrp="1"/>
          </p:cNvSpPr>
          <p:nvPr>
            <p:ph type="title" hasCustomPrompt="1"/>
          </p:nvPr>
        </p:nvSpPr>
        <p:spPr>
          <a:xfrm>
            <a:off x="573157" y="2624569"/>
            <a:ext cx="11045686" cy="498598"/>
          </a:xfrm>
        </p:spPr>
        <p:txBody>
          <a:bodyPr anchor="t" anchorCtr="0">
            <a:noAutofit/>
          </a:bodyPr>
          <a:lstStyle>
            <a:lvl1pPr algn="ctr">
              <a:defRPr sz="3600">
                <a:solidFill>
                  <a:schemeClr val="bg1"/>
                </a:solidFill>
              </a:defRPr>
            </a:lvl1pPr>
          </a:lstStyle>
          <a:p>
            <a:r>
              <a:rPr lang="en-US" dirty="0"/>
              <a:t>One-sentence headline stating the main takeaway</a:t>
            </a:r>
          </a:p>
        </p:txBody>
      </p:sp>
      <p:sp>
        <p:nvSpPr>
          <p:cNvPr id="320" name="Text Placeholder 368">
            <a:extLst>
              <a:ext uri="{FF2B5EF4-FFF2-40B4-BE49-F238E27FC236}">
                <a16:creationId xmlns:a16="http://schemas.microsoft.com/office/drawing/2014/main" id="{EE706859-C661-2A5C-56D3-6BE7DBBC71DD}"/>
              </a:ext>
            </a:extLst>
          </p:cNvPr>
          <p:cNvSpPr>
            <a:spLocks noGrp="1"/>
          </p:cNvSpPr>
          <p:nvPr>
            <p:ph type="body" sz="quarter" idx="18" hasCustomPrompt="1"/>
          </p:nvPr>
        </p:nvSpPr>
        <p:spPr>
          <a:xfrm>
            <a:off x="556069" y="3774422"/>
            <a:ext cx="11062774" cy="249299"/>
          </a:xfrm>
        </p:spPr>
        <p:txBody>
          <a:bodyPr anchor="t" anchorCtr="0">
            <a:noAutofit/>
          </a:bodyPr>
          <a:lstStyle>
            <a:lvl1pPr marL="0" indent="0" algn="ctr">
              <a:spcBef>
                <a:spcPts val="1200"/>
              </a:spcBef>
              <a:spcAft>
                <a:spcPts val="60"/>
              </a:spcAft>
              <a:buNone/>
              <a:defRPr sz="1800" b="0" i="0">
                <a:solidFill>
                  <a:schemeClr val="bg1"/>
                </a:solidFill>
                <a:latin typeface="Roboto Light" panose="02000000000000000000" pitchFamily="2" charset="0"/>
                <a:ea typeface="Roboto Light" panose="02000000000000000000" pitchFamily="2"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One-sentence connected to the main takeaway</a:t>
            </a:r>
          </a:p>
        </p:txBody>
      </p:sp>
      <p:sp>
        <p:nvSpPr>
          <p:cNvPr id="3" name="Rectangle 2">
            <a:extLst>
              <a:ext uri="{FF2B5EF4-FFF2-40B4-BE49-F238E27FC236}">
                <a16:creationId xmlns:a16="http://schemas.microsoft.com/office/drawing/2014/main" id="{297D526D-05AB-C716-46F5-6CDC1D14E2ED}"/>
              </a:ext>
            </a:extLst>
          </p:cNvPr>
          <p:cNvSpPr/>
          <p:nvPr userDrawn="1"/>
        </p:nvSpPr>
        <p:spPr>
          <a:xfrm>
            <a:off x="5668818" y="3393042"/>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Rectangle 6">
            <a:extLst>
              <a:ext uri="{FF2B5EF4-FFF2-40B4-BE49-F238E27FC236}">
                <a16:creationId xmlns:a16="http://schemas.microsoft.com/office/drawing/2014/main" id="{A6C5D6D4-E7B7-6C45-59D0-554A5C06715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5" name="Picture 4" descr="A black and white logo&#10;&#10;Description automatically generated">
            <a:extLst>
              <a:ext uri="{FF2B5EF4-FFF2-40B4-BE49-F238E27FC236}">
                <a16:creationId xmlns:a16="http://schemas.microsoft.com/office/drawing/2014/main" id="{C4160207-F810-64DB-E93C-24852F0391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4692" y="6425701"/>
            <a:ext cx="1765568" cy="295025"/>
          </a:xfrm>
          <a:prstGeom prst="rect">
            <a:avLst/>
          </a:prstGeom>
        </p:spPr>
      </p:pic>
    </p:spTree>
    <p:extLst>
      <p:ext uri="{BB962C8B-B14F-4D97-AF65-F5344CB8AC3E}">
        <p14:creationId xmlns:p14="http://schemas.microsoft.com/office/powerpoint/2010/main" val="2431447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Gradient">
    <p:spTree>
      <p:nvGrpSpPr>
        <p:cNvPr id="1" name=""/>
        <p:cNvGrpSpPr/>
        <p:nvPr/>
      </p:nvGrpSpPr>
      <p:grpSpPr>
        <a:xfrm>
          <a:off x="0" y="0"/>
          <a:ext cx="0" cy="0"/>
          <a:chOff x="0" y="0"/>
          <a:chExt cx="0" cy="0"/>
        </a:xfrm>
      </p:grpSpPr>
      <p:pic>
        <p:nvPicPr>
          <p:cNvPr id="286" name="Graphic 285">
            <a:extLst>
              <a:ext uri="{FF2B5EF4-FFF2-40B4-BE49-F238E27FC236}">
                <a16:creationId xmlns:a16="http://schemas.microsoft.com/office/drawing/2014/main" id="{4013C738-DD97-6098-5C6E-69C6DA8745C1}"/>
              </a:ext>
            </a:extLst>
          </p:cNvPr>
          <p:cNvPicPr>
            <a:picLocks noChangeAspect="1"/>
          </p:cNvPicPr>
          <p:nvPr userDrawn="1"/>
        </p:nvPicPr>
        <p:blipFill>
          <a:blip r:embed="rId2"/>
          <a:srcRect/>
          <a:stretch/>
        </p:blipFill>
        <p:spPr>
          <a:xfrm>
            <a:off x="0" y="0"/>
            <a:ext cx="12192000" cy="6858000"/>
          </a:xfrm>
          <a:prstGeom prst="rect">
            <a:avLst/>
          </a:prstGeom>
        </p:spPr>
      </p:pic>
      <p:sp>
        <p:nvSpPr>
          <p:cNvPr id="6" name="Rectangle 6">
            <a:extLst>
              <a:ext uri="{FF2B5EF4-FFF2-40B4-BE49-F238E27FC236}">
                <a16:creationId xmlns:a16="http://schemas.microsoft.com/office/drawing/2014/main" id="{A6C5D6D4-E7B7-6C45-59D0-554A5C06715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5" name="Title 1">
            <a:extLst>
              <a:ext uri="{FF2B5EF4-FFF2-40B4-BE49-F238E27FC236}">
                <a16:creationId xmlns:a16="http://schemas.microsoft.com/office/drawing/2014/main" id="{96029C52-FEBA-E897-C815-3A6283D168D2}"/>
              </a:ext>
            </a:extLst>
          </p:cNvPr>
          <p:cNvSpPr>
            <a:spLocks noGrp="1"/>
          </p:cNvSpPr>
          <p:nvPr>
            <p:ph type="title" hasCustomPrompt="1"/>
          </p:nvPr>
        </p:nvSpPr>
        <p:spPr>
          <a:xfrm>
            <a:off x="314692" y="365125"/>
            <a:ext cx="11492432" cy="886397"/>
          </a:xfrm>
        </p:spPr>
        <p:txBody>
          <a:bodyPr/>
          <a:lstStyle>
            <a:lvl1pPr>
              <a:defRPr>
                <a:solidFill>
                  <a:schemeClr val="bg1"/>
                </a:solidFill>
              </a:defRPr>
            </a:lvl1pPr>
          </a:lstStyle>
          <a:p>
            <a:r>
              <a:rPr lang="en-US" dirty="0"/>
              <a:t>One-sentence headline stating the main takeaway message for the slide; no longer than two lines </a:t>
            </a:r>
          </a:p>
        </p:txBody>
      </p:sp>
      <p:pic>
        <p:nvPicPr>
          <p:cNvPr id="2" name="Picture 1" descr="A black and white logo&#10;&#10;Description automatically generated">
            <a:extLst>
              <a:ext uri="{FF2B5EF4-FFF2-40B4-BE49-F238E27FC236}">
                <a16:creationId xmlns:a16="http://schemas.microsoft.com/office/drawing/2014/main" id="{EE48691B-0EBE-7567-642E-FC72C17958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4692" y="6425701"/>
            <a:ext cx="1765568" cy="295025"/>
          </a:xfrm>
          <a:prstGeom prst="rect">
            <a:avLst/>
          </a:prstGeom>
        </p:spPr>
      </p:pic>
    </p:spTree>
    <p:extLst>
      <p:ext uri="{BB962C8B-B14F-4D97-AF65-F5344CB8AC3E}">
        <p14:creationId xmlns:p14="http://schemas.microsoft.com/office/powerpoint/2010/main" val="3441783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Tree>
    <p:extLst>
      <p:ext uri="{BB962C8B-B14F-4D97-AF65-F5344CB8AC3E}">
        <p14:creationId xmlns:p14="http://schemas.microsoft.com/office/powerpoint/2010/main" val="416710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5791-4F91-34B2-5F77-014A7A421E14}"/>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
        <p:nvSpPr>
          <p:cNvPr id="3" name="Content Placeholder 2">
            <a:extLst>
              <a:ext uri="{FF2B5EF4-FFF2-40B4-BE49-F238E27FC236}">
                <a16:creationId xmlns:a16="http://schemas.microsoft.com/office/drawing/2014/main" id="{1268E7B4-2380-B18C-C8C1-09BD437D6B16}"/>
              </a:ext>
            </a:extLst>
          </p:cNvPr>
          <p:cNvSpPr>
            <a:spLocks noGrp="1"/>
          </p:cNvSpPr>
          <p:nvPr>
            <p:ph idx="1" hasCustomPrompt="1"/>
          </p:nvPr>
        </p:nvSpPr>
        <p:spPr>
          <a:xfrm>
            <a:off x="314692" y="1825625"/>
            <a:ext cx="11315194" cy="4061829"/>
          </a:xfrm>
        </p:spPr>
        <p:txBody>
          <a:bodyPr/>
          <a:lstStyle>
            <a:lvl1pPr marL="0" indent="0">
              <a:spcBef>
                <a:spcPts val="1200"/>
              </a:spcBef>
              <a:buNone/>
              <a:defRPr sz="1800"/>
            </a:lvl1pPr>
          </a:lstStyle>
          <a:p>
            <a:r>
              <a:rPr lang="en-US" dirty="0"/>
              <a:t>Supporting point 1</a:t>
            </a:r>
            <a:br>
              <a:rPr lang="en-US" dirty="0"/>
            </a:br>
            <a:r>
              <a:rPr lang="en-US" dirty="0"/>
              <a:t>Supporting point 2</a:t>
            </a:r>
            <a:br>
              <a:rPr lang="en-US" dirty="0"/>
            </a:br>
            <a:r>
              <a:rPr lang="en-US" dirty="0"/>
              <a:t>Supporting point 3</a:t>
            </a:r>
          </a:p>
        </p:txBody>
      </p:sp>
    </p:spTree>
    <p:extLst>
      <p:ext uri="{BB962C8B-B14F-4D97-AF65-F5344CB8AC3E}">
        <p14:creationId xmlns:p14="http://schemas.microsoft.com/office/powerpoint/2010/main" val="93984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 Standard">
    <p:spTree>
      <p:nvGrpSpPr>
        <p:cNvPr id="1" name=""/>
        <p:cNvGrpSpPr/>
        <p:nvPr/>
      </p:nvGrpSpPr>
      <p:grpSpPr>
        <a:xfrm>
          <a:off x="0" y="0"/>
          <a:ext cx="0" cy="0"/>
          <a:chOff x="0" y="0"/>
          <a:chExt cx="0" cy="0"/>
        </a:xfrm>
      </p:grpSpPr>
      <p:pic>
        <p:nvPicPr>
          <p:cNvPr id="2" name="Picture 1" descr="A high angle view of a city&#10;&#10;Description automatically generated">
            <a:extLst>
              <a:ext uri="{FF2B5EF4-FFF2-40B4-BE49-F238E27FC236}">
                <a16:creationId xmlns:a16="http://schemas.microsoft.com/office/drawing/2014/main" id="{01F17512-BEEB-E940-3B9F-9FDBDB2121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A49EAE8-262C-D20D-80FF-4279961B7DBA}"/>
              </a:ext>
            </a:extLst>
          </p:cNvPr>
          <p:cNvSpPr/>
          <p:nvPr userDrawn="1"/>
        </p:nvSpPr>
        <p:spPr>
          <a:xfrm>
            <a:off x="896615" y="843778"/>
            <a:ext cx="5199385" cy="5199385"/>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989" name="Title 1">
            <a:extLst>
              <a:ext uri="{FF2B5EF4-FFF2-40B4-BE49-F238E27FC236}">
                <a16:creationId xmlns:a16="http://schemas.microsoft.com/office/drawing/2014/main" id="{4E63AC8A-1BE4-CC0D-A87D-57B11478230B}"/>
              </a:ext>
            </a:extLst>
          </p:cNvPr>
          <p:cNvSpPr>
            <a:spLocks noGrp="1"/>
          </p:cNvSpPr>
          <p:nvPr>
            <p:ph type="ctrTitle" hasCustomPrompt="1"/>
          </p:nvPr>
        </p:nvSpPr>
        <p:spPr>
          <a:xfrm>
            <a:off x="1215450" y="2254309"/>
            <a:ext cx="4517136" cy="997196"/>
          </a:xfrm>
        </p:spPr>
        <p:txBody>
          <a:bodyPr wrap="square" anchor="t" anchorCtr="0">
            <a:noAutofit/>
          </a:bodyPr>
          <a:lstStyle>
            <a:lvl1pPr algn="l">
              <a:spcBef>
                <a:spcPts val="1200"/>
              </a:spcBef>
              <a:spcAft>
                <a:spcPts val="60"/>
              </a:spcAft>
              <a:defRPr sz="3600" b="1">
                <a:solidFill>
                  <a:schemeClr val="tx1"/>
                </a:solidFill>
              </a:defRPr>
            </a:lvl1pPr>
          </a:lstStyle>
          <a:p>
            <a:r>
              <a:rPr lang="en-US" dirty="0"/>
              <a:t>Presentation Title (Text size no larger than 32pt)</a:t>
            </a:r>
          </a:p>
        </p:txBody>
      </p:sp>
      <p:sp>
        <p:nvSpPr>
          <p:cNvPr id="1990" name="Subtitle 2">
            <a:extLst>
              <a:ext uri="{FF2B5EF4-FFF2-40B4-BE49-F238E27FC236}">
                <a16:creationId xmlns:a16="http://schemas.microsoft.com/office/drawing/2014/main" id="{2FDEC7A3-8D58-3E27-DFCC-68F1F758C82C}"/>
              </a:ext>
            </a:extLst>
          </p:cNvPr>
          <p:cNvSpPr>
            <a:spLocks noGrp="1"/>
          </p:cNvSpPr>
          <p:nvPr>
            <p:ph type="subTitle" idx="1" hasCustomPrompt="1"/>
          </p:nvPr>
        </p:nvSpPr>
        <p:spPr>
          <a:xfrm>
            <a:off x="1215450" y="4031052"/>
            <a:ext cx="4517136" cy="193899"/>
          </a:xfrm>
        </p:spPr>
        <p:txBody>
          <a:bodyPr wrap="square" anchor="t" anchorCtr="0">
            <a:noAutofit/>
          </a:bodyPr>
          <a:lstStyle>
            <a:lvl1pPr marL="0" indent="0" algn="l">
              <a:spcBef>
                <a:spcPts val="1200"/>
              </a:spcBef>
              <a:spcAft>
                <a:spcPts val="60"/>
              </a:spcAft>
              <a:buNone/>
              <a:defRPr sz="1400" b="1" spc="3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991" name="Text Placeholder 1961">
            <a:extLst>
              <a:ext uri="{FF2B5EF4-FFF2-40B4-BE49-F238E27FC236}">
                <a16:creationId xmlns:a16="http://schemas.microsoft.com/office/drawing/2014/main" id="{F290C317-5693-2190-DC6C-B1FBB50E65B2}"/>
              </a:ext>
            </a:extLst>
          </p:cNvPr>
          <p:cNvSpPr>
            <a:spLocks noGrp="1"/>
          </p:cNvSpPr>
          <p:nvPr>
            <p:ph type="body" sz="quarter" idx="14" hasCustomPrompt="1"/>
          </p:nvPr>
        </p:nvSpPr>
        <p:spPr>
          <a:xfrm>
            <a:off x="1215450" y="1934670"/>
            <a:ext cx="4517136" cy="193899"/>
          </a:xfrm>
        </p:spPr>
        <p:txBody>
          <a:bodyPr wrap="square" anchor="t" anchorCtr="0">
            <a:noAutofit/>
          </a:bodyPr>
          <a:lstStyle>
            <a:lvl1pPr marL="0" indent="0" algn="l">
              <a:spcBef>
                <a:spcPts val="1200"/>
              </a:spcBef>
              <a:spcAft>
                <a:spcPts val="60"/>
              </a:spcAft>
              <a:buNone/>
              <a:defRPr sz="1400" b="0" i="0" spc="150" baseline="0">
                <a:solidFill>
                  <a:schemeClr val="tx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992" name="Text Placeholder 1963">
            <a:extLst>
              <a:ext uri="{FF2B5EF4-FFF2-40B4-BE49-F238E27FC236}">
                <a16:creationId xmlns:a16="http://schemas.microsoft.com/office/drawing/2014/main" id="{69307D98-0D2A-6367-B886-8BC3DE78A926}"/>
              </a:ext>
            </a:extLst>
          </p:cNvPr>
          <p:cNvSpPr>
            <a:spLocks noGrp="1"/>
          </p:cNvSpPr>
          <p:nvPr>
            <p:ph type="body" sz="quarter" idx="15" hasCustomPrompt="1"/>
          </p:nvPr>
        </p:nvSpPr>
        <p:spPr>
          <a:xfrm>
            <a:off x="1215450" y="4383195"/>
            <a:ext cx="4517136" cy="332399"/>
          </a:xfrm>
        </p:spPr>
        <p:txBody>
          <a:bodyPr wrap="square" anchor="t" anchorCtr="0">
            <a:noAutofit/>
          </a:bodyPr>
          <a:lstStyle>
            <a:lvl1pPr marL="0" indent="0" algn="l">
              <a:spcBef>
                <a:spcPts val="1200"/>
              </a:spcBef>
              <a:spcAft>
                <a:spcPts val="60"/>
              </a:spcAft>
              <a:buNone/>
              <a:defRPr sz="2400" b="0" i="0">
                <a:solidFill>
                  <a:schemeClr val="tx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1993" name="Rectangle 1992">
            <a:extLst>
              <a:ext uri="{FF2B5EF4-FFF2-40B4-BE49-F238E27FC236}">
                <a16:creationId xmlns:a16="http://schemas.microsoft.com/office/drawing/2014/main" id="{75F67FD0-9510-D988-3837-38FD99E6DD28}"/>
              </a:ext>
            </a:extLst>
          </p:cNvPr>
          <p:cNvSpPr/>
          <p:nvPr userDrawn="1"/>
        </p:nvSpPr>
        <p:spPr>
          <a:xfrm>
            <a:off x="1215450" y="3780792"/>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74748"/>
              </a:solidFill>
            </a:endParaRPr>
          </a:p>
        </p:txBody>
      </p:sp>
      <p:sp>
        <p:nvSpPr>
          <p:cNvPr id="1994" name="Text Placeholder 47">
            <a:extLst>
              <a:ext uri="{FF2B5EF4-FFF2-40B4-BE49-F238E27FC236}">
                <a16:creationId xmlns:a16="http://schemas.microsoft.com/office/drawing/2014/main" id="{CE691B96-E32E-F7AA-D0A1-ACAFF2C96FA9}"/>
              </a:ext>
            </a:extLst>
          </p:cNvPr>
          <p:cNvSpPr>
            <a:spLocks noGrp="1"/>
          </p:cNvSpPr>
          <p:nvPr>
            <p:ph type="body" sz="quarter" idx="17" hasCustomPrompt="1"/>
          </p:nvPr>
        </p:nvSpPr>
        <p:spPr>
          <a:xfrm>
            <a:off x="1215450" y="4798918"/>
            <a:ext cx="4517136" cy="246221"/>
          </a:xfrm>
        </p:spPr>
        <p:txBody>
          <a:bodyPr wrap="square" anchor="t" anchorCtr="0">
            <a:noAutofit/>
          </a:bodyPr>
          <a:lstStyle>
            <a:lvl1pPr marL="0" indent="0" algn="l">
              <a:lnSpc>
                <a:spcPct val="100000"/>
              </a:lnSpc>
              <a:spcBef>
                <a:spcPts val="1200"/>
              </a:spcBef>
              <a:spcAft>
                <a:spcPts val="60"/>
              </a:spcAft>
              <a:buNone/>
              <a:defRPr sz="1600" b="0" i="0">
                <a:solidFill>
                  <a:schemeClr val="tx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grpSp>
        <p:nvGrpSpPr>
          <p:cNvPr id="1995" name="Group 1994">
            <a:extLst>
              <a:ext uri="{FF2B5EF4-FFF2-40B4-BE49-F238E27FC236}">
                <a16:creationId xmlns:a16="http://schemas.microsoft.com/office/drawing/2014/main" id="{1F4B6682-1CD5-4D07-BAEB-03195C2FB91D}"/>
              </a:ext>
            </a:extLst>
          </p:cNvPr>
          <p:cNvGrpSpPr/>
          <p:nvPr userDrawn="1"/>
        </p:nvGrpSpPr>
        <p:grpSpPr>
          <a:xfrm>
            <a:off x="1168862" y="5406470"/>
            <a:ext cx="4834263" cy="369332"/>
            <a:chOff x="1168862" y="5508070"/>
            <a:chExt cx="4834263" cy="369332"/>
          </a:xfrm>
        </p:grpSpPr>
        <p:pic>
          <p:nvPicPr>
            <p:cNvPr id="1996" name="Picture 1995">
              <a:extLst>
                <a:ext uri="{FF2B5EF4-FFF2-40B4-BE49-F238E27FC236}">
                  <a16:creationId xmlns:a16="http://schemas.microsoft.com/office/drawing/2014/main" id="{E499D9F2-455D-24ED-C934-5DC3E3908EC6}"/>
                </a:ext>
              </a:extLst>
            </p:cNvPr>
            <p:cNvPicPr>
              <a:picLocks noChangeAspect="1"/>
            </p:cNvPicPr>
            <p:nvPr userDrawn="1"/>
          </p:nvPicPr>
          <p:blipFill>
            <a:blip r:embed="rId3"/>
            <a:stretch>
              <a:fillRect/>
            </a:stretch>
          </p:blipFill>
          <p:spPr>
            <a:xfrm>
              <a:off x="1168862" y="5508070"/>
              <a:ext cx="1311127" cy="316213"/>
            </a:xfrm>
            <a:prstGeom prst="rect">
              <a:avLst/>
            </a:prstGeom>
          </p:spPr>
        </p:pic>
        <p:sp>
          <p:nvSpPr>
            <p:cNvPr id="1997" name="TextBox 1996">
              <a:extLst>
                <a:ext uri="{FF2B5EF4-FFF2-40B4-BE49-F238E27FC236}">
                  <a16:creationId xmlns:a16="http://schemas.microsoft.com/office/drawing/2014/main" id="{94A5DA57-E73A-E843-58FE-CFA5666E7A14}"/>
                </a:ext>
              </a:extLst>
            </p:cNvPr>
            <p:cNvSpPr txBox="1"/>
            <p:nvPr userDrawn="1"/>
          </p:nvSpPr>
          <p:spPr>
            <a:xfrm>
              <a:off x="2561071" y="5508070"/>
              <a:ext cx="3442054" cy="369332"/>
            </a:xfrm>
            <a:prstGeom prst="rect">
              <a:avLst/>
            </a:prstGeom>
            <a:noFill/>
          </p:spPr>
          <p:txBody>
            <a:bodyPr wrap="square" rtlCol="0">
              <a:spAutoFit/>
            </a:bodyPr>
            <a:lstStyle/>
            <a:p>
              <a:r>
                <a:rPr lang="en-US" sz="900" b="0" dirty="0">
                  <a:solidFill>
                    <a:schemeClr val="tx1"/>
                  </a:solidFill>
                  <a:latin typeface="Roboto" panose="02000000000000000000" pitchFamily="2" charset="0"/>
                  <a:ea typeface="Roboto" panose="02000000000000000000" pitchFamily="2" charset="0"/>
                </a:rPr>
                <a:t>ORNL IS MANAGED BY UT-BATTELLE LLC </a:t>
              </a:r>
              <a:br>
                <a:rPr lang="en-US" sz="900" b="0" dirty="0">
                  <a:solidFill>
                    <a:schemeClr val="tx1"/>
                  </a:solidFill>
                  <a:latin typeface="Roboto" panose="02000000000000000000" pitchFamily="2" charset="0"/>
                  <a:ea typeface="Roboto" panose="02000000000000000000" pitchFamily="2" charset="0"/>
                </a:rPr>
              </a:br>
              <a:r>
                <a:rPr lang="en-US" sz="900" b="0" dirty="0">
                  <a:solidFill>
                    <a:schemeClr val="tx1"/>
                  </a:solidFill>
                  <a:latin typeface="Roboto" panose="02000000000000000000" pitchFamily="2" charset="0"/>
                  <a:ea typeface="Roboto" panose="02000000000000000000" pitchFamily="2" charset="0"/>
                </a:rPr>
                <a:t>FOR THE US DEPARTMENT OF ENERGY</a:t>
              </a:r>
            </a:p>
          </p:txBody>
        </p:sp>
      </p:grpSp>
      <p:pic>
        <p:nvPicPr>
          <p:cNvPr id="5" name="Graphic 4">
            <a:extLst>
              <a:ext uri="{FF2B5EF4-FFF2-40B4-BE49-F238E27FC236}">
                <a16:creationId xmlns:a16="http://schemas.microsoft.com/office/drawing/2014/main" id="{31D47623-818A-705B-B821-F058B0BC95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28108" y="1141396"/>
            <a:ext cx="1780479" cy="428014"/>
          </a:xfrm>
          <a:prstGeom prst="rect">
            <a:avLst/>
          </a:prstGeom>
        </p:spPr>
      </p:pic>
    </p:spTree>
    <p:extLst>
      <p:ext uri="{BB962C8B-B14F-4D97-AF65-F5344CB8AC3E}">
        <p14:creationId xmlns:p14="http://schemas.microsoft.com/office/powerpoint/2010/main" val="2863589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1825625"/>
            <a:ext cx="5563532" cy="4131422"/>
          </a:xfrm>
        </p:spPr>
        <p:txBody>
          <a:bodyPr/>
          <a:lstStyle>
            <a:lvl1pPr marL="0" indent="0">
              <a:spcBef>
                <a:spcPts val="1200"/>
              </a:spcBef>
              <a:buNone/>
              <a:defRPr sz="1800"/>
            </a:lvl1pPr>
          </a:lstStyle>
          <a:p>
            <a:r>
              <a:rPr lang="en-US" dirty="0"/>
              <a:t>Supporting point 1</a:t>
            </a:r>
            <a:br>
              <a:rPr lang="en-US" dirty="0"/>
            </a:br>
            <a:r>
              <a:rPr lang="en-US" dirty="0"/>
              <a:t>Supporting point 2</a:t>
            </a:r>
            <a:br>
              <a:rPr lang="en-US" dirty="0"/>
            </a:br>
            <a:r>
              <a:rPr lang="en-US" dirty="0"/>
              <a:t>Supporting point 3</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43592" y="1825625"/>
            <a:ext cx="5563532" cy="4131422"/>
          </a:xfrm>
        </p:spPr>
        <p:txBody>
          <a:bodyPr/>
          <a:lstStyle>
            <a:lvl1pPr marL="0" indent="0">
              <a:spcBef>
                <a:spcPts val="1200"/>
              </a:spcBef>
              <a:buNone/>
              <a:defRPr sz="1800"/>
            </a:lvl1pPr>
          </a:lstStyle>
          <a:p>
            <a:r>
              <a:rPr lang="en-US" dirty="0"/>
              <a:t>Supporting point 1</a:t>
            </a:r>
            <a:br>
              <a:rPr lang="en-US" dirty="0"/>
            </a:br>
            <a:r>
              <a:rPr lang="en-US" dirty="0"/>
              <a:t>Supporting point 2</a:t>
            </a:r>
            <a:br>
              <a:rPr lang="en-US" dirty="0"/>
            </a:br>
            <a:r>
              <a:rPr lang="en-US" dirty="0"/>
              <a:t>Supporting point 3</a:t>
            </a:r>
          </a:p>
        </p:txBody>
      </p:sp>
      <p:sp>
        <p:nvSpPr>
          <p:cNvPr id="6" name="Title 1">
            <a:extLst>
              <a:ext uri="{FF2B5EF4-FFF2-40B4-BE49-F238E27FC236}">
                <a16:creationId xmlns:a16="http://schemas.microsoft.com/office/drawing/2014/main" id="{97C102EF-A95D-C917-FF68-A16CB75B3C52}"/>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Tree>
    <p:extLst>
      <p:ext uri="{BB962C8B-B14F-4D97-AF65-F5344CB8AC3E}">
        <p14:creationId xmlns:p14="http://schemas.microsoft.com/office/powerpoint/2010/main" val="424801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column-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 for the slide; no longer than two lines </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51529"/>
            <a:ext cx="5528426" cy="3805518"/>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37905" y="2151529"/>
            <a:ext cx="5534113" cy="3805518"/>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5" name="Text Placeholder 212">
            <a:extLst>
              <a:ext uri="{FF2B5EF4-FFF2-40B4-BE49-F238E27FC236}">
                <a16:creationId xmlns:a16="http://schemas.microsoft.com/office/drawing/2014/main" id="{E5D92591-51DF-3209-1704-154E381BA6FD}"/>
              </a:ext>
            </a:extLst>
          </p:cNvPr>
          <p:cNvSpPr>
            <a:spLocks noGrp="1"/>
          </p:cNvSpPr>
          <p:nvPr>
            <p:ph type="body" sz="quarter" idx="13" hasCustomPrompt="1"/>
          </p:nvPr>
        </p:nvSpPr>
        <p:spPr>
          <a:xfrm>
            <a:off x="314691" y="1636713"/>
            <a:ext cx="5534113"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6" name="Text Placeholder 212">
            <a:extLst>
              <a:ext uri="{FF2B5EF4-FFF2-40B4-BE49-F238E27FC236}">
                <a16:creationId xmlns:a16="http://schemas.microsoft.com/office/drawing/2014/main" id="{1322623F-B85A-91ED-9131-7E60FBA08AAC}"/>
              </a:ext>
            </a:extLst>
          </p:cNvPr>
          <p:cNvSpPr>
            <a:spLocks noGrp="1"/>
          </p:cNvSpPr>
          <p:nvPr>
            <p:ph type="body" sz="quarter" idx="14" hasCustomPrompt="1"/>
          </p:nvPr>
        </p:nvSpPr>
        <p:spPr>
          <a:xfrm>
            <a:off x="6238429" y="1636672"/>
            <a:ext cx="5534113"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Tree>
    <p:extLst>
      <p:ext uri="{BB962C8B-B14F-4D97-AF65-F5344CB8AC3E}">
        <p14:creationId xmlns:p14="http://schemas.microsoft.com/office/powerpoint/2010/main" val="875463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column-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 for the slide; no longer than two lines </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91870"/>
            <a:ext cx="3650690" cy="3617259"/>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28" name="Content Placeholder 2">
            <a:extLst>
              <a:ext uri="{FF2B5EF4-FFF2-40B4-BE49-F238E27FC236}">
                <a16:creationId xmlns:a16="http://schemas.microsoft.com/office/drawing/2014/main" id="{91B561D3-B6AC-5C9F-026F-E37DD262A783}"/>
              </a:ext>
            </a:extLst>
          </p:cNvPr>
          <p:cNvSpPr>
            <a:spLocks noGrp="1"/>
          </p:cNvSpPr>
          <p:nvPr>
            <p:ph sz="half" idx="14" hasCustomPrompt="1"/>
          </p:nvPr>
        </p:nvSpPr>
        <p:spPr>
          <a:xfrm>
            <a:off x="4228076" y="2191870"/>
            <a:ext cx="3646421" cy="3617259"/>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30" name="Content Placeholder 2">
            <a:extLst>
              <a:ext uri="{FF2B5EF4-FFF2-40B4-BE49-F238E27FC236}">
                <a16:creationId xmlns:a16="http://schemas.microsoft.com/office/drawing/2014/main" id="{0971FFF4-0C2D-A4E6-1474-3D6A4F0506DA}"/>
              </a:ext>
            </a:extLst>
          </p:cNvPr>
          <p:cNvSpPr>
            <a:spLocks noGrp="1"/>
          </p:cNvSpPr>
          <p:nvPr>
            <p:ph sz="half" idx="16" hasCustomPrompt="1"/>
          </p:nvPr>
        </p:nvSpPr>
        <p:spPr>
          <a:xfrm>
            <a:off x="8156060" y="2191870"/>
            <a:ext cx="3647391" cy="3617259"/>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4" name="Text Placeholder 212">
            <a:extLst>
              <a:ext uri="{FF2B5EF4-FFF2-40B4-BE49-F238E27FC236}">
                <a16:creationId xmlns:a16="http://schemas.microsoft.com/office/drawing/2014/main" id="{0EDE83FF-6880-0C2B-F666-A52972148FBD}"/>
              </a:ext>
            </a:extLst>
          </p:cNvPr>
          <p:cNvSpPr>
            <a:spLocks noGrp="1"/>
          </p:cNvSpPr>
          <p:nvPr>
            <p:ph type="body" sz="quarter" idx="13" hasCustomPrompt="1"/>
          </p:nvPr>
        </p:nvSpPr>
        <p:spPr>
          <a:xfrm>
            <a:off x="314691" y="1636713"/>
            <a:ext cx="3646421"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5" name="Text Placeholder 212">
            <a:extLst>
              <a:ext uri="{FF2B5EF4-FFF2-40B4-BE49-F238E27FC236}">
                <a16:creationId xmlns:a16="http://schemas.microsoft.com/office/drawing/2014/main" id="{8CEEB1B0-74A1-A9A5-0E01-2E2E2380F2DF}"/>
              </a:ext>
            </a:extLst>
          </p:cNvPr>
          <p:cNvSpPr>
            <a:spLocks noGrp="1"/>
          </p:cNvSpPr>
          <p:nvPr>
            <p:ph type="body" sz="quarter" idx="15" hasCustomPrompt="1"/>
          </p:nvPr>
        </p:nvSpPr>
        <p:spPr>
          <a:xfrm>
            <a:off x="4231283" y="1636713"/>
            <a:ext cx="3646421"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6" name="Text Placeholder 212">
            <a:extLst>
              <a:ext uri="{FF2B5EF4-FFF2-40B4-BE49-F238E27FC236}">
                <a16:creationId xmlns:a16="http://schemas.microsoft.com/office/drawing/2014/main" id="{1B1FC136-726A-E90A-AA01-55CC4CA7F5C6}"/>
              </a:ext>
            </a:extLst>
          </p:cNvPr>
          <p:cNvSpPr>
            <a:spLocks noGrp="1"/>
          </p:cNvSpPr>
          <p:nvPr>
            <p:ph type="body" sz="quarter" idx="17" hasCustomPrompt="1"/>
          </p:nvPr>
        </p:nvSpPr>
        <p:spPr>
          <a:xfrm>
            <a:off x="8159995" y="1636713"/>
            <a:ext cx="3646421"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Tree>
    <p:extLst>
      <p:ext uri="{BB962C8B-B14F-4D97-AF65-F5344CB8AC3E}">
        <p14:creationId xmlns:p14="http://schemas.microsoft.com/office/powerpoint/2010/main" val="155800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column image">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2" y="365125"/>
            <a:ext cx="11685523" cy="917575"/>
          </a:xfrm>
        </p:spPr>
        <p:txBody>
          <a:bodyPr>
            <a:noAutofit/>
          </a:bodyPr>
          <a:lstStyle>
            <a:lvl1pPr>
              <a:defRPr b="1">
                <a:solidFill>
                  <a:schemeClr val="bg1"/>
                </a:solidFill>
              </a:defRPr>
            </a:lvl1pPr>
          </a:lstStyle>
          <a:p>
            <a:r>
              <a:rPr lang="en-US" dirty="0"/>
              <a:t>One-sentence headline stating the main takeaway message for the slide; no longer than two lines </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6" name="Picture Placeholder 360">
            <a:extLst>
              <a:ext uri="{FF2B5EF4-FFF2-40B4-BE49-F238E27FC236}">
                <a16:creationId xmlns:a16="http://schemas.microsoft.com/office/drawing/2014/main" id="{22CDA623-F17D-C055-60D8-139C9924BE30}"/>
              </a:ext>
            </a:extLst>
          </p:cNvPr>
          <p:cNvSpPr>
            <a:spLocks noGrp="1"/>
          </p:cNvSpPr>
          <p:nvPr>
            <p:ph type="pic" sz="quarter" idx="12"/>
          </p:nvPr>
        </p:nvSpPr>
        <p:spPr>
          <a:xfrm>
            <a:off x="1773908" y="1647919"/>
            <a:ext cx="2393950" cy="2393950"/>
          </a:xfrm>
          <a:solidFill>
            <a:schemeClr val="bg2"/>
          </a:solidFill>
        </p:spPr>
        <p:txBody>
          <a:bodyPr/>
          <a:lstStyle/>
          <a:p>
            <a:r>
              <a:rPr lang="en-US"/>
              <a:t>Click icon to add picture</a:t>
            </a:r>
            <a:endParaRPr lang="en-US" dirty="0"/>
          </a:p>
        </p:txBody>
      </p:sp>
      <p:sp>
        <p:nvSpPr>
          <p:cNvPr id="7" name="Picture Placeholder 360">
            <a:extLst>
              <a:ext uri="{FF2B5EF4-FFF2-40B4-BE49-F238E27FC236}">
                <a16:creationId xmlns:a16="http://schemas.microsoft.com/office/drawing/2014/main" id="{3347E071-335C-4249-3E65-B4125AADA3C2}"/>
              </a:ext>
            </a:extLst>
          </p:cNvPr>
          <p:cNvSpPr>
            <a:spLocks noGrp="1"/>
          </p:cNvSpPr>
          <p:nvPr>
            <p:ph type="pic" sz="quarter" idx="13"/>
          </p:nvPr>
        </p:nvSpPr>
        <p:spPr>
          <a:xfrm>
            <a:off x="4949380" y="1654993"/>
            <a:ext cx="2393950" cy="2393950"/>
          </a:xfrm>
          <a:solidFill>
            <a:schemeClr val="bg2"/>
          </a:solidFill>
        </p:spPr>
        <p:txBody>
          <a:bodyPr/>
          <a:lstStyle/>
          <a:p>
            <a:r>
              <a:rPr lang="en-US"/>
              <a:t>Click icon to add picture</a:t>
            </a:r>
          </a:p>
        </p:txBody>
      </p:sp>
      <p:sp>
        <p:nvSpPr>
          <p:cNvPr id="8" name="Picture Placeholder 360">
            <a:extLst>
              <a:ext uri="{FF2B5EF4-FFF2-40B4-BE49-F238E27FC236}">
                <a16:creationId xmlns:a16="http://schemas.microsoft.com/office/drawing/2014/main" id="{3FE91602-2738-A673-EBF8-A0ACA14E6531}"/>
              </a:ext>
            </a:extLst>
          </p:cNvPr>
          <p:cNvSpPr>
            <a:spLocks noGrp="1"/>
          </p:cNvSpPr>
          <p:nvPr>
            <p:ph type="pic" sz="quarter" idx="14"/>
          </p:nvPr>
        </p:nvSpPr>
        <p:spPr>
          <a:xfrm>
            <a:off x="8126285" y="1677066"/>
            <a:ext cx="2393950" cy="2393950"/>
          </a:xfrm>
          <a:solidFill>
            <a:schemeClr val="bg2"/>
          </a:solidFill>
        </p:spPr>
        <p:txBody>
          <a:bodyPr/>
          <a:lstStyle/>
          <a:p>
            <a:r>
              <a:rPr lang="en-US"/>
              <a:t>Click icon to add picture</a:t>
            </a:r>
          </a:p>
        </p:txBody>
      </p:sp>
      <p:sp>
        <p:nvSpPr>
          <p:cNvPr id="9" name="Text Placeholder 364">
            <a:extLst>
              <a:ext uri="{FF2B5EF4-FFF2-40B4-BE49-F238E27FC236}">
                <a16:creationId xmlns:a16="http://schemas.microsoft.com/office/drawing/2014/main" id="{9403276D-5FB8-BD3C-65B5-24E0F431ACF3}"/>
              </a:ext>
            </a:extLst>
          </p:cNvPr>
          <p:cNvSpPr>
            <a:spLocks noGrp="1"/>
          </p:cNvSpPr>
          <p:nvPr>
            <p:ph type="body" sz="quarter" idx="15" hasCustomPrompt="1"/>
          </p:nvPr>
        </p:nvSpPr>
        <p:spPr>
          <a:xfrm>
            <a:off x="1773238"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1</a:t>
            </a:r>
          </a:p>
        </p:txBody>
      </p:sp>
      <p:sp>
        <p:nvSpPr>
          <p:cNvPr id="10" name="Text Placeholder 364">
            <a:extLst>
              <a:ext uri="{FF2B5EF4-FFF2-40B4-BE49-F238E27FC236}">
                <a16:creationId xmlns:a16="http://schemas.microsoft.com/office/drawing/2014/main" id="{DEAD8E05-AA79-AD7E-E31D-26EE870F8371}"/>
              </a:ext>
            </a:extLst>
          </p:cNvPr>
          <p:cNvSpPr>
            <a:spLocks noGrp="1"/>
          </p:cNvSpPr>
          <p:nvPr>
            <p:ph type="body" sz="quarter" idx="16" hasCustomPrompt="1"/>
          </p:nvPr>
        </p:nvSpPr>
        <p:spPr>
          <a:xfrm>
            <a:off x="4949380"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2</a:t>
            </a:r>
          </a:p>
        </p:txBody>
      </p:sp>
      <p:sp>
        <p:nvSpPr>
          <p:cNvPr id="11" name="Text Placeholder 364">
            <a:extLst>
              <a:ext uri="{FF2B5EF4-FFF2-40B4-BE49-F238E27FC236}">
                <a16:creationId xmlns:a16="http://schemas.microsoft.com/office/drawing/2014/main" id="{A7759041-293D-A1CE-7012-E2391337B1E4}"/>
              </a:ext>
            </a:extLst>
          </p:cNvPr>
          <p:cNvSpPr>
            <a:spLocks noGrp="1"/>
          </p:cNvSpPr>
          <p:nvPr>
            <p:ph type="body" sz="quarter" idx="17" hasCustomPrompt="1"/>
          </p:nvPr>
        </p:nvSpPr>
        <p:spPr>
          <a:xfrm>
            <a:off x="8126285"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3</a:t>
            </a:r>
          </a:p>
        </p:txBody>
      </p:sp>
      <p:pic>
        <p:nvPicPr>
          <p:cNvPr id="5" name="Picture 4" descr="A black and white logo&#10;&#10;Description automatically generated">
            <a:extLst>
              <a:ext uri="{FF2B5EF4-FFF2-40B4-BE49-F238E27FC236}">
                <a16:creationId xmlns:a16="http://schemas.microsoft.com/office/drawing/2014/main" id="{F7574EAE-8C70-4CF9-9B51-C268B6A02F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4692" y="6425701"/>
            <a:ext cx="1765568" cy="295025"/>
          </a:xfrm>
          <a:prstGeom prst="rect">
            <a:avLst/>
          </a:prstGeom>
        </p:spPr>
      </p:pic>
    </p:spTree>
    <p:extLst>
      <p:ext uri="{BB962C8B-B14F-4D97-AF65-F5344CB8AC3E}">
        <p14:creationId xmlns:p14="http://schemas.microsoft.com/office/powerpoint/2010/main" val="3851249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column-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 for the slide; no longer than two lines </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91870"/>
            <a:ext cx="2743968" cy="3617259"/>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28" name="Content Placeholder 2">
            <a:extLst>
              <a:ext uri="{FF2B5EF4-FFF2-40B4-BE49-F238E27FC236}">
                <a16:creationId xmlns:a16="http://schemas.microsoft.com/office/drawing/2014/main" id="{91B561D3-B6AC-5C9F-026F-E37DD262A783}"/>
              </a:ext>
            </a:extLst>
          </p:cNvPr>
          <p:cNvSpPr>
            <a:spLocks noGrp="1"/>
          </p:cNvSpPr>
          <p:nvPr>
            <p:ph sz="half" idx="14" hasCustomPrompt="1"/>
          </p:nvPr>
        </p:nvSpPr>
        <p:spPr>
          <a:xfrm>
            <a:off x="3237701" y="2191870"/>
            <a:ext cx="2740760" cy="3617259"/>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30" name="Content Placeholder 2">
            <a:extLst>
              <a:ext uri="{FF2B5EF4-FFF2-40B4-BE49-F238E27FC236}">
                <a16:creationId xmlns:a16="http://schemas.microsoft.com/office/drawing/2014/main" id="{0971FFF4-0C2D-A4E6-1474-3D6A4F0506DA}"/>
              </a:ext>
            </a:extLst>
          </p:cNvPr>
          <p:cNvSpPr>
            <a:spLocks noGrp="1"/>
          </p:cNvSpPr>
          <p:nvPr>
            <p:ph sz="half" idx="16" hasCustomPrompt="1"/>
          </p:nvPr>
        </p:nvSpPr>
        <p:spPr>
          <a:xfrm>
            <a:off x="6144032" y="2191870"/>
            <a:ext cx="2741489" cy="3617259"/>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32" name="Content Placeholder 2">
            <a:extLst>
              <a:ext uri="{FF2B5EF4-FFF2-40B4-BE49-F238E27FC236}">
                <a16:creationId xmlns:a16="http://schemas.microsoft.com/office/drawing/2014/main" id="{13E0DCF4-21AE-4C71-696D-13E98DC66059}"/>
              </a:ext>
            </a:extLst>
          </p:cNvPr>
          <p:cNvSpPr>
            <a:spLocks noGrp="1"/>
          </p:cNvSpPr>
          <p:nvPr>
            <p:ph sz="half" idx="18" hasCustomPrompt="1"/>
          </p:nvPr>
        </p:nvSpPr>
        <p:spPr>
          <a:xfrm>
            <a:off x="9069571" y="2191870"/>
            <a:ext cx="2737553" cy="3617259"/>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4" name="Text Placeholder 212">
            <a:extLst>
              <a:ext uri="{FF2B5EF4-FFF2-40B4-BE49-F238E27FC236}">
                <a16:creationId xmlns:a16="http://schemas.microsoft.com/office/drawing/2014/main" id="{A8FB3702-489D-7133-5029-0EED83D74255}"/>
              </a:ext>
            </a:extLst>
          </p:cNvPr>
          <p:cNvSpPr>
            <a:spLocks noGrp="1"/>
          </p:cNvSpPr>
          <p:nvPr>
            <p:ph type="body" sz="quarter" idx="13" hasCustomPrompt="1"/>
          </p:nvPr>
        </p:nvSpPr>
        <p:spPr>
          <a:xfrm>
            <a:off x="314692" y="1636713"/>
            <a:ext cx="2740760" cy="433965"/>
          </a:xfrm>
          <a:solidFill>
            <a:schemeClr val="tx2"/>
          </a:solidFill>
        </p:spPr>
        <p:txBody>
          <a:bodyPr wrap="square" lIns="182880" tIns="91440" rIns="91440" bIns="91440">
            <a:sp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5" name="Text Placeholder 212">
            <a:extLst>
              <a:ext uri="{FF2B5EF4-FFF2-40B4-BE49-F238E27FC236}">
                <a16:creationId xmlns:a16="http://schemas.microsoft.com/office/drawing/2014/main" id="{A472ABD6-D4AF-51A3-D274-EB02E1F7D698}"/>
              </a:ext>
            </a:extLst>
          </p:cNvPr>
          <p:cNvSpPr>
            <a:spLocks noGrp="1"/>
          </p:cNvSpPr>
          <p:nvPr>
            <p:ph type="body" sz="quarter" idx="15" hasCustomPrompt="1"/>
          </p:nvPr>
        </p:nvSpPr>
        <p:spPr>
          <a:xfrm>
            <a:off x="3237701" y="1636713"/>
            <a:ext cx="2740760"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6" name="Text Placeholder 212">
            <a:extLst>
              <a:ext uri="{FF2B5EF4-FFF2-40B4-BE49-F238E27FC236}">
                <a16:creationId xmlns:a16="http://schemas.microsoft.com/office/drawing/2014/main" id="{9B2846D9-98D8-E207-8370-E81B28729B49}"/>
              </a:ext>
            </a:extLst>
          </p:cNvPr>
          <p:cNvSpPr>
            <a:spLocks noGrp="1"/>
          </p:cNvSpPr>
          <p:nvPr>
            <p:ph type="body" sz="quarter" idx="17" hasCustomPrompt="1"/>
          </p:nvPr>
        </p:nvSpPr>
        <p:spPr>
          <a:xfrm>
            <a:off x="6144761" y="1636713"/>
            <a:ext cx="2740760"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7" name="Text Placeholder 212">
            <a:extLst>
              <a:ext uri="{FF2B5EF4-FFF2-40B4-BE49-F238E27FC236}">
                <a16:creationId xmlns:a16="http://schemas.microsoft.com/office/drawing/2014/main" id="{5A4E93FB-938D-13A6-A78B-46943641C35D}"/>
              </a:ext>
            </a:extLst>
          </p:cNvPr>
          <p:cNvSpPr>
            <a:spLocks noGrp="1"/>
          </p:cNvSpPr>
          <p:nvPr>
            <p:ph type="body" sz="quarter" idx="19" hasCustomPrompt="1"/>
          </p:nvPr>
        </p:nvSpPr>
        <p:spPr>
          <a:xfrm>
            <a:off x="9069571" y="1636713"/>
            <a:ext cx="2740760"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Tree>
    <p:extLst>
      <p:ext uri="{BB962C8B-B14F-4D97-AF65-F5344CB8AC3E}">
        <p14:creationId xmlns:p14="http://schemas.microsoft.com/office/powerpoint/2010/main" val="92989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Supporting points">
    <p:spTree>
      <p:nvGrpSpPr>
        <p:cNvPr id="1" name=""/>
        <p:cNvGrpSpPr/>
        <p:nvPr/>
      </p:nvGrpSpPr>
      <p:grpSpPr>
        <a:xfrm>
          <a:off x="0" y="0"/>
          <a:ext cx="0" cy="0"/>
          <a:chOff x="0" y="0"/>
          <a:chExt cx="0" cy="0"/>
        </a:xfrm>
      </p:grpSpPr>
      <p:sp>
        <p:nvSpPr>
          <p:cNvPr id="12" name="Picture Placeholder 360">
            <a:extLst>
              <a:ext uri="{FF2B5EF4-FFF2-40B4-BE49-F238E27FC236}">
                <a16:creationId xmlns:a16="http://schemas.microsoft.com/office/drawing/2014/main" id="{406AFED2-ED49-1112-B21D-D2ECF913338D}"/>
              </a:ext>
            </a:extLst>
          </p:cNvPr>
          <p:cNvSpPr>
            <a:spLocks noGrp="1"/>
          </p:cNvSpPr>
          <p:nvPr>
            <p:ph type="pic" sz="quarter" idx="12"/>
          </p:nvPr>
        </p:nvSpPr>
        <p:spPr>
          <a:xfrm>
            <a:off x="3580965" y="1767787"/>
            <a:ext cx="2194560" cy="1855469"/>
          </a:xfrm>
          <a:solidFill>
            <a:schemeClr val="bg2"/>
          </a:solidFill>
        </p:spPr>
        <p:txBody>
          <a:bodyPr/>
          <a:lstStyle/>
          <a:p>
            <a:r>
              <a:rPr lang="en-US"/>
              <a:t>Click icon to add picture</a:t>
            </a:r>
            <a:endParaRPr lang="en-US" dirty="0"/>
          </a:p>
        </p:txBody>
      </p:sp>
      <p:sp>
        <p:nvSpPr>
          <p:cNvPr id="13" name="Picture Placeholder 360">
            <a:extLst>
              <a:ext uri="{FF2B5EF4-FFF2-40B4-BE49-F238E27FC236}">
                <a16:creationId xmlns:a16="http://schemas.microsoft.com/office/drawing/2014/main" id="{939E5704-91D7-1C33-1BB9-D89551BB48DB}"/>
              </a:ext>
            </a:extLst>
          </p:cNvPr>
          <p:cNvSpPr>
            <a:spLocks noGrp="1"/>
          </p:cNvSpPr>
          <p:nvPr>
            <p:ph type="pic" sz="quarter" idx="13"/>
          </p:nvPr>
        </p:nvSpPr>
        <p:spPr>
          <a:xfrm>
            <a:off x="3580965" y="3920190"/>
            <a:ext cx="2194560" cy="1855469"/>
          </a:xfrm>
          <a:solidFill>
            <a:schemeClr val="bg2"/>
          </a:solidFill>
        </p:spPr>
        <p:txBody>
          <a:bodyPr/>
          <a:lstStyle/>
          <a:p>
            <a:r>
              <a:rPr lang="en-US"/>
              <a:t>Click icon to add picture</a:t>
            </a:r>
            <a:endParaRPr lang="en-US" dirty="0"/>
          </a:p>
        </p:txBody>
      </p:sp>
      <p:sp>
        <p:nvSpPr>
          <p:cNvPr id="14" name="Picture Placeholder 360">
            <a:extLst>
              <a:ext uri="{FF2B5EF4-FFF2-40B4-BE49-F238E27FC236}">
                <a16:creationId xmlns:a16="http://schemas.microsoft.com/office/drawing/2014/main" id="{18357D60-C329-E014-7EC4-02AD7930A529}"/>
              </a:ext>
            </a:extLst>
          </p:cNvPr>
          <p:cNvSpPr>
            <a:spLocks noGrp="1"/>
          </p:cNvSpPr>
          <p:nvPr>
            <p:ph type="pic" sz="quarter" idx="14"/>
          </p:nvPr>
        </p:nvSpPr>
        <p:spPr>
          <a:xfrm>
            <a:off x="8521865" y="1767787"/>
            <a:ext cx="2194560" cy="1855469"/>
          </a:xfrm>
          <a:solidFill>
            <a:schemeClr val="bg2"/>
          </a:solidFill>
        </p:spPr>
        <p:txBody>
          <a:bodyPr/>
          <a:lstStyle/>
          <a:p>
            <a:r>
              <a:rPr lang="en-US"/>
              <a:t>Click icon to add picture</a:t>
            </a:r>
            <a:endParaRPr lang="en-US" dirty="0"/>
          </a:p>
        </p:txBody>
      </p:sp>
      <p:sp>
        <p:nvSpPr>
          <p:cNvPr id="15" name="Picture Placeholder 360">
            <a:extLst>
              <a:ext uri="{FF2B5EF4-FFF2-40B4-BE49-F238E27FC236}">
                <a16:creationId xmlns:a16="http://schemas.microsoft.com/office/drawing/2014/main" id="{1823B7A0-FA70-81A4-C409-2C310328D23B}"/>
              </a:ext>
            </a:extLst>
          </p:cNvPr>
          <p:cNvSpPr>
            <a:spLocks noGrp="1"/>
          </p:cNvSpPr>
          <p:nvPr>
            <p:ph type="pic" sz="quarter" idx="15"/>
          </p:nvPr>
        </p:nvSpPr>
        <p:spPr>
          <a:xfrm>
            <a:off x="8521865" y="3920190"/>
            <a:ext cx="2194560" cy="1855469"/>
          </a:xfrm>
          <a:solidFill>
            <a:schemeClr val="bg2"/>
          </a:solidFill>
        </p:spPr>
        <p:txBody>
          <a:bodyPr/>
          <a:lstStyle/>
          <a:p>
            <a:r>
              <a:rPr lang="en-US"/>
              <a:t>Click icon to add picture</a:t>
            </a:r>
            <a:endParaRPr lang="en-US" dirty="0"/>
          </a:p>
        </p:txBody>
      </p:sp>
      <p:sp>
        <p:nvSpPr>
          <p:cNvPr id="24" name="Text Placeholder 22">
            <a:extLst>
              <a:ext uri="{FF2B5EF4-FFF2-40B4-BE49-F238E27FC236}">
                <a16:creationId xmlns:a16="http://schemas.microsoft.com/office/drawing/2014/main" id="{84D16B10-4114-3D13-50FC-848A8724398C}"/>
              </a:ext>
            </a:extLst>
          </p:cNvPr>
          <p:cNvSpPr>
            <a:spLocks noGrp="1"/>
          </p:cNvSpPr>
          <p:nvPr>
            <p:ph type="body" sz="quarter" idx="17" hasCustomPrompt="1"/>
          </p:nvPr>
        </p:nvSpPr>
        <p:spPr>
          <a:xfrm>
            <a:off x="1384410" y="3911299"/>
            <a:ext cx="2192338" cy="1873250"/>
          </a:xfrm>
          <a:solidFill>
            <a:schemeClr val="accent5"/>
          </a:solidFill>
        </p:spPr>
        <p:txBody>
          <a:bodyPr lIns="182880" tIns="182880" rIns="182880"/>
          <a:lstStyle>
            <a:lvl1pPr marL="0" indent="0">
              <a:buNone/>
              <a:defRPr sz="20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2</a:t>
            </a:r>
          </a:p>
        </p:txBody>
      </p:sp>
      <p:sp>
        <p:nvSpPr>
          <p:cNvPr id="27" name="Text Placeholder 22">
            <a:extLst>
              <a:ext uri="{FF2B5EF4-FFF2-40B4-BE49-F238E27FC236}">
                <a16:creationId xmlns:a16="http://schemas.microsoft.com/office/drawing/2014/main" id="{069C9FFD-3BEB-F410-9877-CC941D3224B1}"/>
              </a:ext>
            </a:extLst>
          </p:cNvPr>
          <p:cNvSpPr>
            <a:spLocks noGrp="1"/>
          </p:cNvSpPr>
          <p:nvPr>
            <p:ph type="body" sz="quarter" idx="18" hasCustomPrompt="1"/>
          </p:nvPr>
        </p:nvSpPr>
        <p:spPr>
          <a:xfrm>
            <a:off x="6329527" y="1758896"/>
            <a:ext cx="2192338" cy="1873250"/>
          </a:xfrm>
          <a:solidFill>
            <a:schemeClr val="tx1"/>
          </a:solidFill>
        </p:spPr>
        <p:txBody>
          <a:bodyPr lIns="182880" tIns="182880" rIns="182880"/>
          <a:lstStyle>
            <a:lvl1pPr marL="0" indent="0">
              <a:buNone/>
              <a:defRPr sz="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3</a:t>
            </a:r>
          </a:p>
        </p:txBody>
      </p:sp>
      <p:sp>
        <p:nvSpPr>
          <p:cNvPr id="28" name="Text Placeholder 22">
            <a:extLst>
              <a:ext uri="{FF2B5EF4-FFF2-40B4-BE49-F238E27FC236}">
                <a16:creationId xmlns:a16="http://schemas.microsoft.com/office/drawing/2014/main" id="{C39CDA33-6D16-DEAF-0280-749663549D57}"/>
              </a:ext>
            </a:extLst>
          </p:cNvPr>
          <p:cNvSpPr>
            <a:spLocks noGrp="1"/>
          </p:cNvSpPr>
          <p:nvPr>
            <p:ph type="body" sz="quarter" idx="19" hasCustomPrompt="1"/>
          </p:nvPr>
        </p:nvSpPr>
        <p:spPr>
          <a:xfrm>
            <a:off x="6329527" y="3911299"/>
            <a:ext cx="2192338" cy="1873250"/>
          </a:xfrm>
          <a:solidFill>
            <a:schemeClr val="accent4"/>
          </a:solidFill>
        </p:spPr>
        <p:txBody>
          <a:bodyPr lIns="182880" tIns="182880" rIns="182880"/>
          <a:lstStyle>
            <a:lvl1pPr marL="0" indent="0">
              <a:buNone/>
              <a:defRPr sz="20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4</a:t>
            </a:r>
          </a:p>
        </p:txBody>
      </p:sp>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
        <p:nvSpPr>
          <p:cNvPr id="3" name="Text Placeholder 22">
            <a:extLst>
              <a:ext uri="{FF2B5EF4-FFF2-40B4-BE49-F238E27FC236}">
                <a16:creationId xmlns:a16="http://schemas.microsoft.com/office/drawing/2014/main" id="{FD3A4D06-1EC0-67D1-BF1F-4A91D1E34147}"/>
              </a:ext>
            </a:extLst>
          </p:cNvPr>
          <p:cNvSpPr>
            <a:spLocks noGrp="1"/>
          </p:cNvSpPr>
          <p:nvPr>
            <p:ph type="body" sz="quarter" idx="16" hasCustomPrompt="1"/>
          </p:nvPr>
        </p:nvSpPr>
        <p:spPr>
          <a:xfrm>
            <a:off x="1384410" y="1758896"/>
            <a:ext cx="2192338" cy="1873250"/>
          </a:xfrm>
          <a:solidFill>
            <a:schemeClr val="tx2"/>
          </a:solidFill>
        </p:spPr>
        <p:txBody>
          <a:bodyPr lIns="182880" tIns="182880" rIns="182880"/>
          <a:lstStyle>
            <a:lvl1pPr marL="0" indent="0">
              <a:buNone/>
              <a:defRPr sz="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Tree>
    <p:extLst>
      <p:ext uri="{BB962C8B-B14F-4D97-AF65-F5344CB8AC3E}">
        <p14:creationId xmlns:p14="http://schemas.microsoft.com/office/powerpoint/2010/main" val="3163056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Supporting points">
    <p:spTree>
      <p:nvGrpSpPr>
        <p:cNvPr id="1" name=""/>
        <p:cNvGrpSpPr/>
        <p:nvPr/>
      </p:nvGrpSpPr>
      <p:grpSpPr>
        <a:xfrm>
          <a:off x="0" y="0"/>
          <a:ext cx="0" cy="0"/>
          <a:chOff x="0" y="0"/>
          <a:chExt cx="0" cy="0"/>
        </a:xfrm>
      </p:grpSpPr>
      <p:sp>
        <p:nvSpPr>
          <p:cNvPr id="12" name="Picture Placeholder 360">
            <a:extLst>
              <a:ext uri="{FF2B5EF4-FFF2-40B4-BE49-F238E27FC236}">
                <a16:creationId xmlns:a16="http://schemas.microsoft.com/office/drawing/2014/main" id="{406AFED2-ED49-1112-B21D-D2ECF913338D}"/>
              </a:ext>
            </a:extLst>
          </p:cNvPr>
          <p:cNvSpPr>
            <a:spLocks noGrp="1"/>
          </p:cNvSpPr>
          <p:nvPr>
            <p:ph type="pic" sz="quarter" idx="12"/>
          </p:nvPr>
        </p:nvSpPr>
        <p:spPr>
          <a:xfrm>
            <a:off x="1468099" y="1465385"/>
            <a:ext cx="2658427" cy="1547446"/>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
        <p:nvSpPr>
          <p:cNvPr id="9" name="Text Placeholder 22">
            <a:extLst>
              <a:ext uri="{FF2B5EF4-FFF2-40B4-BE49-F238E27FC236}">
                <a16:creationId xmlns:a16="http://schemas.microsoft.com/office/drawing/2014/main" id="{26F353B8-FF4B-42ED-1CE7-EDC4F7EF61D1}"/>
              </a:ext>
            </a:extLst>
          </p:cNvPr>
          <p:cNvSpPr>
            <a:spLocks noGrp="1"/>
          </p:cNvSpPr>
          <p:nvPr>
            <p:ph type="body" sz="quarter" idx="18" hasCustomPrompt="1"/>
          </p:nvPr>
        </p:nvSpPr>
        <p:spPr>
          <a:xfrm>
            <a:off x="1468099" y="3012831"/>
            <a:ext cx="2658427" cy="656942"/>
          </a:xfrm>
          <a:solidFill>
            <a:schemeClr val="tx2"/>
          </a:solidFill>
        </p:spPr>
        <p:txBody>
          <a:bodyPr lIns="91440" tIns="91440" rIns="91440" bIns="91440"/>
          <a:lstStyle>
            <a:lvl1pPr marL="0" indent="0">
              <a:buNone/>
              <a:defRPr sz="1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
        <p:nvSpPr>
          <p:cNvPr id="11" name="Picture Placeholder 360">
            <a:extLst>
              <a:ext uri="{FF2B5EF4-FFF2-40B4-BE49-F238E27FC236}">
                <a16:creationId xmlns:a16="http://schemas.microsoft.com/office/drawing/2014/main" id="{6E81FCDA-4DA3-AB4A-5D95-88A3FEFC3A25}"/>
              </a:ext>
            </a:extLst>
          </p:cNvPr>
          <p:cNvSpPr>
            <a:spLocks noGrp="1"/>
          </p:cNvSpPr>
          <p:nvPr>
            <p:ph type="pic" sz="quarter" idx="19"/>
          </p:nvPr>
        </p:nvSpPr>
        <p:spPr>
          <a:xfrm>
            <a:off x="1468099" y="3960136"/>
            <a:ext cx="2658427" cy="1547446"/>
          </a:xfrm>
          <a:solidFill>
            <a:schemeClr val="bg2"/>
          </a:solidFill>
        </p:spPr>
        <p:txBody>
          <a:bodyPr/>
          <a:lstStyle/>
          <a:p>
            <a:r>
              <a:rPr lang="en-US"/>
              <a:t>Click icon to add picture</a:t>
            </a:r>
            <a:endParaRPr lang="en-US" dirty="0"/>
          </a:p>
        </p:txBody>
      </p:sp>
      <p:sp>
        <p:nvSpPr>
          <p:cNvPr id="16" name="Text Placeholder 22">
            <a:extLst>
              <a:ext uri="{FF2B5EF4-FFF2-40B4-BE49-F238E27FC236}">
                <a16:creationId xmlns:a16="http://schemas.microsoft.com/office/drawing/2014/main" id="{3F669257-B949-89C3-AFAB-C056282DB494}"/>
              </a:ext>
            </a:extLst>
          </p:cNvPr>
          <p:cNvSpPr>
            <a:spLocks noGrp="1"/>
          </p:cNvSpPr>
          <p:nvPr>
            <p:ph type="body" sz="quarter" idx="20" hasCustomPrompt="1"/>
          </p:nvPr>
        </p:nvSpPr>
        <p:spPr>
          <a:xfrm>
            <a:off x="1468099" y="5507582"/>
            <a:ext cx="2658427" cy="656942"/>
          </a:xfrm>
          <a:solidFill>
            <a:schemeClr val="accent5"/>
          </a:solidFill>
        </p:spPr>
        <p:txBody>
          <a:bodyPr lIns="91440" tIns="91440" rIns="91440" bIns="91440"/>
          <a:lstStyle>
            <a:lvl1pPr marL="0" indent="0">
              <a:buNone/>
              <a:defRPr sz="16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
        <p:nvSpPr>
          <p:cNvPr id="17" name="Picture Placeholder 360">
            <a:extLst>
              <a:ext uri="{FF2B5EF4-FFF2-40B4-BE49-F238E27FC236}">
                <a16:creationId xmlns:a16="http://schemas.microsoft.com/office/drawing/2014/main" id="{13D2DA25-934B-21FF-2966-29EF546C487A}"/>
              </a:ext>
            </a:extLst>
          </p:cNvPr>
          <p:cNvSpPr>
            <a:spLocks noGrp="1"/>
          </p:cNvSpPr>
          <p:nvPr>
            <p:ph type="pic" sz="quarter" idx="21"/>
          </p:nvPr>
        </p:nvSpPr>
        <p:spPr>
          <a:xfrm>
            <a:off x="4766787" y="1465385"/>
            <a:ext cx="2658427" cy="1547446"/>
          </a:xfrm>
          <a:solidFill>
            <a:schemeClr val="bg2"/>
          </a:solidFill>
        </p:spPr>
        <p:txBody>
          <a:bodyPr/>
          <a:lstStyle/>
          <a:p>
            <a:r>
              <a:rPr lang="en-US"/>
              <a:t>Click icon to add picture</a:t>
            </a:r>
            <a:endParaRPr lang="en-US" dirty="0"/>
          </a:p>
        </p:txBody>
      </p:sp>
      <p:sp>
        <p:nvSpPr>
          <p:cNvPr id="18" name="Text Placeholder 22">
            <a:extLst>
              <a:ext uri="{FF2B5EF4-FFF2-40B4-BE49-F238E27FC236}">
                <a16:creationId xmlns:a16="http://schemas.microsoft.com/office/drawing/2014/main" id="{17D533C8-B6CD-B35B-9678-CFA2D4FF71A7}"/>
              </a:ext>
            </a:extLst>
          </p:cNvPr>
          <p:cNvSpPr>
            <a:spLocks noGrp="1"/>
          </p:cNvSpPr>
          <p:nvPr>
            <p:ph type="body" sz="quarter" idx="22" hasCustomPrompt="1"/>
          </p:nvPr>
        </p:nvSpPr>
        <p:spPr>
          <a:xfrm>
            <a:off x="4766787" y="3012831"/>
            <a:ext cx="2658427" cy="656942"/>
          </a:xfrm>
          <a:solidFill>
            <a:schemeClr val="accent3"/>
          </a:solidFill>
        </p:spPr>
        <p:txBody>
          <a:bodyPr lIns="91440" tIns="91440" rIns="91440" bIns="91440"/>
          <a:lstStyle>
            <a:lvl1pPr marL="0" indent="0">
              <a:buNone/>
              <a:defRPr sz="1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
        <p:nvSpPr>
          <p:cNvPr id="19" name="Picture Placeholder 360">
            <a:extLst>
              <a:ext uri="{FF2B5EF4-FFF2-40B4-BE49-F238E27FC236}">
                <a16:creationId xmlns:a16="http://schemas.microsoft.com/office/drawing/2014/main" id="{FFFA52E8-8238-7D32-74C3-C442340BACDD}"/>
              </a:ext>
            </a:extLst>
          </p:cNvPr>
          <p:cNvSpPr>
            <a:spLocks noGrp="1"/>
          </p:cNvSpPr>
          <p:nvPr>
            <p:ph type="pic" sz="quarter" idx="23"/>
          </p:nvPr>
        </p:nvSpPr>
        <p:spPr>
          <a:xfrm>
            <a:off x="4766787" y="3960136"/>
            <a:ext cx="2658427" cy="1547446"/>
          </a:xfrm>
          <a:solidFill>
            <a:schemeClr val="bg2"/>
          </a:solidFill>
        </p:spPr>
        <p:txBody>
          <a:bodyPr/>
          <a:lstStyle/>
          <a:p>
            <a:r>
              <a:rPr lang="en-US"/>
              <a:t>Click icon to add picture</a:t>
            </a:r>
            <a:endParaRPr lang="en-US" dirty="0"/>
          </a:p>
        </p:txBody>
      </p:sp>
      <p:sp>
        <p:nvSpPr>
          <p:cNvPr id="20" name="Text Placeholder 22">
            <a:extLst>
              <a:ext uri="{FF2B5EF4-FFF2-40B4-BE49-F238E27FC236}">
                <a16:creationId xmlns:a16="http://schemas.microsoft.com/office/drawing/2014/main" id="{EAA931B9-F65E-5FA9-1A52-F298BEA03A31}"/>
              </a:ext>
            </a:extLst>
          </p:cNvPr>
          <p:cNvSpPr>
            <a:spLocks noGrp="1"/>
          </p:cNvSpPr>
          <p:nvPr>
            <p:ph type="body" sz="quarter" idx="24" hasCustomPrompt="1"/>
          </p:nvPr>
        </p:nvSpPr>
        <p:spPr>
          <a:xfrm>
            <a:off x="4766787" y="5507582"/>
            <a:ext cx="2658427" cy="656942"/>
          </a:xfrm>
          <a:solidFill>
            <a:schemeClr val="accent4"/>
          </a:solidFill>
        </p:spPr>
        <p:txBody>
          <a:bodyPr lIns="91440" tIns="91440" rIns="91440" bIns="91440"/>
          <a:lstStyle>
            <a:lvl1pPr marL="0" indent="0">
              <a:buNone/>
              <a:defRPr sz="16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
        <p:nvSpPr>
          <p:cNvPr id="21" name="Picture Placeholder 360">
            <a:extLst>
              <a:ext uri="{FF2B5EF4-FFF2-40B4-BE49-F238E27FC236}">
                <a16:creationId xmlns:a16="http://schemas.microsoft.com/office/drawing/2014/main" id="{E2163388-A63C-577D-E1F5-098DA5ECC07B}"/>
              </a:ext>
            </a:extLst>
          </p:cNvPr>
          <p:cNvSpPr>
            <a:spLocks noGrp="1"/>
          </p:cNvSpPr>
          <p:nvPr>
            <p:ph type="pic" sz="quarter" idx="25"/>
          </p:nvPr>
        </p:nvSpPr>
        <p:spPr>
          <a:xfrm>
            <a:off x="8065474" y="1465385"/>
            <a:ext cx="2658427" cy="1547446"/>
          </a:xfrm>
          <a:solidFill>
            <a:schemeClr val="bg2"/>
          </a:solidFill>
        </p:spPr>
        <p:txBody>
          <a:bodyPr/>
          <a:lstStyle/>
          <a:p>
            <a:r>
              <a:rPr lang="en-US"/>
              <a:t>Click icon to add picture</a:t>
            </a:r>
            <a:endParaRPr lang="en-US" dirty="0"/>
          </a:p>
        </p:txBody>
      </p:sp>
      <p:sp>
        <p:nvSpPr>
          <p:cNvPr id="22" name="Text Placeholder 22">
            <a:extLst>
              <a:ext uri="{FF2B5EF4-FFF2-40B4-BE49-F238E27FC236}">
                <a16:creationId xmlns:a16="http://schemas.microsoft.com/office/drawing/2014/main" id="{6A354D75-2850-EFEF-9B6E-16282EFCDE4B}"/>
              </a:ext>
            </a:extLst>
          </p:cNvPr>
          <p:cNvSpPr>
            <a:spLocks noGrp="1"/>
          </p:cNvSpPr>
          <p:nvPr>
            <p:ph type="body" sz="quarter" idx="26" hasCustomPrompt="1"/>
          </p:nvPr>
        </p:nvSpPr>
        <p:spPr>
          <a:xfrm>
            <a:off x="8065474" y="3012831"/>
            <a:ext cx="2658427" cy="656942"/>
          </a:xfrm>
          <a:solidFill>
            <a:schemeClr val="accent6"/>
          </a:solidFill>
        </p:spPr>
        <p:txBody>
          <a:bodyPr lIns="91440" tIns="91440" rIns="91440" bIns="91440"/>
          <a:lstStyle>
            <a:lvl1pPr marL="0" indent="0">
              <a:buNone/>
              <a:defRPr sz="16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
        <p:nvSpPr>
          <p:cNvPr id="23" name="Picture Placeholder 360">
            <a:extLst>
              <a:ext uri="{FF2B5EF4-FFF2-40B4-BE49-F238E27FC236}">
                <a16:creationId xmlns:a16="http://schemas.microsoft.com/office/drawing/2014/main" id="{FBABECBC-CDDA-6887-FB75-25BC231CEC93}"/>
              </a:ext>
            </a:extLst>
          </p:cNvPr>
          <p:cNvSpPr>
            <a:spLocks noGrp="1"/>
          </p:cNvSpPr>
          <p:nvPr>
            <p:ph type="pic" sz="quarter" idx="27"/>
          </p:nvPr>
        </p:nvSpPr>
        <p:spPr>
          <a:xfrm>
            <a:off x="8065474" y="3960136"/>
            <a:ext cx="2658427" cy="1547446"/>
          </a:xfrm>
          <a:solidFill>
            <a:schemeClr val="bg2"/>
          </a:solidFill>
        </p:spPr>
        <p:txBody>
          <a:bodyPr/>
          <a:lstStyle/>
          <a:p>
            <a:r>
              <a:rPr lang="en-US"/>
              <a:t>Click icon to add picture</a:t>
            </a:r>
            <a:endParaRPr lang="en-US" dirty="0"/>
          </a:p>
        </p:txBody>
      </p:sp>
      <p:sp>
        <p:nvSpPr>
          <p:cNvPr id="25" name="Text Placeholder 22">
            <a:extLst>
              <a:ext uri="{FF2B5EF4-FFF2-40B4-BE49-F238E27FC236}">
                <a16:creationId xmlns:a16="http://schemas.microsoft.com/office/drawing/2014/main" id="{AA63FF33-3432-1D2E-53DE-B6F0895069F1}"/>
              </a:ext>
            </a:extLst>
          </p:cNvPr>
          <p:cNvSpPr>
            <a:spLocks noGrp="1"/>
          </p:cNvSpPr>
          <p:nvPr>
            <p:ph type="body" sz="quarter" idx="28" hasCustomPrompt="1"/>
          </p:nvPr>
        </p:nvSpPr>
        <p:spPr>
          <a:xfrm>
            <a:off x="8065474" y="5507582"/>
            <a:ext cx="2658427" cy="656942"/>
          </a:xfrm>
          <a:solidFill>
            <a:schemeClr val="tx1"/>
          </a:solidFill>
        </p:spPr>
        <p:txBody>
          <a:bodyPr lIns="91440" tIns="91440" rIns="91440" bIns="91440"/>
          <a:lstStyle>
            <a:lvl1pPr marL="0" indent="0">
              <a:buNone/>
              <a:defRPr sz="1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Tree>
    <p:extLst>
      <p:ext uri="{BB962C8B-B14F-4D97-AF65-F5344CB8AC3E}">
        <p14:creationId xmlns:p14="http://schemas.microsoft.com/office/powerpoint/2010/main" val="2420957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rait-14 positions">
    <p:spTree>
      <p:nvGrpSpPr>
        <p:cNvPr id="1" name=""/>
        <p:cNvGrpSpPr/>
        <p:nvPr/>
      </p:nvGrpSpPr>
      <p:grpSpPr>
        <a:xfrm>
          <a:off x="0" y="0"/>
          <a:ext cx="0" cy="0"/>
          <a:chOff x="0" y="0"/>
          <a:chExt cx="0" cy="0"/>
        </a:xfrm>
      </p:grpSpPr>
      <p:sp>
        <p:nvSpPr>
          <p:cNvPr id="12" name="Picture Placeholder 360">
            <a:extLst>
              <a:ext uri="{FF2B5EF4-FFF2-40B4-BE49-F238E27FC236}">
                <a16:creationId xmlns:a16="http://schemas.microsoft.com/office/drawing/2014/main" id="{406AFED2-ED49-1112-B21D-D2ECF913338D}"/>
              </a:ext>
            </a:extLst>
          </p:cNvPr>
          <p:cNvSpPr>
            <a:spLocks noGrp="1"/>
          </p:cNvSpPr>
          <p:nvPr>
            <p:ph type="pic" sz="quarter" idx="12"/>
          </p:nvPr>
        </p:nvSpPr>
        <p:spPr>
          <a:xfrm>
            <a:off x="314691" y="1676401"/>
            <a:ext cx="1411061" cy="1408177"/>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
        <p:nvSpPr>
          <p:cNvPr id="5" name="Text Placeholder 4">
            <a:extLst>
              <a:ext uri="{FF2B5EF4-FFF2-40B4-BE49-F238E27FC236}">
                <a16:creationId xmlns:a16="http://schemas.microsoft.com/office/drawing/2014/main" id="{7454D37D-9760-333D-5D98-7361CD68B949}"/>
              </a:ext>
            </a:extLst>
          </p:cNvPr>
          <p:cNvSpPr>
            <a:spLocks noGrp="1"/>
          </p:cNvSpPr>
          <p:nvPr>
            <p:ph type="body" sz="quarter" idx="14" hasCustomPrompt="1"/>
          </p:nvPr>
        </p:nvSpPr>
        <p:spPr>
          <a:xfrm>
            <a:off x="314325" y="3101730"/>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7" name="Picture Placeholder 360">
            <a:extLst>
              <a:ext uri="{FF2B5EF4-FFF2-40B4-BE49-F238E27FC236}">
                <a16:creationId xmlns:a16="http://schemas.microsoft.com/office/drawing/2014/main" id="{25194CC7-DFDD-41E3-3F16-A4BAED70D310}"/>
              </a:ext>
            </a:extLst>
          </p:cNvPr>
          <p:cNvSpPr>
            <a:spLocks noGrp="1"/>
          </p:cNvSpPr>
          <p:nvPr>
            <p:ph type="pic" sz="quarter" idx="15"/>
          </p:nvPr>
        </p:nvSpPr>
        <p:spPr>
          <a:xfrm>
            <a:off x="1991091" y="1676401"/>
            <a:ext cx="1411061" cy="1408177"/>
          </a:xfrm>
          <a:solidFill>
            <a:schemeClr val="bg2"/>
          </a:solidFill>
        </p:spPr>
        <p:txBody>
          <a:bodyPr/>
          <a:lstStyle/>
          <a:p>
            <a:r>
              <a:rPr lang="en-US"/>
              <a:t>Click icon to add picture</a:t>
            </a:r>
            <a:endParaRPr lang="en-US" dirty="0"/>
          </a:p>
        </p:txBody>
      </p:sp>
      <p:sp>
        <p:nvSpPr>
          <p:cNvPr id="8" name="Text Placeholder 4">
            <a:extLst>
              <a:ext uri="{FF2B5EF4-FFF2-40B4-BE49-F238E27FC236}">
                <a16:creationId xmlns:a16="http://schemas.microsoft.com/office/drawing/2014/main" id="{259FEBC2-FFA2-F082-C0B4-490D9C6E3682}"/>
              </a:ext>
            </a:extLst>
          </p:cNvPr>
          <p:cNvSpPr>
            <a:spLocks noGrp="1"/>
          </p:cNvSpPr>
          <p:nvPr>
            <p:ph type="body" sz="quarter" idx="16" hasCustomPrompt="1"/>
          </p:nvPr>
        </p:nvSpPr>
        <p:spPr>
          <a:xfrm>
            <a:off x="1990725" y="3101730"/>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0" name="Picture Placeholder 360">
            <a:extLst>
              <a:ext uri="{FF2B5EF4-FFF2-40B4-BE49-F238E27FC236}">
                <a16:creationId xmlns:a16="http://schemas.microsoft.com/office/drawing/2014/main" id="{9E7760E5-8579-2ACD-19F1-A979EC595A81}"/>
              </a:ext>
            </a:extLst>
          </p:cNvPr>
          <p:cNvSpPr>
            <a:spLocks noGrp="1"/>
          </p:cNvSpPr>
          <p:nvPr>
            <p:ph type="pic" sz="quarter" idx="17"/>
          </p:nvPr>
        </p:nvSpPr>
        <p:spPr>
          <a:xfrm>
            <a:off x="3667491" y="1676401"/>
            <a:ext cx="1411061" cy="1408177"/>
          </a:xfrm>
          <a:solidFill>
            <a:schemeClr val="bg2"/>
          </a:solidFill>
        </p:spPr>
        <p:txBody>
          <a:bodyPr/>
          <a:lstStyle/>
          <a:p>
            <a:r>
              <a:rPr lang="en-US"/>
              <a:t>Click icon to add picture</a:t>
            </a:r>
            <a:endParaRPr lang="en-US" dirty="0"/>
          </a:p>
        </p:txBody>
      </p:sp>
      <p:sp>
        <p:nvSpPr>
          <p:cNvPr id="13" name="Text Placeholder 4">
            <a:extLst>
              <a:ext uri="{FF2B5EF4-FFF2-40B4-BE49-F238E27FC236}">
                <a16:creationId xmlns:a16="http://schemas.microsoft.com/office/drawing/2014/main" id="{121DEBE6-249D-E1B1-4B52-A019B44949CF}"/>
              </a:ext>
            </a:extLst>
          </p:cNvPr>
          <p:cNvSpPr>
            <a:spLocks noGrp="1"/>
          </p:cNvSpPr>
          <p:nvPr>
            <p:ph type="body" sz="quarter" idx="18" hasCustomPrompt="1"/>
          </p:nvPr>
        </p:nvSpPr>
        <p:spPr>
          <a:xfrm>
            <a:off x="3667125" y="3101730"/>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4" name="Picture Placeholder 360">
            <a:extLst>
              <a:ext uri="{FF2B5EF4-FFF2-40B4-BE49-F238E27FC236}">
                <a16:creationId xmlns:a16="http://schemas.microsoft.com/office/drawing/2014/main" id="{EB7AC011-2F57-EC56-91F9-A965565A4061}"/>
              </a:ext>
            </a:extLst>
          </p:cNvPr>
          <p:cNvSpPr>
            <a:spLocks noGrp="1"/>
          </p:cNvSpPr>
          <p:nvPr>
            <p:ph type="pic" sz="quarter" idx="19"/>
          </p:nvPr>
        </p:nvSpPr>
        <p:spPr>
          <a:xfrm>
            <a:off x="5343891" y="1676401"/>
            <a:ext cx="1411061" cy="1408177"/>
          </a:xfrm>
          <a:solidFill>
            <a:schemeClr val="bg2"/>
          </a:solidFill>
        </p:spPr>
        <p:txBody>
          <a:bodyPr/>
          <a:lstStyle/>
          <a:p>
            <a:r>
              <a:rPr lang="en-US"/>
              <a:t>Click icon to add picture</a:t>
            </a:r>
            <a:endParaRPr lang="en-US" dirty="0"/>
          </a:p>
        </p:txBody>
      </p:sp>
      <p:sp>
        <p:nvSpPr>
          <p:cNvPr id="15" name="Text Placeholder 4">
            <a:extLst>
              <a:ext uri="{FF2B5EF4-FFF2-40B4-BE49-F238E27FC236}">
                <a16:creationId xmlns:a16="http://schemas.microsoft.com/office/drawing/2014/main" id="{D59762E5-F688-DBA8-4C37-B3A3C58F18B9}"/>
              </a:ext>
            </a:extLst>
          </p:cNvPr>
          <p:cNvSpPr>
            <a:spLocks noGrp="1"/>
          </p:cNvSpPr>
          <p:nvPr>
            <p:ph type="body" sz="quarter" idx="20" hasCustomPrompt="1"/>
          </p:nvPr>
        </p:nvSpPr>
        <p:spPr>
          <a:xfrm>
            <a:off x="5343525" y="3101730"/>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24" name="Picture Placeholder 360">
            <a:extLst>
              <a:ext uri="{FF2B5EF4-FFF2-40B4-BE49-F238E27FC236}">
                <a16:creationId xmlns:a16="http://schemas.microsoft.com/office/drawing/2014/main" id="{8A47F1D3-73AD-F467-48EE-D2074775291F}"/>
              </a:ext>
            </a:extLst>
          </p:cNvPr>
          <p:cNvSpPr>
            <a:spLocks noGrp="1"/>
          </p:cNvSpPr>
          <p:nvPr>
            <p:ph type="pic" sz="quarter" idx="21"/>
          </p:nvPr>
        </p:nvSpPr>
        <p:spPr>
          <a:xfrm>
            <a:off x="7020291" y="1676401"/>
            <a:ext cx="1411061" cy="1408177"/>
          </a:xfrm>
          <a:solidFill>
            <a:schemeClr val="bg2"/>
          </a:solidFill>
        </p:spPr>
        <p:txBody>
          <a:bodyPr/>
          <a:lstStyle/>
          <a:p>
            <a:r>
              <a:rPr lang="en-US"/>
              <a:t>Click icon to add picture</a:t>
            </a:r>
            <a:endParaRPr lang="en-US" dirty="0"/>
          </a:p>
        </p:txBody>
      </p:sp>
      <p:sp>
        <p:nvSpPr>
          <p:cNvPr id="26" name="Text Placeholder 4">
            <a:extLst>
              <a:ext uri="{FF2B5EF4-FFF2-40B4-BE49-F238E27FC236}">
                <a16:creationId xmlns:a16="http://schemas.microsoft.com/office/drawing/2014/main" id="{B4A73141-DACC-B694-EAA5-D499AAA41AA2}"/>
              </a:ext>
            </a:extLst>
          </p:cNvPr>
          <p:cNvSpPr>
            <a:spLocks noGrp="1"/>
          </p:cNvSpPr>
          <p:nvPr>
            <p:ph type="body" sz="quarter" idx="22" hasCustomPrompt="1"/>
          </p:nvPr>
        </p:nvSpPr>
        <p:spPr>
          <a:xfrm>
            <a:off x="7019925" y="3101730"/>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27" name="Picture Placeholder 360">
            <a:extLst>
              <a:ext uri="{FF2B5EF4-FFF2-40B4-BE49-F238E27FC236}">
                <a16:creationId xmlns:a16="http://schemas.microsoft.com/office/drawing/2014/main" id="{7EDA5855-F73F-935A-1566-720D38EC07DF}"/>
              </a:ext>
            </a:extLst>
          </p:cNvPr>
          <p:cNvSpPr>
            <a:spLocks noGrp="1"/>
          </p:cNvSpPr>
          <p:nvPr>
            <p:ph type="pic" sz="quarter" idx="23"/>
          </p:nvPr>
        </p:nvSpPr>
        <p:spPr>
          <a:xfrm>
            <a:off x="8696325" y="1676401"/>
            <a:ext cx="1411061" cy="1408177"/>
          </a:xfrm>
          <a:solidFill>
            <a:schemeClr val="bg2"/>
          </a:solidFill>
        </p:spPr>
        <p:txBody>
          <a:bodyPr/>
          <a:lstStyle/>
          <a:p>
            <a:r>
              <a:rPr lang="en-US"/>
              <a:t>Click icon to add picture</a:t>
            </a:r>
            <a:endParaRPr lang="en-US" dirty="0"/>
          </a:p>
        </p:txBody>
      </p:sp>
      <p:sp>
        <p:nvSpPr>
          <p:cNvPr id="28" name="Text Placeholder 4">
            <a:extLst>
              <a:ext uri="{FF2B5EF4-FFF2-40B4-BE49-F238E27FC236}">
                <a16:creationId xmlns:a16="http://schemas.microsoft.com/office/drawing/2014/main" id="{CA7A6897-50BB-69EA-CE0D-8428224909F6}"/>
              </a:ext>
            </a:extLst>
          </p:cNvPr>
          <p:cNvSpPr>
            <a:spLocks noGrp="1"/>
          </p:cNvSpPr>
          <p:nvPr>
            <p:ph type="body" sz="quarter" idx="24" hasCustomPrompt="1"/>
          </p:nvPr>
        </p:nvSpPr>
        <p:spPr>
          <a:xfrm>
            <a:off x="8695959" y="3101730"/>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29" name="Picture Placeholder 360">
            <a:extLst>
              <a:ext uri="{FF2B5EF4-FFF2-40B4-BE49-F238E27FC236}">
                <a16:creationId xmlns:a16="http://schemas.microsoft.com/office/drawing/2014/main" id="{D09EF4CE-B526-1CEA-9EDD-34A61A70EE7C}"/>
              </a:ext>
            </a:extLst>
          </p:cNvPr>
          <p:cNvSpPr>
            <a:spLocks noGrp="1"/>
          </p:cNvSpPr>
          <p:nvPr>
            <p:ph type="pic" sz="quarter" idx="25"/>
          </p:nvPr>
        </p:nvSpPr>
        <p:spPr>
          <a:xfrm>
            <a:off x="10371993" y="1676401"/>
            <a:ext cx="1411061" cy="1408177"/>
          </a:xfrm>
          <a:solidFill>
            <a:schemeClr val="bg2"/>
          </a:solidFill>
        </p:spPr>
        <p:txBody>
          <a:bodyPr/>
          <a:lstStyle/>
          <a:p>
            <a:r>
              <a:rPr lang="en-US"/>
              <a:t>Click icon to add picture</a:t>
            </a:r>
            <a:endParaRPr lang="en-US" dirty="0"/>
          </a:p>
        </p:txBody>
      </p:sp>
      <p:sp>
        <p:nvSpPr>
          <p:cNvPr id="30" name="Text Placeholder 4">
            <a:extLst>
              <a:ext uri="{FF2B5EF4-FFF2-40B4-BE49-F238E27FC236}">
                <a16:creationId xmlns:a16="http://schemas.microsoft.com/office/drawing/2014/main" id="{993FC27B-1624-B783-DF96-5521C31FB6AD}"/>
              </a:ext>
            </a:extLst>
          </p:cNvPr>
          <p:cNvSpPr>
            <a:spLocks noGrp="1"/>
          </p:cNvSpPr>
          <p:nvPr>
            <p:ph type="body" sz="quarter" idx="26" hasCustomPrompt="1"/>
          </p:nvPr>
        </p:nvSpPr>
        <p:spPr>
          <a:xfrm>
            <a:off x="10371627" y="3101730"/>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1" name="Picture Placeholder 360">
            <a:extLst>
              <a:ext uri="{FF2B5EF4-FFF2-40B4-BE49-F238E27FC236}">
                <a16:creationId xmlns:a16="http://schemas.microsoft.com/office/drawing/2014/main" id="{5A8BA158-C0D0-7A81-D0D2-8428A63A3D75}"/>
              </a:ext>
            </a:extLst>
          </p:cNvPr>
          <p:cNvSpPr>
            <a:spLocks noGrp="1"/>
          </p:cNvSpPr>
          <p:nvPr>
            <p:ph type="pic" sz="quarter" idx="27"/>
          </p:nvPr>
        </p:nvSpPr>
        <p:spPr>
          <a:xfrm>
            <a:off x="317151" y="3962401"/>
            <a:ext cx="1411061" cy="1408177"/>
          </a:xfrm>
          <a:solidFill>
            <a:schemeClr val="bg2"/>
          </a:solidFill>
        </p:spPr>
        <p:txBody>
          <a:bodyPr/>
          <a:lstStyle/>
          <a:p>
            <a:r>
              <a:rPr lang="en-US"/>
              <a:t>Click icon to add picture</a:t>
            </a:r>
            <a:endParaRPr lang="en-US" dirty="0"/>
          </a:p>
        </p:txBody>
      </p:sp>
      <p:sp>
        <p:nvSpPr>
          <p:cNvPr id="32" name="Text Placeholder 4">
            <a:extLst>
              <a:ext uri="{FF2B5EF4-FFF2-40B4-BE49-F238E27FC236}">
                <a16:creationId xmlns:a16="http://schemas.microsoft.com/office/drawing/2014/main" id="{39D4BA50-34B9-66B8-EAF5-82AF534969D1}"/>
              </a:ext>
            </a:extLst>
          </p:cNvPr>
          <p:cNvSpPr>
            <a:spLocks noGrp="1"/>
          </p:cNvSpPr>
          <p:nvPr>
            <p:ph type="body" sz="quarter" idx="28" hasCustomPrompt="1"/>
          </p:nvPr>
        </p:nvSpPr>
        <p:spPr>
          <a:xfrm>
            <a:off x="316785" y="5387730"/>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3" name="Picture Placeholder 360">
            <a:extLst>
              <a:ext uri="{FF2B5EF4-FFF2-40B4-BE49-F238E27FC236}">
                <a16:creationId xmlns:a16="http://schemas.microsoft.com/office/drawing/2014/main" id="{9764F327-567A-B4BD-324B-5E6E4A38AE8A}"/>
              </a:ext>
            </a:extLst>
          </p:cNvPr>
          <p:cNvSpPr>
            <a:spLocks noGrp="1"/>
          </p:cNvSpPr>
          <p:nvPr>
            <p:ph type="pic" sz="quarter" idx="29"/>
          </p:nvPr>
        </p:nvSpPr>
        <p:spPr>
          <a:xfrm>
            <a:off x="1993551" y="3962401"/>
            <a:ext cx="1411061" cy="1408177"/>
          </a:xfrm>
          <a:solidFill>
            <a:schemeClr val="bg2"/>
          </a:solidFill>
        </p:spPr>
        <p:txBody>
          <a:bodyPr/>
          <a:lstStyle/>
          <a:p>
            <a:r>
              <a:rPr lang="en-US"/>
              <a:t>Click icon to add picture</a:t>
            </a:r>
            <a:endParaRPr lang="en-US" dirty="0"/>
          </a:p>
        </p:txBody>
      </p:sp>
      <p:sp>
        <p:nvSpPr>
          <p:cNvPr id="34" name="Text Placeholder 4">
            <a:extLst>
              <a:ext uri="{FF2B5EF4-FFF2-40B4-BE49-F238E27FC236}">
                <a16:creationId xmlns:a16="http://schemas.microsoft.com/office/drawing/2014/main" id="{81407771-83D8-01C3-0563-CE45ADD67E2A}"/>
              </a:ext>
            </a:extLst>
          </p:cNvPr>
          <p:cNvSpPr>
            <a:spLocks noGrp="1"/>
          </p:cNvSpPr>
          <p:nvPr>
            <p:ph type="body" sz="quarter" idx="30" hasCustomPrompt="1"/>
          </p:nvPr>
        </p:nvSpPr>
        <p:spPr>
          <a:xfrm>
            <a:off x="1993185" y="5387730"/>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5" name="Picture Placeholder 360">
            <a:extLst>
              <a:ext uri="{FF2B5EF4-FFF2-40B4-BE49-F238E27FC236}">
                <a16:creationId xmlns:a16="http://schemas.microsoft.com/office/drawing/2014/main" id="{053F6908-A1A4-51D5-C068-74AE8BBE8575}"/>
              </a:ext>
            </a:extLst>
          </p:cNvPr>
          <p:cNvSpPr>
            <a:spLocks noGrp="1"/>
          </p:cNvSpPr>
          <p:nvPr>
            <p:ph type="pic" sz="quarter" idx="31"/>
          </p:nvPr>
        </p:nvSpPr>
        <p:spPr>
          <a:xfrm>
            <a:off x="3669951" y="3962401"/>
            <a:ext cx="1411061" cy="1408177"/>
          </a:xfrm>
          <a:solidFill>
            <a:schemeClr val="bg2"/>
          </a:solidFill>
        </p:spPr>
        <p:txBody>
          <a:bodyPr/>
          <a:lstStyle/>
          <a:p>
            <a:r>
              <a:rPr lang="en-US"/>
              <a:t>Click icon to add picture</a:t>
            </a:r>
            <a:endParaRPr lang="en-US" dirty="0"/>
          </a:p>
        </p:txBody>
      </p:sp>
      <p:sp>
        <p:nvSpPr>
          <p:cNvPr id="36" name="Text Placeholder 4">
            <a:extLst>
              <a:ext uri="{FF2B5EF4-FFF2-40B4-BE49-F238E27FC236}">
                <a16:creationId xmlns:a16="http://schemas.microsoft.com/office/drawing/2014/main" id="{0159B219-D993-9F5C-A25E-271704131301}"/>
              </a:ext>
            </a:extLst>
          </p:cNvPr>
          <p:cNvSpPr>
            <a:spLocks noGrp="1"/>
          </p:cNvSpPr>
          <p:nvPr>
            <p:ph type="body" sz="quarter" idx="32" hasCustomPrompt="1"/>
          </p:nvPr>
        </p:nvSpPr>
        <p:spPr>
          <a:xfrm>
            <a:off x="3669585" y="5387730"/>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7" name="Picture Placeholder 360">
            <a:extLst>
              <a:ext uri="{FF2B5EF4-FFF2-40B4-BE49-F238E27FC236}">
                <a16:creationId xmlns:a16="http://schemas.microsoft.com/office/drawing/2014/main" id="{3B1CFCF1-1BBA-A77B-07C5-CE89C6D37D8E}"/>
              </a:ext>
            </a:extLst>
          </p:cNvPr>
          <p:cNvSpPr>
            <a:spLocks noGrp="1"/>
          </p:cNvSpPr>
          <p:nvPr>
            <p:ph type="pic" sz="quarter" idx="33"/>
          </p:nvPr>
        </p:nvSpPr>
        <p:spPr>
          <a:xfrm>
            <a:off x="5346351" y="3962401"/>
            <a:ext cx="1411061" cy="1408177"/>
          </a:xfrm>
          <a:solidFill>
            <a:schemeClr val="bg2"/>
          </a:solidFill>
        </p:spPr>
        <p:txBody>
          <a:bodyPr/>
          <a:lstStyle/>
          <a:p>
            <a:r>
              <a:rPr lang="en-US"/>
              <a:t>Click icon to add picture</a:t>
            </a:r>
            <a:endParaRPr lang="en-US" dirty="0"/>
          </a:p>
        </p:txBody>
      </p:sp>
      <p:sp>
        <p:nvSpPr>
          <p:cNvPr id="38" name="Text Placeholder 4">
            <a:extLst>
              <a:ext uri="{FF2B5EF4-FFF2-40B4-BE49-F238E27FC236}">
                <a16:creationId xmlns:a16="http://schemas.microsoft.com/office/drawing/2014/main" id="{924D5DB3-FDA3-34E1-683B-AF880C6B5647}"/>
              </a:ext>
            </a:extLst>
          </p:cNvPr>
          <p:cNvSpPr>
            <a:spLocks noGrp="1"/>
          </p:cNvSpPr>
          <p:nvPr>
            <p:ph type="body" sz="quarter" idx="34" hasCustomPrompt="1"/>
          </p:nvPr>
        </p:nvSpPr>
        <p:spPr>
          <a:xfrm>
            <a:off x="5345985" y="5387730"/>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9" name="Picture Placeholder 360">
            <a:extLst>
              <a:ext uri="{FF2B5EF4-FFF2-40B4-BE49-F238E27FC236}">
                <a16:creationId xmlns:a16="http://schemas.microsoft.com/office/drawing/2014/main" id="{CD18FDA3-0BAD-70CF-4A1C-E0AC365F43EC}"/>
              </a:ext>
            </a:extLst>
          </p:cNvPr>
          <p:cNvSpPr>
            <a:spLocks noGrp="1"/>
          </p:cNvSpPr>
          <p:nvPr>
            <p:ph type="pic" sz="quarter" idx="35"/>
          </p:nvPr>
        </p:nvSpPr>
        <p:spPr>
          <a:xfrm>
            <a:off x="7022751" y="3962401"/>
            <a:ext cx="1411061" cy="1408177"/>
          </a:xfrm>
          <a:solidFill>
            <a:schemeClr val="bg2"/>
          </a:solidFill>
        </p:spPr>
        <p:txBody>
          <a:bodyPr/>
          <a:lstStyle/>
          <a:p>
            <a:r>
              <a:rPr lang="en-US"/>
              <a:t>Click icon to add picture</a:t>
            </a:r>
            <a:endParaRPr lang="en-US" dirty="0"/>
          </a:p>
        </p:txBody>
      </p:sp>
      <p:sp>
        <p:nvSpPr>
          <p:cNvPr id="40" name="Text Placeholder 4">
            <a:extLst>
              <a:ext uri="{FF2B5EF4-FFF2-40B4-BE49-F238E27FC236}">
                <a16:creationId xmlns:a16="http://schemas.microsoft.com/office/drawing/2014/main" id="{BC7D472D-B446-D4C9-7FEA-8337576DA47E}"/>
              </a:ext>
            </a:extLst>
          </p:cNvPr>
          <p:cNvSpPr>
            <a:spLocks noGrp="1"/>
          </p:cNvSpPr>
          <p:nvPr>
            <p:ph type="body" sz="quarter" idx="36" hasCustomPrompt="1"/>
          </p:nvPr>
        </p:nvSpPr>
        <p:spPr>
          <a:xfrm>
            <a:off x="7022385" y="5387730"/>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41" name="Picture Placeholder 360">
            <a:extLst>
              <a:ext uri="{FF2B5EF4-FFF2-40B4-BE49-F238E27FC236}">
                <a16:creationId xmlns:a16="http://schemas.microsoft.com/office/drawing/2014/main" id="{00CD14FC-B345-724A-1702-9ECB7309E7BA}"/>
              </a:ext>
            </a:extLst>
          </p:cNvPr>
          <p:cNvSpPr>
            <a:spLocks noGrp="1"/>
          </p:cNvSpPr>
          <p:nvPr>
            <p:ph type="pic" sz="quarter" idx="37"/>
          </p:nvPr>
        </p:nvSpPr>
        <p:spPr>
          <a:xfrm>
            <a:off x="8698785" y="3962401"/>
            <a:ext cx="1411061" cy="1408177"/>
          </a:xfrm>
          <a:solidFill>
            <a:schemeClr val="bg2"/>
          </a:solidFill>
        </p:spPr>
        <p:txBody>
          <a:bodyPr/>
          <a:lstStyle/>
          <a:p>
            <a:r>
              <a:rPr lang="en-US"/>
              <a:t>Click icon to add picture</a:t>
            </a:r>
            <a:endParaRPr lang="en-US" dirty="0"/>
          </a:p>
        </p:txBody>
      </p:sp>
      <p:sp>
        <p:nvSpPr>
          <p:cNvPr id="42" name="Text Placeholder 4">
            <a:extLst>
              <a:ext uri="{FF2B5EF4-FFF2-40B4-BE49-F238E27FC236}">
                <a16:creationId xmlns:a16="http://schemas.microsoft.com/office/drawing/2014/main" id="{A39A6918-941C-CFDA-46B7-7B3F5821B260}"/>
              </a:ext>
            </a:extLst>
          </p:cNvPr>
          <p:cNvSpPr>
            <a:spLocks noGrp="1"/>
          </p:cNvSpPr>
          <p:nvPr>
            <p:ph type="body" sz="quarter" idx="38" hasCustomPrompt="1"/>
          </p:nvPr>
        </p:nvSpPr>
        <p:spPr>
          <a:xfrm>
            <a:off x="8698419" y="5387730"/>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43" name="Picture Placeholder 360">
            <a:extLst>
              <a:ext uri="{FF2B5EF4-FFF2-40B4-BE49-F238E27FC236}">
                <a16:creationId xmlns:a16="http://schemas.microsoft.com/office/drawing/2014/main" id="{13F06704-FC82-77D6-CD12-259FDE55A8D4}"/>
              </a:ext>
            </a:extLst>
          </p:cNvPr>
          <p:cNvSpPr>
            <a:spLocks noGrp="1"/>
          </p:cNvSpPr>
          <p:nvPr>
            <p:ph type="pic" sz="quarter" idx="39"/>
          </p:nvPr>
        </p:nvSpPr>
        <p:spPr>
          <a:xfrm>
            <a:off x="10374453" y="3962401"/>
            <a:ext cx="1411061" cy="1408177"/>
          </a:xfrm>
          <a:solidFill>
            <a:schemeClr val="bg2"/>
          </a:solidFill>
        </p:spPr>
        <p:txBody>
          <a:bodyPr/>
          <a:lstStyle/>
          <a:p>
            <a:r>
              <a:rPr lang="en-US"/>
              <a:t>Click icon to add picture</a:t>
            </a:r>
            <a:endParaRPr lang="en-US" dirty="0"/>
          </a:p>
        </p:txBody>
      </p:sp>
      <p:sp>
        <p:nvSpPr>
          <p:cNvPr id="44" name="Text Placeholder 4">
            <a:extLst>
              <a:ext uri="{FF2B5EF4-FFF2-40B4-BE49-F238E27FC236}">
                <a16:creationId xmlns:a16="http://schemas.microsoft.com/office/drawing/2014/main" id="{DAE33098-4EF0-1E1A-7F23-76F0D50AACBE}"/>
              </a:ext>
            </a:extLst>
          </p:cNvPr>
          <p:cNvSpPr>
            <a:spLocks noGrp="1"/>
          </p:cNvSpPr>
          <p:nvPr>
            <p:ph type="body" sz="quarter" idx="40" hasCustomPrompt="1"/>
          </p:nvPr>
        </p:nvSpPr>
        <p:spPr>
          <a:xfrm>
            <a:off x="10374087" y="5387730"/>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Tree>
    <p:extLst>
      <p:ext uri="{BB962C8B-B14F-4D97-AF65-F5344CB8AC3E}">
        <p14:creationId xmlns:p14="http://schemas.microsoft.com/office/powerpoint/2010/main" val="4185483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rait-10 positions">
    <p:spTree>
      <p:nvGrpSpPr>
        <p:cNvPr id="1" name=""/>
        <p:cNvGrpSpPr/>
        <p:nvPr/>
      </p:nvGrpSpPr>
      <p:grpSpPr>
        <a:xfrm>
          <a:off x="0" y="0"/>
          <a:ext cx="0" cy="0"/>
          <a:chOff x="0" y="0"/>
          <a:chExt cx="0" cy="0"/>
        </a:xfrm>
      </p:grpSpPr>
      <p:sp>
        <p:nvSpPr>
          <p:cNvPr id="12" name="Picture Placeholder 360">
            <a:extLst>
              <a:ext uri="{FF2B5EF4-FFF2-40B4-BE49-F238E27FC236}">
                <a16:creationId xmlns:a16="http://schemas.microsoft.com/office/drawing/2014/main" id="{406AFED2-ED49-1112-B21D-D2ECF913338D}"/>
              </a:ext>
            </a:extLst>
          </p:cNvPr>
          <p:cNvSpPr>
            <a:spLocks noGrp="1"/>
          </p:cNvSpPr>
          <p:nvPr>
            <p:ph type="pic" sz="quarter" idx="12"/>
          </p:nvPr>
        </p:nvSpPr>
        <p:spPr>
          <a:xfrm>
            <a:off x="1510445" y="1682263"/>
            <a:ext cx="1411061" cy="1408177"/>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
        <p:nvSpPr>
          <p:cNvPr id="5" name="Text Placeholder 4">
            <a:extLst>
              <a:ext uri="{FF2B5EF4-FFF2-40B4-BE49-F238E27FC236}">
                <a16:creationId xmlns:a16="http://schemas.microsoft.com/office/drawing/2014/main" id="{7454D37D-9760-333D-5D98-7361CD68B949}"/>
              </a:ext>
            </a:extLst>
          </p:cNvPr>
          <p:cNvSpPr>
            <a:spLocks noGrp="1"/>
          </p:cNvSpPr>
          <p:nvPr>
            <p:ph type="body" sz="quarter" idx="14" hasCustomPrompt="1"/>
          </p:nvPr>
        </p:nvSpPr>
        <p:spPr>
          <a:xfrm>
            <a:off x="1510079" y="3107592"/>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7" name="Picture Placeholder 360">
            <a:extLst>
              <a:ext uri="{FF2B5EF4-FFF2-40B4-BE49-F238E27FC236}">
                <a16:creationId xmlns:a16="http://schemas.microsoft.com/office/drawing/2014/main" id="{25194CC7-DFDD-41E3-3F16-A4BAED70D310}"/>
              </a:ext>
            </a:extLst>
          </p:cNvPr>
          <p:cNvSpPr>
            <a:spLocks noGrp="1"/>
          </p:cNvSpPr>
          <p:nvPr>
            <p:ph type="pic" sz="quarter" idx="15"/>
          </p:nvPr>
        </p:nvSpPr>
        <p:spPr>
          <a:xfrm>
            <a:off x="3409584" y="1682263"/>
            <a:ext cx="1411061" cy="1408177"/>
          </a:xfrm>
          <a:solidFill>
            <a:schemeClr val="bg2"/>
          </a:solidFill>
        </p:spPr>
        <p:txBody>
          <a:bodyPr/>
          <a:lstStyle/>
          <a:p>
            <a:r>
              <a:rPr lang="en-US"/>
              <a:t>Click icon to add picture</a:t>
            </a:r>
            <a:endParaRPr lang="en-US" dirty="0"/>
          </a:p>
        </p:txBody>
      </p:sp>
      <p:sp>
        <p:nvSpPr>
          <p:cNvPr id="8" name="Text Placeholder 4">
            <a:extLst>
              <a:ext uri="{FF2B5EF4-FFF2-40B4-BE49-F238E27FC236}">
                <a16:creationId xmlns:a16="http://schemas.microsoft.com/office/drawing/2014/main" id="{259FEBC2-FFA2-F082-C0B4-490D9C6E3682}"/>
              </a:ext>
            </a:extLst>
          </p:cNvPr>
          <p:cNvSpPr>
            <a:spLocks noGrp="1"/>
          </p:cNvSpPr>
          <p:nvPr>
            <p:ph type="body" sz="quarter" idx="16" hasCustomPrompt="1"/>
          </p:nvPr>
        </p:nvSpPr>
        <p:spPr>
          <a:xfrm>
            <a:off x="3409218" y="3107592"/>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0" name="Picture Placeholder 360">
            <a:extLst>
              <a:ext uri="{FF2B5EF4-FFF2-40B4-BE49-F238E27FC236}">
                <a16:creationId xmlns:a16="http://schemas.microsoft.com/office/drawing/2014/main" id="{9E7760E5-8579-2ACD-19F1-A979EC595A81}"/>
              </a:ext>
            </a:extLst>
          </p:cNvPr>
          <p:cNvSpPr>
            <a:spLocks noGrp="1"/>
          </p:cNvSpPr>
          <p:nvPr>
            <p:ph type="pic" sz="quarter" idx="17"/>
          </p:nvPr>
        </p:nvSpPr>
        <p:spPr>
          <a:xfrm>
            <a:off x="5308182" y="1682263"/>
            <a:ext cx="1411061" cy="1408177"/>
          </a:xfrm>
          <a:solidFill>
            <a:schemeClr val="bg2"/>
          </a:solidFill>
        </p:spPr>
        <p:txBody>
          <a:bodyPr/>
          <a:lstStyle/>
          <a:p>
            <a:r>
              <a:rPr lang="en-US"/>
              <a:t>Click icon to add picture</a:t>
            </a:r>
            <a:endParaRPr lang="en-US" dirty="0"/>
          </a:p>
        </p:txBody>
      </p:sp>
      <p:sp>
        <p:nvSpPr>
          <p:cNvPr id="13" name="Text Placeholder 4">
            <a:extLst>
              <a:ext uri="{FF2B5EF4-FFF2-40B4-BE49-F238E27FC236}">
                <a16:creationId xmlns:a16="http://schemas.microsoft.com/office/drawing/2014/main" id="{121DEBE6-249D-E1B1-4B52-A019B44949CF}"/>
              </a:ext>
            </a:extLst>
          </p:cNvPr>
          <p:cNvSpPr>
            <a:spLocks noGrp="1"/>
          </p:cNvSpPr>
          <p:nvPr>
            <p:ph type="body" sz="quarter" idx="18" hasCustomPrompt="1"/>
          </p:nvPr>
        </p:nvSpPr>
        <p:spPr>
          <a:xfrm>
            <a:off x="5307640" y="3107592"/>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4" name="Picture Placeholder 360">
            <a:extLst>
              <a:ext uri="{FF2B5EF4-FFF2-40B4-BE49-F238E27FC236}">
                <a16:creationId xmlns:a16="http://schemas.microsoft.com/office/drawing/2014/main" id="{EB7AC011-2F57-EC56-91F9-A965565A4061}"/>
              </a:ext>
            </a:extLst>
          </p:cNvPr>
          <p:cNvSpPr>
            <a:spLocks noGrp="1"/>
          </p:cNvSpPr>
          <p:nvPr>
            <p:ph type="pic" sz="quarter" idx="19"/>
          </p:nvPr>
        </p:nvSpPr>
        <p:spPr>
          <a:xfrm>
            <a:off x="7206077" y="1682263"/>
            <a:ext cx="1411061" cy="1408177"/>
          </a:xfrm>
          <a:solidFill>
            <a:schemeClr val="bg2"/>
          </a:solidFill>
        </p:spPr>
        <p:txBody>
          <a:bodyPr/>
          <a:lstStyle/>
          <a:p>
            <a:r>
              <a:rPr lang="en-US"/>
              <a:t>Click icon to add picture</a:t>
            </a:r>
            <a:endParaRPr lang="en-US" dirty="0"/>
          </a:p>
        </p:txBody>
      </p:sp>
      <p:sp>
        <p:nvSpPr>
          <p:cNvPr id="15" name="Text Placeholder 4">
            <a:extLst>
              <a:ext uri="{FF2B5EF4-FFF2-40B4-BE49-F238E27FC236}">
                <a16:creationId xmlns:a16="http://schemas.microsoft.com/office/drawing/2014/main" id="{D59762E5-F688-DBA8-4C37-B3A3C58F18B9}"/>
              </a:ext>
            </a:extLst>
          </p:cNvPr>
          <p:cNvSpPr>
            <a:spLocks noGrp="1"/>
          </p:cNvSpPr>
          <p:nvPr>
            <p:ph type="body" sz="quarter" idx="20" hasCustomPrompt="1"/>
          </p:nvPr>
        </p:nvSpPr>
        <p:spPr>
          <a:xfrm>
            <a:off x="7205711" y="3107592"/>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24" name="Picture Placeholder 360">
            <a:extLst>
              <a:ext uri="{FF2B5EF4-FFF2-40B4-BE49-F238E27FC236}">
                <a16:creationId xmlns:a16="http://schemas.microsoft.com/office/drawing/2014/main" id="{8A47F1D3-73AD-F467-48EE-D2074775291F}"/>
              </a:ext>
            </a:extLst>
          </p:cNvPr>
          <p:cNvSpPr>
            <a:spLocks noGrp="1"/>
          </p:cNvSpPr>
          <p:nvPr>
            <p:ph type="pic" sz="quarter" idx="21"/>
          </p:nvPr>
        </p:nvSpPr>
        <p:spPr>
          <a:xfrm>
            <a:off x="9103782" y="1682263"/>
            <a:ext cx="1411061" cy="1408177"/>
          </a:xfrm>
          <a:solidFill>
            <a:schemeClr val="bg2"/>
          </a:solidFill>
        </p:spPr>
        <p:txBody>
          <a:bodyPr/>
          <a:lstStyle/>
          <a:p>
            <a:r>
              <a:rPr lang="en-US"/>
              <a:t>Click icon to add picture</a:t>
            </a:r>
            <a:endParaRPr lang="en-US" dirty="0"/>
          </a:p>
        </p:txBody>
      </p:sp>
      <p:sp>
        <p:nvSpPr>
          <p:cNvPr id="26" name="Text Placeholder 4">
            <a:extLst>
              <a:ext uri="{FF2B5EF4-FFF2-40B4-BE49-F238E27FC236}">
                <a16:creationId xmlns:a16="http://schemas.microsoft.com/office/drawing/2014/main" id="{B4A73141-DACC-B694-EAA5-D499AAA41AA2}"/>
              </a:ext>
            </a:extLst>
          </p:cNvPr>
          <p:cNvSpPr>
            <a:spLocks noGrp="1"/>
          </p:cNvSpPr>
          <p:nvPr>
            <p:ph type="body" sz="quarter" idx="22" hasCustomPrompt="1"/>
          </p:nvPr>
        </p:nvSpPr>
        <p:spPr>
          <a:xfrm>
            <a:off x="9103416" y="3107592"/>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3" name="Picture Placeholder 360">
            <a:extLst>
              <a:ext uri="{FF2B5EF4-FFF2-40B4-BE49-F238E27FC236}">
                <a16:creationId xmlns:a16="http://schemas.microsoft.com/office/drawing/2014/main" id="{50C0265D-4C37-A6EB-018A-088C3665D77B}"/>
              </a:ext>
            </a:extLst>
          </p:cNvPr>
          <p:cNvSpPr>
            <a:spLocks noGrp="1"/>
          </p:cNvSpPr>
          <p:nvPr>
            <p:ph type="pic" sz="quarter" idx="23"/>
          </p:nvPr>
        </p:nvSpPr>
        <p:spPr>
          <a:xfrm>
            <a:off x="1510079" y="3970677"/>
            <a:ext cx="1411061" cy="1408177"/>
          </a:xfrm>
          <a:solidFill>
            <a:schemeClr val="bg2"/>
          </a:solidFill>
        </p:spPr>
        <p:txBody>
          <a:bodyPr/>
          <a:lstStyle/>
          <a:p>
            <a:r>
              <a:rPr lang="en-US"/>
              <a:t>Click icon to add picture</a:t>
            </a:r>
            <a:endParaRPr lang="en-US" dirty="0"/>
          </a:p>
        </p:txBody>
      </p:sp>
      <p:sp>
        <p:nvSpPr>
          <p:cNvPr id="4" name="Text Placeholder 4">
            <a:extLst>
              <a:ext uri="{FF2B5EF4-FFF2-40B4-BE49-F238E27FC236}">
                <a16:creationId xmlns:a16="http://schemas.microsoft.com/office/drawing/2014/main" id="{3171DB7C-B77B-BA2F-D42D-E70799E1CF45}"/>
              </a:ext>
            </a:extLst>
          </p:cNvPr>
          <p:cNvSpPr>
            <a:spLocks noGrp="1"/>
          </p:cNvSpPr>
          <p:nvPr>
            <p:ph type="body" sz="quarter" idx="24" hasCustomPrompt="1"/>
          </p:nvPr>
        </p:nvSpPr>
        <p:spPr>
          <a:xfrm>
            <a:off x="1509713" y="5396006"/>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6" name="Picture Placeholder 360">
            <a:extLst>
              <a:ext uri="{FF2B5EF4-FFF2-40B4-BE49-F238E27FC236}">
                <a16:creationId xmlns:a16="http://schemas.microsoft.com/office/drawing/2014/main" id="{54228786-C065-7CF8-8C9C-C9622BDB5F7E}"/>
              </a:ext>
            </a:extLst>
          </p:cNvPr>
          <p:cNvSpPr>
            <a:spLocks noGrp="1"/>
          </p:cNvSpPr>
          <p:nvPr>
            <p:ph type="pic" sz="quarter" idx="25"/>
          </p:nvPr>
        </p:nvSpPr>
        <p:spPr>
          <a:xfrm>
            <a:off x="3409218" y="3970677"/>
            <a:ext cx="1411061" cy="1408177"/>
          </a:xfrm>
          <a:solidFill>
            <a:schemeClr val="bg2"/>
          </a:solidFill>
        </p:spPr>
        <p:txBody>
          <a:bodyPr/>
          <a:lstStyle/>
          <a:p>
            <a:r>
              <a:rPr lang="en-US"/>
              <a:t>Click icon to add picture</a:t>
            </a:r>
            <a:endParaRPr lang="en-US" dirty="0"/>
          </a:p>
        </p:txBody>
      </p:sp>
      <p:sp>
        <p:nvSpPr>
          <p:cNvPr id="9" name="Text Placeholder 4">
            <a:extLst>
              <a:ext uri="{FF2B5EF4-FFF2-40B4-BE49-F238E27FC236}">
                <a16:creationId xmlns:a16="http://schemas.microsoft.com/office/drawing/2014/main" id="{9C03BA11-280F-ED2F-8FE5-AD08B0D44816}"/>
              </a:ext>
            </a:extLst>
          </p:cNvPr>
          <p:cNvSpPr>
            <a:spLocks noGrp="1"/>
          </p:cNvSpPr>
          <p:nvPr>
            <p:ph type="body" sz="quarter" idx="26" hasCustomPrompt="1"/>
          </p:nvPr>
        </p:nvSpPr>
        <p:spPr>
          <a:xfrm>
            <a:off x="3408852" y="5396006"/>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1" name="Picture Placeholder 360">
            <a:extLst>
              <a:ext uri="{FF2B5EF4-FFF2-40B4-BE49-F238E27FC236}">
                <a16:creationId xmlns:a16="http://schemas.microsoft.com/office/drawing/2014/main" id="{D0FFE670-33BD-AB72-DB9E-26A7E5785E56}"/>
              </a:ext>
            </a:extLst>
          </p:cNvPr>
          <p:cNvSpPr>
            <a:spLocks noGrp="1"/>
          </p:cNvSpPr>
          <p:nvPr>
            <p:ph type="pic" sz="quarter" idx="27"/>
          </p:nvPr>
        </p:nvSpPr>
        <p:spPr>
          <a:xfrm>
            <a:off x="5307816" y="3970677"/>
            <a:ext cx="1411061" cy="1408177"/>
          </a:xfrm>
          <a:solidFill>
            <a:schemeClr val="bg2"/>
          </a:solidFill>
        </p:spPr>
        <p:txBody>
          <a:bodyPr/>
          <a:lstStyle/>
          <a:p>
            <a:r>
              <a:rPr lang="en-US"/>
              <a:t>Click icon to add picture</a:t>
            </a:r>
            <a:endParaRPr lang="en-US" dirty="0"/>
          </a:p>
        </p:txBody>
      </p:sp>
      <p:sp>
        <p:nvSpPr>
          <p:cNvPr id="16" name="Text Placeholder 4">
            <a:extLst>
              <a:ext uri="{FF2B5EF4-FFF2-40B4-BE49-F238E27FC236}">
                <a16:creationId xmlns:a16="http://schemas.microsoft.com/office/drawing/2014/main" id="{36FD3033-3412-943B-9B60-3555F20EAC66}"/>
              </a:ext>
            </a:extLst>
          </p:cNvPr>
          <p:cNvSpPr>
            <a:spLocks noGrp="1"/>
          </p:cNvSpPr>
          <p:nvPr>
            <p:ph type="body" sz="quarter" idx="28" hasCustomPrompt="1"/>
          </p:nvPr>
        </p:nvSpPr>
        <p:spPr>
          <a:xfrm>
            <a:off x="5307274" y="5396006"/>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7" name="Picture Placeholder 360">
            <a:extLst>
              <a:ext uri="{FF2B5EF4-FFF2-40B4-BE49-F238E27FC236}">
                <a16:creationId xmlns:a16="http://schemas.microsoft.com/office/drawing/2014/main" id="{D90F4C59-A65F-7802-34A6-70D69C5041A5}"/>
              </a:ext>
            </a:extLst>
          </p:cNvPr>
          <p:cNvSpPr>
            <a:spLocks noGrp="1"/>
          </p:cNvSpPr>
          <p:nvPr>
            <p:ph type="pic" sz="quarter" idx="29"/>
          </p:nvPr>
        </p:nvSpPr>
        <p:spPr>
          <a:xfrm>
            <a:off x="7205711" y="3970677"/>
            <a:ext cx="1411061" cy="1408177"/>
          </a:xfrm>
          <a:solidFill>
            <a:schemeClr val="bg2"/>
          </a:solidFill>
        </p:spPr>
        <p:txBody>
          <a:bodyPr/>
          <a:lstStyle/>
          <a:p>
            <a:r>
              <a:rPr lang="en-US"/>
              <a:t>Click icon to add picture</a:t>
            </a:r>
            <a:endParaRPr lang="en-US" dirty="0"/>
          </a:p>
        </p:txBody>
      </p:sp>
      <p:sp>
        <p:nvSpPr>
          <p:cNvPr id="18" name="Text Placeholder 4">
            <a:extLst>
              <a:ext uri="{FF2B5EF4-FFF2-40B4-BE49-F238E27FC236}">
                <a16:creationId xmlns:a16="http://schemas.microsoft.com/office/drawing/2014/main" id="{134846F9-F8EB-3656-08DF-03E1A00CD633}"/>
              </a:ext>
            </a:extLst>
          </p:cNvPr>
          <p:cNvSpPr>
            <a:spLocks noGrp="1"/>
          </p:cNvSpPr>
          <p:nvPr>
            <p:ph type="body" sz="quarter" idx="30" hasCustomPrompt="1"/>
          </p:nvPr>
        </p:nvSpPr>
        <p:spPr>
          <a:xfrm>
            <a:off x="7205345" y="5396006"/>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
        <p:nvSpPr>
          <p:cNvPr id="19" name="Picture Placeholder 360">
            <a:extLst>
              <a:ext uri="{FF2B5EF4-FFF2-40B4-BE49-F238E27FC236}">
                <a16:creationId xmlns:a16="http://schemas.microsoft.com/office/drawing/2014/main" id="{9694CBBD-6AE6-ADDC-80FB-FDFA2458BCB3}"/>
              </a:ext>
            </a:extLst>
          </p:cNvPr>
          <p:cNvSpPr>
            <a:spLocks noGrp="1"/>
          </p:cNvSpPr>
          <p:nvPr>
            <p:ph type="pic" sz="quarter" idx="31"/>
          </p:nvPr>
        </p:nvSpPr>
        <p:spPr>
          <a:xfrm>
            <a:off x="9103416" y="3970677"/>
            <a:ext cx="1411061" cy="1408177"/>
          </a:xfrm>
          <a:solidFill>
            <a:schemeClr val="bg2"/>
          </a:solidFill>
        </p:spPr>
        <p:txBody>
          <a:bodyPr/>
          <a:lstStyle/>
          <a:p>
            <a:r>
              <a:rPr lang="en-US"/>
              <a:t>Click icon to add picture</a:t>
            </a:r>
            <a:endParaRPr lang="en-US" dirty="0"/>
          </a:p>
        </p:txBody>
      </p:sp>
      <p:sp>
        <p:nvSpPr>
          <p:cNvPr id="20" name="Text Placeholder 4">
            <a:extLst>
              <a:ext uri="{FF2B5EF4-FFF2-40B4-BE49-F238E27FC236}">
                <a16:creationId xmlns:a16="http://schemas.microsoft.com/office/drawing/2014/main" id="{4DB0CCF3-7E0B-FACF-F244-CCF6EC2D9306}"/>
              </a:ext>
            </a:extLst>
          </p:cNvPr>
          <p:cNvSpPr>
            <a:spLocks noGrp="1"/>
          </p:cNvSpPr>
          <p:nvPr>
            <p:ph type="body" sz="quarter" idx="32" hasCustomPrompt="1"/>
          </p:nvPr>
        </p:nvSpPr>
        <p:spPr>
          <a:xfrm>
            <a:off x="9103050" y="5396006"/>
            <a:ext cx="1412144" cy="321408"/>
          </a:xfrm>
        </p:spPr>
        <p:txBody>
          <a:bodyPr tIns="91440"/>
          <a:lstStyle>
            <a:lvl1pPr marL="0" indent="0">
              <a:buNone/>
              <a:defRPr sz="16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First Name, Last Name</a:t>
            </a:r>
          </a:p>
        </p:txBody>
      </p:sp>
    </p:spTree>
    <p:extLst>
      <p:ext uri="{BB962C8B-B14F-4D97-AF65-F5344CB8AC3E}">
        <p14:creationId xmlns:p14="http://schemas.microsoft.com/office/powerpoint/2010/main" val="759745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rait-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
        <p:nvSpPr>
          <p:cNvPr id="4" name="SmartArt Placeholder 3">
            <a:extLst>
              <a:ext uri="{FF2B5EF4-FFF2-40B4-BE49-F238E27FC236}">
                <a16:creationId xmlns:a16="http://schemas.microsoft.com/office/drawing/2014/main" id="{41F9B8EB-EA8B-7B42-D70A-72CFAD42EB27}"/>
              </a:ext>
            </a:extLst>
          </p:cNvPr>
          <p:cNvSpPr>
            <a:spLocks noGrp="1"/>
          </p:cNvSpPr>
          <p:nvPr>
            <p:ph type="dgm" sz="quarter" idx="10"/>
          </p:nvPr>
        </p:nvSpPr>
        <p:spPr>
          <a:xfrm>
            <a:off x="314691" y="1430338"/>
            <a:ext cx="11493133" cy="4852987"/>
          </a:xfrm>
        </p:spPr>
        <p:txBody>
          <a:bodyPr/>
          <a:lstStyle/>
          <a:p>
            <a:r>
              <a:rPr lang="en-US"/>
              <a:t>Click icon to add SmartArt graphic</a:t>
            </a:r>
          </a:p>
        </p:txBody>
      </p:sp>
    </p:spTree>
    <p:extLst>
      <p:ext uri="{BB962C8B-B14F-4D97-AF65-F5344CB8AC3E}">
        <p14:creationId xmlns:p14="http://schemas.microsoft.com/office/powerpoint/2010/main" val="247565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Editabl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25B3089-0A48-0AC4-08EB-C9D35463AC28}"/>
              </a:ext>
            </a:extLst>
          </p:cNvPr>
          <p:cNvSpPr/>
          <p:nvPr userDrawn="1"/>
        </p:nvSpPr>
        <p:spPr>
          <a:xfrm>
            <a:off x="385763" y="6015038"/>
            <a:ext cx="6899620" cy="575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98CF54AA-7F0F-038A-AAAF-AD02F6AA5ACA}"/>
              </a:ext>
            </a:extLst>
          </p:cNvPr>
          <p:cNvSpPr>
            <a:spLocks noGrp="1"/>
          </p:cNvSpPr>
          <p:nvPr>
            <p:ph type="pic" sz="quarter" idx="21"/>
          </p:nvPr>
        </p:nvSpPr>
        <p:spPr>
          <a:xfrm>
            <a:off x="0" y="0"/>
            <a:ext cx="12192000" cy="6858000"/>
          </a:xfrm>
          <a:custGeom>
            <a:avLst/>
            <a:gdLst>
              <a:gd name="connsiteX0" fmla="*/ 896615 w 12192000"/>
              <a:gd name="connsiteY0" fmla="*/ 829307 h 6858000"/>
              <a:gd name="connsiteX1" fmla="*/ 896615 w 12192000"/>
              <a:gd name="connsiteY1" fmla="*/ 6028692 h 6858000"/>
              <a:gd name="connsiteX2" fmla="*/ 6096000 w 12192000"/>
              <a:gd name="connsiteY2" fmla="*/ 6028692 h 6858000"/>
              <a:gd name="connsiteX3" fmla="*/ 6096000 w 12192000"/>
              <a:gd name="connsiteY3" fmla="*/ 82930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96615" y="829307"/>
                </a:moveTo>
                <a:lnTo>
                  <a:pt x="896615" y="6028692"/>
                </a:lnTo>
                <a:lnTo>
                  <a:pt x="6096000" y="6028692"/>
                </a:lnTo>
                <a:lnTo>
                  <a:pt x="6096000" y="829307"/>
                </a:lnTo>
                <a:close/>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41" name="Title 1">
            <a:extLst>
              <a:ext uri="{FF2B5EF4-FFF2-40B4-BE49-F238E27FC236}">
                <a16:creationId xmlns:a16="http://schemas.microsoft.com/office/drawing/2014/main" id="{2B6A4265-6FDC-7301-BD87-6CE0C2335A99}"/>
              </a:ext>
            </a:extLst>
          </p:cNvPr>
          <p:cNvSpPr>
            <a:spLocks noGrp="1"/>
          </p:cNvSpPr>
          <p:nvPr>
            <p:ph type="ctrTitle" hasCustomPrompt="1"/>
          </p:nvPr>
        </p:nvSpPr>
        <p:spPr>
          <a:xfrm>
            <a:off x="1215450" y="2254309"/>
            <a:ext cx="4518085" cy="997196"/>
          </a:xfrm>
        </p:spPr>
        <p:txBody>
          <a:bodyPr wrap="square" anchor="t" anchorCtr="0">
            <a:noAutofit/>
          </a:bodyPr>
          <a:lstStyle>
            <a:lvl1pPr algn="l">
              <a:spcBef>
                <a:spcPts val="1200"/>
              </a:spcBef>
              <a:spcAft>
                <a:spcPts val="60"/>
              </a:spcAft>
              <a:defRPr sz="3600" b="1">
                <a:solidFill>
                  <a:schemeClr val="tx1"/>
                </a:solidFill>
              </a:defRPr>
            </a:lvl1pPr>
          </a:lstStyle>
          <a:p>
            <a:r>
              <a:rPr lang="en-US" dirty="0"/>
              <a:t>Presentation Title (Text size no larger than 32pt)</a:t>
            </a:r>
          </a:p>
        </p:txBody>
      </p:sp>
      <p:sp>
        <p:nvSpPr>
          <p:cNvPr id="43" name="Text Placeholder 1961">
            <a:extLst>
              <a:ext uri="{FF2B5EF4-FFF2-40B4-BE49-F238E27FC236}">
                <a16:creationId xmlns:a16="http://schemas.microsoft.com/office/drawing/2014/main" id="{1061D354-0A2B-B951-F1BE-22D610DF35A9}"/>
              </a:ext>
            </a:extLst>
          </p:cNvPr>
          <p:cNvSpPr>
            <a:spLocks noGrp="1"/>
          </p:cNvSpPr>
          <p:nvPr>
            <p:ph type="body" sz="quarter" idx="14" hasCustomPrompt="1"/>
          </p:nvPr>
        </p:nvSpPr>
        <p:spPr>
          <a:xfrm>
            <a:off x="1215450" y="1934670"/>
            <a:ext cx="4518085" cy="193899"/>
          </a:xfrm>
        </p:spPr>
        <p:txBody>
          <a:bodyPr wrap="square" anchor="t" anchorCtr="0">
            <a:noAutofit/>
          </a:bodyPr>
          <a:lstStyle>
            <a:lvl1pPr marL="0" indent="0" algn="l">
              <a:spcBef>
                <a:spcPts val="1200"/>
              </a:spcBef>
              <a:spcAft>
                <a:spcPts val="60"/>
              </a:spcAft>
              <a:buNone/>
              <a:defRPr sz="1400" b="0" i="0" spc="150" baseline="0">
                <a:solidFill>
                  <a:schemeClr val="tx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grpSp>
        <p:nvGrpSpPr>
          <p:cNvPr id="47" name="Group 46">
            <a:extLst>
              <a:ext uri="{FF2B5EF4-FFF2-40B4-BE49-F238E27FC236}">
                <a16:creationId xmlns:a16="http://schemas.microsoft.com/office/drawing/2014/main" id="{B9E34D55-5962-D71E-5F14-F58404B73863}"/>
              </a:ext>
            </a:extLst>
          </p:cNvPr>
          <p:cNvGrpSpPr/>
          <p:nvPr userDrawn="1"/>
        </p:nvGrpSpPr>
        <p:grpSpPr>
          <a:xfrm>
            <a:off x="1168862" y="5406470"/>
            <a:ext cx="4834263" cy="369332"/>
            <a:chOff x="1168862" y="5508070"/>
            <a:chExt cx="4834263" cy="369332"/>
          </a:xfrm>
        </p:grpSpPr>
        <p:pic>
          <p:nvPicPr>
            <p:cNvPr id="48" name="Picture 47">
              <a:extLst>
                <a:ext uri="{FF2B5EF4-FFF2-40B4-BE49-F238E27FC236}">
                  <a16:creationId xmlns:a16="http://schemas.microsoft.com/office/drawing/2014/main" id="{D4967025-85C6-1E53-9051-CBBA63AE1D97}"/>
                </a:ext>
              </a:extLst>
            </p:cNvPr>
            <p:cNvPicPr>
              <a:picLocks noChangeAspect="1"/>
            </p:cNvPicPr>
            <p:nvPr userDrawn="1"/>
          </p:nvPicPr>
          <p:blipFill>
            <a:blip r:embed="rId2"/>
            <a:stretch>
              <a:fillRect/>
            </a:stretch>
          </p:blipFill>
          <p:spPr>
            <a:xfrm>
              <a:off x="1168862" y="5508070"/>
              <a:ext cx="1311127" cy="316213"/>
            </a:xfrm>
            <a:prstGeom prst="rect">
              <a:avLst/>
            </a:prstGeom>
          </p:spPr>
        </p:pic>
        <p:sp>
          <p:nvSpPr>
            <p:cNvPr id="49" name="TextBox 48">
              <a:extLst>
                <a:ext uri="{FF2B5EF4-FFF2-40B4-BE49-F238E27FC236}">
                  <a16:creationId xmlns:a16="http://schemas.microsoft.com/office/drawing/2014/main" id="{6432B67B-E65C-8C4D-ECEE-0E0F031F2333}"/>
                </a:ext>
              </a:extLst>
            </p:cNvPr>
            <p:cNvSpPr txBox="1"/>
            <p:nvPr userDrawn="1"/>
          </p:nvSpPr>
          <p:spPr>
            <a:xfrm>
              <a:off x="2561071" y="5508070"/>
              <a:ext cx="3442054" cy="369332"/>
            </a:xfrm>
            <a:prstGeom prst="rect">
              <a:avLst/>
            </a:prstGeom>
            <a:noFill/>
          </p:spPr>
          <p:txBody>
            <a:bodyPr wrap="square" rtlCol="0">
              <a:spAutoFit/>
            </a:bodyPr>
            <a:lstStyle/>
            <a:p>
              <a:r>
                <a:rPr lang="en-US" sz="900" b="0" dirty="0">
                  <a:solidFill>
                    <a:schemeClr val="tx1"/>
                  </a:solidFill>
                  <a:latin typeface="Roboto" panose="02000000000000000000" pitchFamily="2" charset="0"/>
                  <a:ea typeface="Roboto" panose="02000000000000000000" pitchFamily="2" charset="0"/>
                </a:rPr>
                <a:t>ORNL IS MANAGED BY UT-BATTELLE LLC </a:t>
              </a:r>
              <a:br>
                <a:rPr lang="en-US" sz="900" b="0" dirty="0">
                  <a:solidFill>
                    <a:schemeClr val="tx1"/>
                  </a:solidFill>
                  <a:latin typeface="Roboto" panose="02000000000000000000" pitchFamily="2" charset="0"/>
                  <a:ea typeface="Roboto" panose="02000000000000000000" pitchFamily="2" charset="0"/>
                </a:rPr>
              </a:br>
              <a:r>
                <a:rPr lang="en-US" sz="900" b="0" dirty="0">
                  <a:solidFill>
                    <a:schemeClr val="tx1"/>
                  </a:solidFill>
                  <a:latin typeface="Roboto" panose="02000000000000000000" pitchFamily="2" charset="0"/>
                  <a:ea typeface="Roboto" panose="02000000000000000000" pitchFamily="2" charset="0"/>
                </a:rPr>
                <a:t>FOR THE US DEPARTMENT OF ENERGY</a:t>
              </a:r>
            </a:p>
          </p:txBody>
        </p:sp>
      </p:grpSp>
      <p:pic>
        <p:nvPicPr>
          <p:cNvPr id="31" name="Graphic 30">
            <a:extLst>
              <a:ext uri="{FF2B5EF4-FFF2-40B4-BE49-F238E27FC236}">
                <a16:creationId xmlns:a16="http://schemas.microsoft.com/office/drawing/2014/main" id="{767997A1-375F-1726-DF9D-576251F05B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228108" y="1141396"/>
            <a:ext cx="1780479" cy="428014"/>
          </a:xfrm>
          <a:prstGeom prst="rect">
            <a:avLst/>
          </a:prstGeom>
        </p:spPr>
      </p:pic>
      <p:sp>
        <p:nvSpPr>
          <p:cNvPr id="7" name="Text Placeholder 1963">
            <a:extLst>
              <a:ext uri="{FF2B5EF4-FFF2-40B4-BE49-F238E27FC236}">
                <a16:creationId xmlns:a16="http://schemas.microsoft.com/office/drawing/2014/main" id="{3B1CF4E8-BDC8-B225-DB1D-63D508EC3889}"/>
              </a:ext>
            </a:extLst>
          </p:cNvPr>
          <p:cNvSpPr>
            <a:spLocks noGrp="1"/>
          </p:cNvSpPr>
          <p:nvPr>
            <p:ph type="body" sz="quarter" idx="15" hasCustomPrompt="1"/>
          </p:nvPr>
        </p:nvSpPr>
        <p:spPr>
          <a:xfrm>
            <a:off x="1215450" y="4383195"/>
            <a:ext cx="4517136" cy="332399"/>
          </a:xfrm>
        </p:spPr>
        <p:txBody>
          <a:bodyPr wrap="square" anchor="t" anchorCtr="0">
            <a:noAutofit/>
          </a:bodyPr>
          <a:lstStyle>
            <a:lvl1pPr marL="0" indent="0" algn="l">
              <a:spcBef>
                <a:spcPts val="1200"/>
              </a:spcBef>
              <a:spcAft>
                <a:spcPts val="60"/>
              </a:spcAft>
              <a:buNone/>
              <a:defRPr sz="2400" b="0" i="0">
                <a:solidFill>
                  <a:schemeClr val="tx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10" name="Text Placeholder 47">
            <a:extLst>
              <a:ext uri="{FF2B5EF4-FFF2-40B4-BE49-F238E27FC236}">
                <a16:creationId xmlns:a16="http://schemas.microsoft.com/office/drawing/2014/main" id="{67FCB669-B9C0-1E9C-516B-D8A804C4C36C}"/>
              </a:ext>
            </a:extLst>
          </p:cNvPr>
          <p:cNvSpPr>
            <a:spLocks noGrp="1"/>
          </p:cNvSpPr>
          <p:nvPr>
            <p:ph type="body" sz="quarter" idx="17" hasCustomPrompt="1"/>
          </p:nvPr>
        </p:nvSpPr>
        <p:spPr>
          <a:xfrm>
            <a:off x="1215450" y="4798918"/>
            <a:ext cx="4517136" cy="246221"/>
          </a:xfrm>
        </p:spPr>
        <p:txBody>
          <a:bodyPr wrap="square" anchor="t" anchorCtr="0">
            <a:noAutofit/>
          </a:bodyPr>
          <a:lstStyle>
            <a:lvl1pPr marL="0" indent="0" algn="l">
              <a:lnSpc>
                <a:spcPct val="100000"/>
              </a:lnSpc>
              <a:spcBef>
                <a:spcPts val="1200"/>
              </a:spcBef>
              <a:spcAft>
                <a:spcPts val="60"/>
              </a:spcAft>
              <a:buNone/>
              <a:defRPr sz="1600" b="0" i="0">
                <a:solidFill>
                  <a:schemeClr val="tx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sp>
        <p:nvSpPr>
          <p:cNvPr id="12" name="Subtitle 2">
            <a:extLst>
              <a:ext uri="{FF2B5EF4-FFF2-40B4-BE49-F238E27FC236}">
                <a16:creationId xmlns:a16="http://schemas.microsoft.com/office/drawing/2014/main" id="{9A6F6DA4-481A-E606-D7BA-9C2165FE3EB8}"/>
              </a:ext>
            </a:extLst>
          </p:cNvPr>
          <p:cNvSpPr>
            <a:spLocks noGrp="1"/>
          </p:cNvSpPr>
          <p:nvPr>
            <p:ph type="subTitle" idx="1" hasCustomPrompt="1"/>
          </p:nvPr>
        </p:nvSpPr>
        <p:spPr>
          <a:xfrm>
            <a:off x="1215450" y="4031052"/>
            <a:ext cx="4517136" cy="180049"/>
          </a:xfrm>
        </p:spPr>
        <p:txBody>
          <a:bodyPr wrap="square" anchor="t" anchorCtr="0">
            <a:noAutofit/>
          </a:bodyPr>
          <a:lstStyle>
            <a:lvl1pPr marL="0" indent="0" algn="l">
              <a:spcBef>
                <a:spcPts val="1200"/>
              </a:spcBef>
              <a:spcAft>
                <a:spcPts val="60"/>
              </a:spcAft>
              <a:buNone/>
              <a:defRPr sz="1300" b="1" spc="3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3" name="Rectangle 12">
            <a:extLst>
              <a:ext uri="{FF2B5EF4-FFF2-40B4-BE49-F238E27FC236}">
                <a16:creationId xmlns:a16="http://schemas.microsoft.com/office/drawing/2014/main" id="{8D17B51F-DF85-E9E0-712B-297B83E802F9}"/>
              </a:ext>
            </a:extLst>
          </p:cNvPr>
          <p:cNvSpPr/>
          <p:nvPr userDrawn="1"/>
        </p:nvSpPr>
        <p:spPr>
          <a:xfrm>
            <a:off x="1215450" y="3780792"/>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74748"/>
              </a:solidFill>
            </a:endParaRPr>
          </a:p>
        </p:txBody>
      </p:sp>
    </p:spTree>
    <p:extLst>
      <p:ext uri="{BB962C8B-B14F-4D97-AF65-F5344CB8AC3E}">
        <p14:creationId xmlns:p14="http://schemas.microsoft.com/office/powerpoint/2010/main" val="3745685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mmary - Standard">
    <p:spTree>
      <p:nvGrpSpPr>
        <p:cNvPr id="1" name=""/>
        <p:cNvGrpSpPr/>
        <p:nvPr/>
      </p:nvGrpSpPr>
      <p:grpSpPr>
        <a:xfrm>
          <a:off x="0" y="0"/>
          <a:ext cx="0" cy="0"/>
          <a:chOff x="0" y="0"/>
          <a:chExt cx="0" cy="0"/>
        </a:xfrm>
      </p:grpSpPr>
      <p:pic>
        <p:nvPicPr>
          <p:cNvPr id="6" name="Picture 5" descr="A high angle view of a city&#10;&#10;Description automatically generated">
            <a:extLst>
              <a:ext uri="{FF2B5EF4-FFF2-40B4-BE49-F238E27FC236}">
                <a16:creationId xmlns:a16="http://schemas.microsoft.com/office/drawing/2014/main" id="{23DA0192-253A-9416-8E30-B9B66EED54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9145" y="2258209"/>
            <a:ext cx="12210290" cy="664797"/>
          </a:xfrm>
        </p:spPr>
        <p:txBody>
          <a:bodyPr anchor="t" anchorCtr="0">
            <a:noAutofit/>
          </a:bodyPr>
          <a:lstStyle>
            <a:lvl1pPr algn="ctr">
              <a:spcBef>
                <a:spcPts val="1200"/>
              </a:spcBef>
              <a:spcAft>
                <a:spcPts val="60"/>
              </a:spcAft>
              <a:defRPr sz="4800" b="1">
                <a:solidFill>
                  <a:schemeClr val="tx1"/>
                </a:solidFill>
              </a:defRPr>
            </a:lvl1pPr>
          </a:lstStyle>
          <a:p>
            <a:r>
              <a:rPr lang="en-US" dirty="0"/>
              <a:t>One-sentence statement</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0" y="2922742"/>
            <a:ext cx="12192000" cy="397032"/>
          </a:xfrm>
        </p:spPr>
        <p:txBody>
          <a:bodyPr tIns="91440" anchor="t" anchorCtr="0">
            <a:noAutofit/>
          </a:bodyPr>
          <a:lstStyle>
            <a:lvl1pPr marL="0" indent="0" algn="ctr">
              <a:spcBef>
                <a:spcPts val="1200"/>
              </a:spcBef>
              <a:spcAft>
                <a:spcPts val="60"/>
              </a:spcAft>
              <a:buNone/>
              <a:defRPr sz="2200" b="1" spc="3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ONE SENTENCE SUBTITLE STATEMENT</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5668818" y="3468601"/>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649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mmary - Social">
    <p:spTree>
      <p:nvGrpSpPr>
        <p:cNvPr id="1" name=""/>
        <p:cNvGrpSpPr/>
        <p:nvPr/>
      </p:nvGrpSpPr>
      <p:grpSpPr>
        <a:xfrm>
          <a:off x="0" y="0"/>
          <a:ext cx="0" cy="0"/>
          <a:chOff x="0" y="0"/>
          <a:chExt cx="0" cy="0"/>
        </a:xfrm>
      </p:grpSpPr>
      <p:pic>
        <p:nvPicPr>
          <p:cNvPr id="6" name="Picture 5" descr="A high angle view of a city&#10;&#10;Description automatically generated">
            <a:extLst>
              <a:ext uri="{FF2B5EF4-FFF2-40B4-BE49-F238E27FC236}">
                <a16:creationId xmlns:a16="http://schemas.microsoft.com/office/drawing/2014/main" id="{23DA0192-253A-9416-8E30-B9B66EED54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1B10DD8E-E016-58F8-208C-69AD92BED39D}"/>
              </a:ext>
            </a:extLst>
          </p:cNvPr>
          <p:cNvSpPr/>
          <p:nvPr userDrawn="1"/>
        </p:nvSpPr>
        <p:spPr>
          <a:xfrm>
            <a:off x="0" y="0"/>
            <a:ext cx="12192000" cy="2575976"/>
          </a:xfrm>
          <a:prstGeom prst="rect">
            <a:avLst/>
          </a:prstGeom>
          <a:gradFill>
            <a:gsLst>
              <a:gs pos="57000">
                <a:srgbClr val="FFFFFF">
                  <a:alpha val="62000"/>
                </a:srgbClr>
              </a:gs>
              <a:gs pos="15000">
                <a:schemeClr val="bg1">
                  <a:alpha val="91598"/>
                </a:schemeClr>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7">
            <a:extLst>
              <a:ext uri="{FF2B5EF4-FFF2-40B4-BE49-F238E27FC236}">
                <a16:creationId xmlns:a16="http://schemas.microsoft.com/office/drawing/2014/main" id="{658225E5-2430-3783-F06E-A0A40A65699C}"/>
              </a:ext>
            </a:extLst>
          </p:cNvPr>
          <p:cNvSpPr>
            <a:spLocks noGrp="1"/>
          </p:cNvSpPr>
          <p:nvPr>
            <p:ph type="title"/>
          </p:nvPr>
        </p:nvSpPr>
        <p:spPr>
          <a:xfrm>
            <a:off x="314692" y="365125"/>
            <a:ext cx="11492432" cy="886397"/>
          </a:xfrm>
        </p:spPr>
        <p:txBody>
          <a:bodyPr/>
          <a:lstStyle/>
          <a:p>
            <a:r>
              <a:rPr lang="en-US"/>
              <a:t>Click to edit Master title style</a:t>
            </a:r>
            <a:endParaRPr lang="en-US" dirty="0"/>
          </a:p>
        </p:txBody>
      </p:sp>
      <p:grpSp>
        <p:nvGrpSpPr>
          <p:cNvPr id="147" name="Group 146">
            <a:extLst>
              <a:ext uri="{FF2B5EF4-FFF2-40B4-BE49-F238E27FC236}">
                <a16:creationId xmlns:a16="http://schemas.microsoft.com/office/drawing/2014/main" id="{0E904804-90C2-92CD-EBBE-DEE84A1EF57E}"/>
              </a:ext>
            </a:extLst>
          </p:cNvPr>
          <p:cNvGrpSpPr/>
          <p:nvPr userDrawn="1"/>
        </p:nvGrpSpPr>
        <p:grpSpPr>
          <a:xfrm>
            <a:off x="2230425" y="1950223"/>
            <a:ext cx="7731150" cy="1180116"/>
            <a:chOff x="2419238" y="1689595"/>
            <a:chExt cx="7333183" cy="1119369"/>
          </a:xfrm>
        </p:grpSpPr>
        <p:sp>
          <p:nvSpPr>
            <p:cNvPr id="120" name="Freeform 119">
              <a:extLst>
                <a:ext uri="{FF2B5EF4-FFF2-40B4-BE49-F238E27FC236}">
                  <a16:creationId xmlns:a16="http://schemas.microsoft.com/office/drawing/2014/main" id="{B35B19EB-28CC-5046-67D8-0AC0F092D8F9}"/>
                </a:ext>
              </a:extLst>
            </p:cNvPr>
            <p:cNvSpPr/>
            <p:nvPr userDrawn="1"/>
          </p:nvSpPr>
          <p:spPr>
            <a:xfrm>
              <a:off x="6151118" y="1690962"/>
              <a:ext cx="1113318" cy="1113317"/>
            </a:xfrm>
            <a:custGeom>
              <a:avLst/>
              <a:gdLst>
                <a:gd name="connsiteX0" fmla="*/ 0 w 543306"/>
                <a:gd name="connsiteY0" fmla="*/ 0 h 543305"/>
                <a:gd name="connsiteX1" fmla="*/ 543306 w 543306"/>
                <a:gd name="connsiteY1" fmla="*/ 0 h 543305"/>
                <a:gd name="connsiteX2" fmla="*/ 543306 w 543306"/>
                <a:gd name="connsiteY2" fmla="*/ 543306 h 543305"/>
                <a:gd name="connsiteX3" fmla="*/ 0 w 543306"/>
                <a:gd name="connsiteY3" fmla="*/ 543306 h 543305"/>
              </a:gdLst>
              <a:ahLst/>
              <a:cxnLst>
                <a:cxn ang="0">
                  <a:pos x="connsiteX0" y="connsiteY0"/>
                </a:cxn>
                <a:cxn ang="0">
                  <a:pos x="connsiteX1" y="connsiteY1"/>
                </a:cxn>
                <a:cxn ang="0">
                  <a:pos x="connsiteX2" y="connsiteY2"/>
                </a:cxn>
                <a:cxn ang="0">
                  <a:pos x="connsiteX3" y="connsiteY3"/>
                </a:cxn>
              </a:cxnLst>
              <a:rect l="l" t="t" r="r" b="b"/>
              <a:pathLst>
                <a:path w="543306" h="543305">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9F8B7F74-14E3-0359-48F7-8887F481B3F3}"/>
                </a:ext>
              </a:extLst>
            </p:cNvPr>
            <p:cNvSpPr/>
            <p:nvPr userDrawn="1"/>
          </p:nvSpPr>
          <p:spPr>
            <a:xfrm>
              <a:off x="6531907" y="1870334"/>
              <a:ext cx="352119" cy="754014"/>
            </a:xfrm>
            <a:custGeom>
              <a:avLst/>
              <a:gdLst>
                <a:gd name="connsiteX0" fmla="*/ 136975 w 171836"/>
                <a:gd name="connsiteY0" fmla="*/ 62674 h 367963"/>
                <a:gd name="connsiteX1" fmla="*/ 167646 w 171836"/>
                <a:gd name="connsiteY1" fmla="*/ 62674 h 367963"/>
                <a:gd name="connsiteX2" fmla="*/ 171837 w 171836"/>
                <a:gd name="connsiteY2" fmla="*/ 58483 h 367963"/>
                <a:gd name="connsiteX3" fmla="*/ 171837 w 171836"/>
                <a:gd name="connsiteY3" fmla="*/ 3905 h 367963"/>
                <a:gd name="connsiteX4" fmla="*/ 168027 w 171836"/>
                <a:gd name="connsiteY4" fmla="*/ 0 h 367963"/>
                <a:gd name="connsiteX5" fmla="*/ 104305 w 171836"/>
                <a:gd name="connsiteY5" fmla="*/ 667 h 367963"/>
                <a:gd name="connsiteX6" fmla="*/ 53156 w 171836"/>
                <a:gd name="connsiteY6" fmla="*/ 26670 h 367963"/>
                <a:gd name="connsiteX7" fmla="*/ 38392 w 171836"/>
                <a:gd name="connsiteY7" fmla="*/ 72580 h 367963"/>
                <a:gd name="connsiteX8" fmla="*/ 38392 w 171836"/>
                <a:gd name="connsiteY8" fmla="*/ 113633 h 367963"/>
                <a:gd name="connsiteX9" fmla="*/ 32105 w 171836"/>
                <a:gd name="connsiteY9" fmla="*/ 120205 h 367963"/>
                <a:gd name="connsiteX10" fmla="*/ 4483 w 171836"/>
                <a:gd name="connsiteY10" fmla="*/ 120015 h 367963"/>
                <a:gd name="connsiteX11" fmla="*/ 6 w 171836"/>
                <a:gd name="connsiteY11" fmla="*/ 124492 h 367963"/>
                <a:gd name="connsiteX12" fmla="*/ 6 w 171836"/>
                <a:gd name="connsiteY12" fmla="*/ 178403 h 367963"/>
                <a:gd name="connsiteX13" fmla="*/ 4959 w 171836"/>
                <a:gd name="connsiteY13" fmla="*/ 183166 h 367963"/>
                <a:gd name="connsiteX14" fmla="*/ 31915 w 171836"/>
                <a:gd name="connsiteY14" fmla="*/ 182975 h 367963"/>
                <a:gd name="connsiteX15" fmla="*/ 38106 w 171836"/>
                <a:gd name="connsiteY15" fmla="*/ 189167 h 367963"/>
                <a:gd name="connsiteX16" fmla="*/ 38011 w 171836"/>
                <a:gd name="connsiteY16" fmla="*/ 275558 h 367963"/>
                <a:gd name="connsiteX17" fmla="*/ 37915 w 171836"/>
                <a:gd name="connsiteY17" fmla="*/ 360807 h 367963"/>
                <a:gd name="connsiteX18" fmla="*/ 44773 w 171836"/>
                <a:gd name="connsiteY18" fmla="*/ 367951 h 367963"/>
                <a:gd name="connsiteX19" fmla="*/ 107924 w 171836"/>
                <a:gd name="connsiteY19" fmla="*/ 367951 h 367963"/>
                <a:gd name="connsiteX20" fmla="*/ 115354 w 171836"/>
                <a:gd name="connsiteY20" fmla="*/ 360617 h 367963"/>
                <a:gd name="connsiteX21" fmla="*/ 115258 w 171836"/>
                <a:gd name="connsiteY21" fmla="*/ 191452 h 367963"/>
                <a:gd name="connsiteX22" fmla="*/ 123164 w 171836"/>
                <a:gd name="connsiteY22" fmla="*/ 183737 h 367963"/>
                <a:gd name="connsiteX23" fmla="*/ 159931 w 171836"/>
                <a:gd name="connsiteY23" fmla="*/ 183737 h 367963"/>
                <a:gd name="connsiteX24" fmla="*/ 165836 w 171836"/>
                <a:gd name="connsiteY24" fmla="*/ 178975 h 367963"/>
                <a:gd name="connsiteX25" fmla="*/ 170980 w 171836"/>
                <a:gd name="connsiteY25" fmla="*/ 124682 h 367963"/>
                <a:gd name="connsiteX26" fmla="*/ 165455 w 171836"/>
                <a:gd name="connsiteY26" fmla="*/ 118872 h 367963"/>
                <a:gd name="connsiteX27" fmla="*/ 118878 w 171836"/>
                <a:gd name="connsiteY27" fmla="*/ 118967 h 367963"/>
                <a:gd name="connsiteX28" fmla="*/ 114115 w 171836"/>
                <a:gd name="connsiteY28" fmla="*/ 115348 h 367963"/>
                <a:gd name="connsiteX29" fmla="*/ 114592 w 171836"/>
                <a:gd name="connsiteY29" fmla="*/ 82867 h 367963"/>
                <a:gd name="connsiteX30" fmla="*/ 137166 w 171836"/>
                <a:gd name="connsiteY30" fmla="*/ 62389 h 36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836" h="367963">
                  <a:moveTo>
                    <a:pt x="136975" y="62674"/>
                  </a:moveTo>
                  <a:cubicBezTo>
                    <a:pt x="147167" y="62674"/>
                    <a:pt x="157454" y="62579"/>
                    <a:pt x="167646" y="62674"/>
                  </a:cubicBezTo>
                  <a:cubicBezTo>
                    <a:pt x="170789" y="62674"/>
                    <a:pt x="171837" y="61722"/>
                    <a:pt x="171837" y="58483"/>
                  </a:cubicBezTo>
                  <a:cubicBezTo>
                    <a:pt x="171742" y="40291"/>
                    <a:pt x="171742" y="22098"/>
                    <a:pt x="171837" y="3905"/>
                  </a:cubicBezTo>
                  <a:cubicBezTo>
                    <a:pt x="171837" y="1048"/>
                    <a:pt x="170980" y="0"/>
                    <a:pt x="168027" y="0"/>
                  </a:cubicBezTo>
                  <a:cubicBezTo>
                    <a:pt x="146786" y="190"/>
                    <a:pt x="125546" y="-286"/>
                    <a:pt x="104305" y="667"/>
                  </a:cubicBezTo>
                  <a:cubicBezTo>
                    <a:pt x="83635" y="1619"/>
                    <a:pt x="65729" y="9430"/>
                    <a:pt x="53156" y="26670"/>
                  </a:cubicBezTo>
                  <a:cubicBezTo>
                    <a:pt x="43154" y="40291"/>
                    <a:pt x="38677" y="55817"/>
                    <a:pt x="38392" y="72580"/>
                  </a:cubicBezTo>
                  <a:cubicBezTo>
                    <a:pt x="38106" y="86296"/>
                    <a:pt x="38106" y="100013"/>
                    <a:pt x="38392" y="113633"/>
                  </a:cubicBezTo>
                  <a:cubicBezTo>
                    <a:pt x="38487" y="118586"/>
                    <a:pt x="37439" y="120491"/>
                    <a:pt x="32105" y="120205"/>
                  </a:cubicBezTo>
                  <a:cubicBezTo>
                    <a:pt x="22961" y="119729"/>
                    <a:pt x="13722" y="120205"/>
                    <a:pt x="4483" y="120015"/>
                  </a:cubicBezTo>
                  <a:cubicBezTo>
                    <a:pt x="958" y="120015"/>
                    <a:pt x="-89" y="121063"/>
                    <a:pt x="6" y="124492"/>
                  </a:cubicBezTo>
                  <a:cubicBezTo>
                    <a:pt x="197" y="142494"/>
                    <a:pt x="197" y="160496"/>
                    <a:pt x="6" y="178403"/>
                  </a:cubicBezTo>
                  <a:cubicBezTo>
                    <a:pt x="6" y="182213"/>
                    <a:pt x="1339" y="183261"/>
                    <a:pt x="4959" y="183166"/>
                  </a:cubicBezTo>
                  <a:cubicBezTo>
                    <a:pt x="13913" y="182975"/>
                    <a:pt x="22961" y="183356"/>
                    <a:pt x="31915" y="182975"/>
                  </a:cubicBezTo>
                  <a:cubicBezTo>
                    <a:pt x="36772" y="182785"/>
                    <a:pt x="38106" y="184309"/>
                    <a:pt x="38106" y="189167"/>
                  </a:cubicBezTo>
                  <a:cubicBezTo>
                    <a:pt x="37915" y="217932"/>
                    <a:pt x="38011" y="246793"/>
                    <a:pt x="38011" y="275558"/>
                  </a:cubicBezTo>
                  <a:cubicBezTo>
                    <a:pt x="38011" y="304324"/>
                    <a:pt x="38106" y="332327"/>
                    <a:pt x="37915" y="360807"/>
                  </a:cubicBezTo>
                  <a:cubicBezTo>
                    <a:pt x="37915" y="366141"/>
                    <a:pt x="38868" y="368141"/>
                    <a:pt x="44773" y="367951"/>
                  </a:cubicBezTo>
                  <a:cubicBezTo>
                    <a:pt x="65824" y="367570"/>
                    <a:pt x="86874" y="367570"/>
                    <a:pt x="107924" y="367951"/>
                  </a:cubicBezTo>
                  <a:cubicBezTo>
                    <a:pt x="113830" y="368046"/>
                    <a:pt x="115354" y="366617"/>
                    <a:pt x="115354" y="360617"/>
                  </a:cubicBezTo>
                  <a:cubicBezTo>
                    <a:pt x="115068" y="304229"/>
                    <a:pt x="115163" y="247841"/>
                    <a:pt x="115258" y="191452"/>
                  </a:cubicBezTo>
                  <a:cubicBezTo>
                    <a:pt x="115258" y="182499"/>
                    <a:pt x="114401" y="183833"/>
                    <a:pt x="123164" y="183737"/>
                  </a:cubicBezTo>
                  <a:cubicBezTo>
                    <a:pt x="135451" y="183737"/>
                    <a:pt x="147643" y="183642"/>
                    <a:pt x="159931" y="183737"/>
                  </a:cubicBezTo>
                  <a:cubicBezTo>
                    <a:pt x="163646" y="183737"/>
                    <a:pt x="165455" y="182975"/>
                    <a:pt x="165836" y="178975"/>
                  </a:cubicBezTo>
                  <a:cubicBezTo>
                    <a:pt x="167360" y="160877"/>
                    <a:pt x="169075" y="142780"/>
                    <a:pt x="170980" y="124682"/>
                  </a:cubicBezTo>
                  <a:cubicBezTo>
                    <a:pt x="171456" y="119920"/>
                    <a:pt x="170027" y="118872"/>
                    <a:pt x="165455" y="118872"/>
                  </a:cubicBezTo>
                  <a:cubicBezTo>
                    <a:pt x="149930" y="119158"/>
                    <a:pt x="134404" y="118872"/>
                    <a:pt x="118878" y="118967"/>
                  </a:cubicBezTo>
                  <a:cubicBezTo>
                    <a:pt x="116306" y="118967"/>
                    <a:pt x="114020" y="119253"/>
                    <a:pt x="114115" y="115348"/>
                  </a:cubicBezTo>
                  <a:cubicBezTo>
                    <a:pt x="114401" y="104489"/>
                    <a:pt x="113830" y="93631"/>
                    <a:pt x="114592" y="82867"/>
                  </a:cubicBezTo>
                  <a:cubicBezTo>
                    <a:pt x="115449" y="69437"/>
                    <a:pt x="123545" y="62389"/>
                    <a:pt x="137166" y="62389"/>
                  </a:cubicBezTo>
                  <a:close/>
                </a:path>
              </a:pathLst>
            </a:custGeom>
            <a:solidFill>
              <a:srgbClr val="FFFFFF"/>
            </a:solidFill>
            <a:ln w="952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C1A6707B-2CA3-3F65-45C2-727FD45B5C49}"/>
                </a:ext>
              </a:extLst>
            </p:cNvPr>
            <p:cNvSpPr/>
            <p:nvPr userDrawn="1"/>
          </p:nvSpPr>
          <p:spPr>
            <a:xfrm>
              <a:off x="4907224" y="1690572"/>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D4C61578-C993-8405-291A-DEF5EE57846B}"/>
                </a:ext>
              </a:extLst>
            </p:cNvPr>
            <p:cNvSpPr/>
            <p:nvPr userDrawn="1"/>
          </p:nvSpPr>
          <p:spPr>
            <a:xfrm>
              <a:off x="5613002" y="2009890"/>
              <a:ext cx="88611" cy="88611"/>
            </a:xfrm>
            <a:custGeom>
              <a:avLst/>
              <a:gdLst>
                <a:gd name="connsiteX0" fmla="*/ 21622 w 43243"/>
                <a:gd name="connsiteY0" fmla="*/ 0 h 43243"/>
                <a:gd name="connsiteX1" fmla="*/ 0 w 43243"/>
                <a:gd name="connsiteY1" fmla="*/ 21622 h 43243"/>
                <a:gd name="connsiteX2" fmla="*/ 21622 w 43243"/>
                <a:gd name="connsiteY2" fmla="*/ 43244 h 43243"/>
                <a:gd name="connsiteX3" fmla="*/ 43244 w 43243"/>
                <a:gd name="connsiteY3" fmla="*/ 21622 h 43243"/>
                <a:gd name="connsiteX4" fmla="*/ 21622 w 43243"/>
                <a:gd name="connsiteY4" fmla="*/ 0 h 4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 h="43243">
                  <a:moveTo>
                    <a:pt x="21622" y="0"/>
                  </a:moveTo>
                  <a:cubicBezTo>
                    <a:pt x="9715" y="0"/>
                    <a:pt x="0" y="9716"/>
                    <a:pt x="0" y="21622"/>
                  </a:cubicBezTo>
                  <a:cubicBezTo>
                    <a:pt x="0" y="33528"/>
                    <a:pt x="9715" y="43244"/>
                    <a:pt x="21622" y="43244"/>
                  </a:cubicBezTo>
                  <a:cubicBezTo>
                    <a:pt x="33528" y="43244"/>
                    <a:pt x="43244" y="33528"/>
                    <a:pt x="43244" y="21622"/>
                  </a:cubicBezTo>
                  <a:cubicBezTo>
                    <a:pt x="43244" y="9716"/>
                    <a:pt x="33528" y="0"/>
                    <a:pt x="21622" y="0"/>
                  </a:cubicBezTo>
                  <a:close/>
                </a:path>
              </a:pathLst>
            </a:custGeom>
            <a:solidFill>
              <a:srgbClr val="FFFFFF"/>
            </a:solidFill>
            <a:ln w="952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74412687-F6B8-FF14-A681-2E7D9389F291}"/>
                </a:ext>
              </a:extLst>
            </p:cNvPr>
            <p:cNvSpPr/>
            <p:nvPr userDrawn="1"/>
          </p:nvSpPr>
          <p:spPr>
            <a:xfrm>
              <a:off x="5100064" y="1883412"/>
              <a:ext cx="727442" cy="727442"/>
            </a:xfrm>
            <a:custGeom>
              <a:avLst/>
              <a:gdLst>
                <a:gd name="connsiteX0" fmla="*/ 265462 w 354996"/>
                <a:gd name="connsiteY0" fmla="*/ 0 h 354996"/>
                <a:gd name="connsiteX1" fmla="*/ 89535 w 354996"/>
                <a:gd name="connsiteY1" fmla="*/ 0 h 354996"/>
                <a:gd name="connsiteX2" fmla="*/ 0 w 354996"/>
                <a:gd name="connsiteY2" fmla="*/ 89535 h 354996"/>
                <a:gd name="connsiteX3" fmla="*/ 0 w 354996"/>
                <a:gd name="connsiteY3" fmla="*/ 265462 h 354996"/>
                <a:gd name="connsiteX4" fmla="*/ 89535 w 354996"/>
                <a:gd name="connsiteY4" fmla="*/ 354997 h 354996"/>
                <a:gd name="connsiteX5" fmla="*/ 265462 w 354996"/>
                <a:gd name="connsiteY5" fmla="*/ 354997 h 354996"/>
                <a:gd name="connsiteX6" fmla="*/ 354997 w 354996"/>
                <a:gd name="connsiteY6" fmla="*/ 265462 h 354996"/>
                <a:gd name="connsiteX7" fmla="*/ 354997 w 354996"/>
                <a:gd name="connsiteY7" fmla="*/ 89535 h 354996"/>
                <a:gd name="connsiteX8" fmla="*/ 265462 w 354996"/>
                <a:gd name="connsiteY8" fmla="*/ 0 h 354996"/>
                <a:gd name="connsiteX9" fmla="*/ 316421 w 354996"/>
                <a:gd name="connsiteY9" fmla="*/ 265462 h 354996"/>
                <a:gd name="connsiteX10" fmla="*/ 265462 w 354996"/>
                <a:gd name="connsiteY10" fmla="*/ 316421 h 354996"/>
                <a:gd name="connsiteX11" fmla="*/ 89535 w 354996"/>
                <a:gd name="connsiteY11" fmla="*/ 316421 h 354996"/>
                <a:gd name="connsiteX12" fmla="*/ 38576 w 354996"/>
                <a:gd name="connsiteY12" fmla="*/ 265462 h 354996"/>
                <a:gd name="connsiteX13" fmla="*/ 38576 w 354996"/>
                <a:gd name="connsiteY13" fmla="*/ 89535 h 354996"/>
                <a:gd name="connsiteX14" fmla="*/ 89535 w 354996"/>
                <a:gd name="connsiteY14" fmla="*/ 38576 h 354996"/>
                <a:gd name="connsiteX15" fmla="*/ 265462 w 354996"/>
                <a:gd name="connsiteY15" fmla="*/ 38576 h 354996"/>
                <a:gd name="connsiteX16" fmla="*/ 316421 w 354996"/>
                <a:gd name="connsiteY16" fmla="*/ 89535 h 354996"/>
                <a:gd name="connsiteX17" fmla="*/ 316421 w 354996"/>
                <a:gd name="connsiteY17" fmla="*/ 265462 h 35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996" h="354996">
                  <a:moveTo>
                    <a:pt x="265462" y="0"/>
                  </a:moveTo>
                  <a:lnTo>
                    <a:pt x="89535" y="0"/>
                  </a:lnTo>
                  <a:cubicBezTo>
                    <a:pt x="40196" y="0"/>
                    <a:pt x="0" y="40196"/>
                    <a:pt x="0" y="89535"/>
                  </a:cubicBezTo>
                  <a:lnTo>
                    <a:pt x="0" y="265462"/>
                  </a:lnTo>
                  <a:cubicBezTo>
                    <a:pt x="0" y="314896"/>
                    <a:pt x="40196" y="354997"/>
                    <a:pt x="89535" y="354997"/>
                  </a:cubicBezTo>
                  <a:lnTo>
                    <a:pt x="265462" y="354997"/>
                  </a:lnTo>
                  <a:cubicBezTo>
                    <a:pt x="314801" y="354997"/>
                    <a:pt x="354997" y="314801"/>
                    <a:pt x="354997" y="265462"/>
                  </a:cubicBezTo>
                  <a:lnTo>
                    <a:pt x="354997" y="89535"/>
                  </a:lnTo>
                  <a:cubicBezTo>
                    <a:pt x="354997" y="40196"/>
                    <a:pt x="314801" y="0"/>
                    <a:pt x="265462" y="0"/>
                  </a:cubicBezTo>
                  <a:close/>
                  <a:moveTo>
                    <a:pt x="316421" y="265462"/>
                  </a:moveTo>
                  <a:cubicBezTo>
                    <a:pt x="316421" y="293560"/>
                    <a:pt x="293561" y="316421"/>
                    <a:pt x="265462" y="316421"/>
                  </a:cubicBezTo>
                  <a:lnTo>
                    <a:pt x="89535" y="316421"/>
                  </a:lnTo>
                  <a:cubicBezTo>
                    <a:pt x="61436" y="316421"/>
                    <a:pt x="38576" y="293560"/>
                    <a:pt x="38576" y="265462"/>
                  </a:cubicBezTo>
                  <a:lnTo>
                    <a:pt x="38576" y="89535"/>
                  </a:lnTo>
                  <a:cubicBezTo>
                    <a:pt x="38576" y="61436"/>
                    <a:pt x="61436" y="38576"/>
                    <a:pt x="89535" y="38576"/>
                  </a:cubicBezTo>
                  <a:lnTo>
                    <a:pt x="265462" y="38576"/>
                  </a:lnTo>
                  <a:cubicBezTo>
                    <a:pt x="293561" y="38576"/>
                    <a:pt x="316421" y="61436"/>
                    <a:pt x="316421" y="89535"/>
                  </a:cubicBezTo>
                  <a:lnTo>
                    <a:pt x="316421" y="265462"/>
                  </a:lnTo>
                  <a:close/>
                </a:path>
              </a:pathLst>
            </a:custGeom>
            <a:solidFill>
              <a:srgbClr val="FFFFFF"/>
            </a:solidFill>
            <a:ln w="952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11DCFC7-265A-A74C-9128-D2C19FEB1FE1}"/>
                </a:ext>
              </a:extLst>
            </p:cNvPr>
            <p:cNvSpPr/>
            <p:nvPr userDrawn="1"/>
          </p:nvSpPr>
          <p:spPr>
            <a:xfrm>
              <a:off x="5276508" y="2059857"/>
              <a:ext cx="374747" cy="374750"/>
            </a:xfrm>
            <a:custGeom>
              <a:avLst/>
              <a:gdLst>
                <a:gd name="connsiteX0" fmla="*/ 91440 w 182879"/>
                <a:gd name="connsiteY0" fmla="*/ 0 h 182880"/>
                <a:gd name="connsiteX1" fmla="*/ 0 w 182879"/>
                <a:gd name="connsiteY1" fmla="*/ 91440 h 182880"/>
                <a:gd name="connsiteX2" fmla="*/ 91440 w 182879"/>
                <a:gd name="connsiteY2" fmla="*/ 182880 h 182880"/>
                <a:gd name="connsiteX3" fmla="*/ 182880 w 182879"/>
                <a:gd name="connsiteY3" fmla="*/ 91440 h 182880"/>
                <a:gd name="connsiteX4" fmla="*/ 91440 w 182879"/>
                <a:gd name="connsiteY4" fmla="*/ 0 h 182880"/>
                <a:gd name="connsiteX5" fmla="*/ 91440 w 182879"/>
                <a:gd name="connsiteY5" fmla="*/ 144209 h 182880"/>
                <a:gd name="connsiteX6" fmla="*/ 38671 w 182879"/>
                <a:gd name="connsiteY6" fmla="*/ 91440 h 182880"/>
                <a:gd name="connsiteX7" fmla="*/ 91440 w 182879"/>
                <a:gd name="connsiteY7" fmla="*/ 38672 h 182880"/>
                <a:gd name="connsiteX8" fmla="*/ 144304 w 182879"/>
                <a:gd name="connsiteY8" fmla="*/ 91440 h 182880"/>
                <a:gd name="connsiteX9" fmla="*/ 91440 w 182879"/>
                <a:gd name="connsiteY9" fmla="*/ 144209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79" h="182880">
                  <a:moveTo>
                    <a:pt x="91440" y="0"/>
                  </a:moveTo>
                  <a:cubicBezTo>
                    <a:pt x="41053" y="0"/>
                    <a:pt x="0" y="41053"/>
                    <a:pt x="0" y="91440"/>
                  </a:cubicBezTo>
                  <a:cubicBezTo>
                    <a:pt x="0" y="141827"/>
                    <a:pt x="41053" y="182880"/>
                    <a:pt x="91440" y="182880"/>
                  </a:cubicBezTo>
                  <a:cubicBezTo>
                    <a:pt x="141827" y="182880"/>
                    <a:pt x="182880" y="141827"/>
                    <a:pt x="182880" y="91440"/>
                  </a:cubicBezTo>
                  <a:cubicBezTo>
                    <a:pt x="182880" y="41053"/>
                    <a:pt x="141922" y="0"/>
                    <a:pt x="91440" y="0"/>
                  </a:cubicBezTo>
                  <a:close/>
                  <a:moveTo>
                    <a:pt x="91440" y="144209"/>
                  </a:moveTo>
                  <a:cubicBezTo>
                    <a:pt x="62389" y="144209"/>
                    <a:pt x="38671" y="120491"/>
                    <a:pt x="38671" y="91440"/>
                  </a:cubicBezTo>
                  <a:cubicBezTo>
                    <a:pt x="38671" y="62389"/>
                    <a:pt x="62389" y="38672"/>
                    <a:pt x="91440" y="38672"/>
                  </a:cubicBezTo>
                  <a:cubicBezTo>
                    <a:pt x="120491" y="38672"/>
                    <a:pt x="144304" y="62389"/>
                    <a:pt x="144304" y="91440"/>
                  </a:cubicBezTo>
                  <a:cubicBezTo>
                    <a:pt x="144304" y="120491"/>
                    <a:pt x="120586" y="144209"/>
                    <a:pt x="91440" y="144209"/>
                  </a:cubicBezTo>
                  <a:close/>
                </a:path>
              </a:pathLst>
            </a:custGeom>
            <a:solidFill>
              <a:srgbClr val="FFFFFF"/>
            </a:solidFill>
            <a:ln w="952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CF71412B-57D0-8C3F-863B-747D72482FB6}"/>
                </a:ext>
              </a:extLst>
            </p:cNvPr>
            <p:cNvSpPr/>
            <p:nvPr userDrawn="1"/>
          </p:nvSpPr>
          <p:spPr>
            <a:xfrm>
              <a:off x="7395013" y="1695646"/>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32E9776-B6B4-0737-83B3-225F4D4AE1BF}"/>
                </a:ext>
              </a:extLst>
            </p:cNvPr>
            <p:cNvSpPr/>
            <p:nvPr userDrawn="1"/>
          </p:nvSpPr>
          <p:spPr>
            <a:xfrm>
              <a:off x="7581999" y="1991739"/>
              <a:ext cx="739350" cy="521135"/>
            </a:xfrm>
            <a:custGeom>
              <a:avLst/>
              <a:gdLst>
                <a:gd name="connsiteX0" fmla="*/ 353282 w 360807"/>
                <a:gd name="connsiteY0" fmla="*/ 39719 h 254317"/>
                <a:gd name="connsiteX1" fmla="*/ 321373 w 360807"/>
                <a:gd name="connsiteY1" fmla="*/ 7620 h 254317"/>
                <a:gd name="connsiteX2" fmla="*/ 180404 w 360807"/>
                <a:gd name="connsiteY2" fmla="*/ 0 h 254317"/>
                <a:gd name="connsiteX3" fmla="*/ 39433 w 360807"/>
                <a:gd name="connsiteY3" fmla="*/ 7620 h 254317"/>
                <a:gd name="connsiteX4" fmla="*/ 7525 w 360807"/>
                <a:gd name="connsiteY4" fmla="*/ 39719 h 254317"/>
                <a:gd name="connsiteX5" fmla="*/ 0 w 360807"/>
                <a:gd name="connsiteY5" fmla="*/ 127159 h 254317"/>
                <a:gd name="connsiteX6" fmla="*/ 7525 w 360807"/>
                <a:gd name="connsiteY6" fmla="*/ 214598 h 254317"/>
                <a:gd name="connsiteX7" fmla="*/ 39433 w 360807"/>
                <a:gd name="connsiteY7" fmla="*/ 246697 h 254317"/>
                <a:gd name="connsiteX8" fmla="*/ 180404 w 360807"/>
                <a:gd name="connsiteY8" fmla="*/ 254317 h 254317"/>
                <a:gd name="connsiteX9" fmla="*/ 321373 w 360807"/>
                <a:gd name="connsiteY9" fmla="*/ 246697 h 254317"/>
                <a:gd name="connsiteX10" fmla="*/ 353282 w 360807"/>
                <a:gd name="connsiteY10" fmla="*/ 214598 h 254317"/>
                <a:gd name="connsiteX11" fmla="*/ 360807 w 360807"/>
                <a:gd name="connsiteY11" fmla="*/ 127159 h 254317"/>
                <a:gd name="connsiteX12" fmla="*/ 353282 w 360807"/>
                <a:gd name="connsiteY12" fmla="*/ 39719 h 254317"/>
                <a:gd name="connsiteX13" fmla="*/ 143542 w 360807"/>
                <a:gd name="connsiteY13" fmla="*/ 180784 h 254317"/>
                <a:gd name="connsiteX14" fmla="*/ 143542 w 360807"/>
                <a:gd name="connsiteY14" fmla="*/ 73533 h 254317"/>
                <a:gd name="connsiteX15" fmla="*/ 237839 w 360807"/>
                <a:gd name="connsiteY15" fmla="*/ 127159 h 254317"/>
                <a:gd name="connsiteX16" fmla="*/ 143542 w 360807"/>
                <a:gd name="connsiteY16" fmla="*/ 180784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0807" h="254317">
                  <a:moveTo>
                    <a:pt x="353282" y="39719"/>
                  </a:moveTo>
                  <a:cubicBezTo>
                    <a:pt x="349091" y="24098"/>
                    <a:pt x="336899" y="11811"/>
                    <a:pt x="321373" y="7620"/>
                  </a:cubicBezTo>
                  <a:cubicBezTo>
                    <a:pt x="293275" y="0"/>
                    <a:pt x="180404" y="0"/>
                    <a:pt x="180404" y="0"/>
                  </a:cubicBezTo>
                  <a:cubicBezTo>
                    <a:pt x="180404" y="0"/>
                    <a:pt x="67532" y="0"/>
                    <a:pt x="39433" y="7620"/>
                  </a:cubicBezTo>
                  <a:cubicBezTo>
                    <a:pt x="23908" y="11811"/>
                    <a:pt x="11716" y="24098"/>
                    <a:pt x="7525" y="39719"/>
                  </a:cubicBezTo>
                  <a:cubicBezTo>
                    <a:pt x="0" y="68008"/>
                    <a:pt x="0" y="127159"/>
                    <a:pt x="0" y="127159"/>
                  </a:cubicBezTo>
                  <a:cubicBezTo>
                    <a:pt x="0" y="127159"/>
                    <a:pt x="0" y="186214"/>
                    <a:pt x="7525" y="214598"/>
                  </a:cubicBezTo>
                  <a:cubicBezTo>
                    <a:pt x="11716" y="230219"/>
                    <a:pt x="23908" y="242506"/>
                    <a:pt x="39433" y="246697"/>
                  </a:cubicBezTo>
                  <a:cubicBezTo>
                    <a:pt x="67532" y="254317"/>
                    <a:pt x="180404" y="254317"/>
                    <a:pt x="180404" y="254317"/>
                  </a:cubicBezTo>
                  <a:cubicBezTo>
                    <a:pt x="180404" y="254317"/>
                    <a:pt x="293275" y="254317"/>
                    <a:pt x="321373" y="246697"/>
                  </a:cubicBezTo>
                  <a:cubicBezTo>
                    <a:pt x="336899" y="242506"/>
                    <a:pt x="349091" y="230219"/>
                    <a:pt x="353282" y="214598"/>
                  </a:cubicBezTo>
                  <a:cubicBezTo>
                    <a:pt x="360807" y="186309"/>
                    <a:pt x="360807" y="127159"/>
                    <a:pt x="360807" y="127159"/>
                  </a:cubicBezTo>
                  <a:cubicBezTo>
                    <a:pt x="360807" y="127159"/>
                    <a:pt x="360807" y="68104"/>
                    <a:pt x="353282" y="39719"/>
                  </a:cubicBezTo>
                  <a:close/>
                  <a:moveTo>
                    <a:pt x="143542" y="180784"/>
                  </a:moveTo>
                  <a:lnTo>
                    <a:pt x="143542" y="73533"/>
                  </a:lnTo>
                  <a:lnTo>
                    <a:pt x="237839" y="127159"/>
                  </a:lnTo>
                  <a:lnTo>
                    <a:pt x="143542" y="180784"/>
                  </a:lnTo>
                  <a:close/>
                </a:path>
              </a:pathLst>
            </a:custGeom>
            <a:solidFill>
              <a:srgbClr val="FFFFFF"/>
            </a:solidFill>
            <a:ln w="952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46B36695-9D44-CF4A-14FC-6D97E6B5EEB6}"/>
                </a:ext>
              </a:extLst>
            </p:cNvPr>
            <p:cNvSpPr/>
            <p:nvPr userDrawn="1"/>
          </p:nvSpPr>
          <p:spPr>
            <a:xfrm>
              <a:off x="2419238" y="1689595"/>
              <a:ext cx="1113317" cy="1113317"/>
            </a:xfrm>
            <a:custGeom>
              <a:avLst/>
              <a:gdLst>
                <a:gd name="connsiteX0" fmla="*/ 0 w 543305"/>
                <a:gd name="connsiteY0" fmla="*/ 0 h 543305"/>
                <a:gd name="connsiteX1" fmla="*/ 543306 w 543305"/>
                <a:gd name="connsiteY1" fmla="*/ 0 h 543305"/>
                <a:gd name="connsiteX2" fmla="*/ 543306 w 543305"/>
                <a:gd name="connsiteY2" fmla="*/ 543306 h 543305"/>
                <a:gd name="connsiteX3" fmla="*/ 0 w 543305"/>
                <a:gd name="connsiteY3" fmla="*/ 543306 h 543305"/>
              </a:gdLst>
              <a:ahLst/>
              <a:cxnLst>
                <a:cxn ang="0">
                  <a:pos x="connsiteX0" y="connsiteY0"/>
                </a:cxn>
                <a:cxn ang="0">
                  <a:pos x="connsiteX1" y="connsiteY1"/>
                </a:cxn>
                <a:cxn ang="0">
                  <a:pos x="connsiteX2" y="connsiteY2"/>
                </a:cxn>
                <a:cxn ang="0">
                  <a:pos x="connsiteX3" y="connsiteY3"/>
                </a:cxn>
              </a:cxnLst>
              <a:rect l="l" t="t" r="r" b="b"/>
              <a:pathLst>
                <a:path w="543305" h="543305">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46E7525-5FF1-8346-5B8E-E85830C2BFE2}"/>
                </a:ext>
              </a:extLst>
            </p:cNvPr>
            <p:cNvSpPr/>
            <p:nvPr userDrawn="1"/>
          </p:nvSpPr>
          <p:spPr>
            <a:xfrm>
              <a:off x="2628279" y="2125633"/>
              <a:ext cx="149117" cy="479562"/>
            </a:xfrm>
            <a:custGeom>
              <a:avLst/>
              <a:gdLst>
                <a:gd name="connsiteX0" fmla="*/ 0 w 72770"/>
                <a:gd name="connsiteY0" fmla="*/ 0 h 234029"/>
                <a:gd name="connsiteX1" fmla="*/ 72771 w 72770"/>
                <a:gd name="connsiteY1" fmla="*/ 0 h 234029"/>
                <a:gd name="connsiteX2" fmla="*/ 72771 w 72770"/>
                <a:gd name="connsiteY2" fmla="*/ 234029 h 234029"/>
                <a:gd name="connsiteX3" fmla="*/ 0 w 72770"/>
                <a:gd name="connsiteY3" fmla="*/ 234029 h 234029"/>
              </a:gdLst>
              <a:ahLst/>
              <a:cxnLst>
                <a:cxn ang="0">
                  <a:pos x="connsiteX0" y="connsiteY0"/>
                </a:cxn>
                <a:cxn ang="0">
                  <a:pos x="connsiteX1" y="connsiteY1"/>
                </a:cxn>
                <a:cxn ang="0">
                  <a:pos x="connsiteX2" y="connsiteY2"/>
                </a:cxn>
                <a:cxn ang="0">
                  <a:pos x="connsiteX3" y="connsiteY3"/>
                </a:cxn>
              </a:cxnLst>
              <a:rect l="l" t="t" r="r" b="b"/>
              <a:pathLst>
                <a:path w="72770" h="234029">
                  <a:moveTo>
                    <a:pt x="0" y="0"/>
                  </a:moveTo>
                  <a:lnTo>
                    <a:pt x="72771" y="0"/>
                  </a:lnTo>
                  <a:lnTo>
                    <a:pt x="72771" y="234029"/>
                  </a:lnTo>
                  <a:lnTo>
                    <a:pt x="0" y="234029"/>
                  </a:lnTo>
                  <a:close/>
                </a:path>
              </a:pathLst>
            </a:custGeom>
            <a:solidFill>
              <a:srgbClr val="FFFFFF"/>
            </a:solidFill>
            <a:ln w="952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E2643B9D-593C-28B6-33C7-94AC849E27E6}"/>
                </a:ext>
              </a:extLst>
            </p:cNvPr>
            <p:cNvSpPr/>
            <p:nvPr userDrawn="1"/>
          </p:nvSpPr>
          <p:spPr>
            <a:xfrm>
              <a:off x="2616371" y="1887316"/>
              <a:ext cx="172539" cy="172930"/>
            </a:xfrm>
            <a:custGeom>
              <a:avLst/>
              <a:gdLst>
                <a:gd name="connsiteX0" fmla="*/ 42100 w 84200"/>
                <a:gd name="connsiteY0" fmla="*/ 0 h 84391"/>
                <a:gd name="connsiteX1" fmla="*/ 0 w 84200"/>
                <a:gd name="connsiteY1" fmla="*/ 42196 h 84391"/>
                <a:gd name="connsiteX2" fmla="*/ 42100 w 84200"/>
                <a:gd name="connsiteY2" fmla="*/ 84392 h 84391"/>
                <a:gd name="connsiteX3" fmla="*/ 84201 w 84200"/>
                <a:gd name="connsiteY3" fmla="*/ 42196 h 84391"/>
                <a:gd name="connsiteX4" fmla="*/ 42100 w 84200"/>
                <a:gd name="connsiteY4" fmla="*/ 0 h 84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00" h="84391">
                  <a:moveTo>
                    <a:pt x="42100" y="0"/>
                  </a:moveTo>
                  <a:cubicBezTo>
                    <a:pt x="18764" y="0"/>
                    <a:pt x="0" y="18860"/>
                    <a:pt x="0" y="42196"/>
                  </a:cubicBezTo>
                  <a:cubicBezTo>
                    <a:pt x="0" y="65532"/>
                    <a:pt x="18859" y="84392"/>
                    <a:pt x="42100" y="84392"/>
                  </a:cubicBezTo>
                  <a:cubicBezTo>
                    <a:pt x="65342" y="84392"/>
                    <a:pt x="84201" y="65532"/>
                    <a:pt x="84201" y="42196"/>
                  </a:cubicBezTo>
                  <a:cubicBezTo>
                    <a:pt x="84201" y="18860"/>
                    <a:pt x="65342" y="0"/>
                    <a:pt x="42100" y="0"/>
                  </a:cubicBezTo>
                  <a:close/>
                </a:path>
              </a:pathLst>
            </a:custGeom>
            <a:solidFill>
              <a:srgbClr val="FFFFFF"/>
            </a:solidFill>
            <a:ln w="952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DA44CA4D-A7B1-8C2B-5E9A-F02818DF16DD}"/>
                </a:ext>
              </a:extLst>
            </p:cNvPr>
            <p:cNvSpPr/>
            <p:nvPr userDrawn="1"/>
          </p:nvSpPr>
          <p:spPr>
            <a:xfrm>
              <a:off x="2870888" y="2113727"/>
              <a:ext cx="464728" cy="491467"/>
            </a:xfrm>
            <a:custGeom>
              <a:avLst/>
              <a:gdLst>
                <a:gd name="connsiteX0" fmla="*/ 139446 w 226790"/>
                <a:gd name="connsiteY0" fmla="*/ 0 h 239839"/>
                <a:gd name="connsiteX1" fmla="*/ 70675 w 226790"/>
                <a:gd name="connsiteY1" fmla="*/ 37814 h 239839"/>
                <a:gd name="connsiteX2" fmla="*/ 69723 w 226790"/>
                <a:gd name="connsiteY2" fmla="*/ 37814 h 239839"/>
                <a:gd name="connsiteX3" fmla="*/ 69723 w 226790"/>
                <a:gd name="connsiteY3" fmla="*/ 5810 h 239839"/>
                <a:gd name="connsiteX4" fmla="*/ 0 w 226790"/>
                <a:gd name="connsiteY4" fmla="*/ 5810 h 239839"/>
                <a:gd name="connsiteX5" fmla="*/ 0 w 226790"/>
                <a:gd name="connsiteY5" fmla="*/ 239839 h 239839"/>
                <a:gd name="connsiteX6" fmla="*/ 72676 w 226790"/>
                <a:gd name="connsiteY6" fmla="*/ 239839 h 239839"/>
                <a:gd name="connsiteX7" fmla="*/ 72676 w 226790"/>
                <a:gd name="connsiteY7" fmla="*/ 124111 h 239839"/>
                <a:gd name="connsiteX8" fmla="*/ 116300 w 226790"/>
                <a:gd name="connsiteY8" fmla="*/ 64008 h 239839"/>
                <a:gd name="connsiteX9" fmla="*/ 154115 w 226790"/>
                <a:gd name="connsiteY9" fmla="*/ 126016 h 239839"/>
                <a:gd name="connsiteX10" fmla="*/ 154115 w 226790"/>
                <a:gd name="connsiteY10" fmla="*/ 239839 h 239839"/>
                <a:gd name="connsiteX11" fmla="*/ 226790 w 226790"/>
                <a:gd name="connsiteY11" fmla="*/ 239839 h 239839"/>
                <a:gd name="connsiteX12" fmla="*/ 226790 w 226790"/>
                <a:gd name="connsiteY12" fmla="*/ 111538 h 239839"/>
                <a:gd name="connsiteX13" fmla="*/ 139541 w 226790"/>
                <a:gd name="connsiteY13" fmla="*/ 95 h 2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790" h="239839">
                  <a:moveTo>
                    <a:pt x="139446" y="0"/>
                  </a:moveTo>
                  <a:cubicBezTo>
                    <a:pt x="104108" y="0"/>
                    <a:pt x="80391" y="19431"/>
                    <a:pt x="70675" y="37814"/>
                  </a:cubicBezTo>
                  <a:lnTo>
                    <a:pt x="69723" y="37814"/>
                  </a:lnTo>
                  <a:lnTo>
                    <a:pt x="69723" y="5810"/>
                  </a:lnTo>
                  <a:lnTo>
                    <a:pt x="0" y="5810"/>
                  </a:lnTo>
                  <a:lnTo>
                    <a:pt x="0" y="239839"/>
                  </a:lnTo>
                  <a:lnTo>
                    <a:pt x="72676" y="239839"/>
                  </a:lnTo>
                  <a:lnTo>
                    <a:pt x="72676" y="124111"/>
                  </a:lnTo>
                  <a:cubicBezTo>
                    <a:pt x="72676" y="93631"/>
                    <a:pt x="78486" y="64008"/>
                    <a:pt x="116300" y="64008"/>
                  </a:cubicBezTo>
                  <a:cubicBezTo>
                    <a:pt x="154115" y="64008"/>
                    <a:pt x="154115" y="98869"/>
                    <a:pt x="154115" y="126016"/>
                  </a:cubicBezTo>
                  <a:lnTo>
                    <a:pt x="154115" y="239839"/>
                  </a:lnTo>
                  <a:lnTo>
                    <a:pt x="226790" y="239839"/>
                  </a:lnTo>
                  <a:lnTo>
                    <a:pt x="226790" y="111538"/>
                  </a:lnTo>
                  <a:cubicBezTo>
                    <a:pt x="226790" y="48577"/>
                    <a:pt x="213170" y="95"/>
                    <a:pt x="139541" y="95"/>
                  </a:cubicBezTo>
                  <a:close/>
                </a:path>
              </a:pathLst>
            </a:custGeom>
            <a:solidFill>
              <a:srgbClr val="FFFFFF"/>
            </a:solidFill>
            <a:ln w="952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7235AA9-6C56-4AF4-5D5D-249E43C4A4B9}"/>
                </a:ext>
              </a:extLst>
            </p:cNvPr>
            <p:cNvSpPr/>
            <p:nvPr userDrawn="1"/>
          </p:nvSpPr>
          <p:spPr>
            <a:xfrm>
              <a:off x="8639104" y="1690572"/>
              <a:ext cx="1113317" cy="1113318"/>
            </a:xfrm>
            <a:custGeom>
              <a:avLst/>
              <a:gdLst>
                <a:gd name="connsiteX0" fmla="*/ 0 w 543305"/>
                <a:gd name="connsiteY0" fmla="*/ 0 h 543306"/>
                <a:gd name="connsiteX1" fmla="*/ 543306 w 543305"/>
                <a:gd name="connsiteY1" fmla="*/ 0 h 543306"/>
                <a:gd name="connsiteX2" fmla="*/ 543306 w 543305"/>
                <a:gd name="connsiteY2" fmla="*/ 543306 h 543306"/>
                <a:gd name="connsiteX3" fmla="*/ 0 w 543305"/>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5"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79F594E5-39F7-5122-ACD7-B01BB6AD6085}"/>
                </a:ext>
              </a:extLst>
            </p:cNvPr>
            <p:cNvSpPr/>
            <p:nvPr userDrawn="1"/>
          </p:nvSpPr>
          <p:spPr>
            <a:xfrm>
              <a:off x="9250999" y="2079375"/>
              <a:ext cx="335713" cy="335714"/>
            </a:xfrm>
            <a:custGeom>
              <a:avLst/>
              <a:gdLst>
                <a:gd name="connsiteX0" fmla="*/ 81915 w 163830"/>
                <a:gd name="connsiteY0" fmla="*/ 0 h 163830"/>
                <a:gd name="connsiteX1" fmla="*/ 0 w 163830"/>
                <a:gd name="connsiteY1" fmla="*/ 81915 h 163830"/>
                <a:gd name="connsiteX2" fmla="*/ 81915 w 163830"/>
                <a:gd name="connsiteY2" fmla="*/ 163830 h 163830"/>
                <a:gd name="connsiteX3" fmla="*/ 163830 w 163830"/>
                <a:gd name="connsiteY3" fmla="*/ 81915 h 163830"/>
                <a:gd name="connsiteX4" fmla="*/ 81915 w 163830"/>
                <a:gd name="connsiteY4" fmla="*/ 0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63830">
                  <a:moveTo>
                    <a:pt x="81915" y="0"/>
                  </a:moveTo>
                  <a:cubicBezTo>
                    <a:pt x="36672" y="0"/>
                    <a:pt x="0" y="36671"/>
                    <a:pt x="0" y="81915"/>
                  </a:cubicBezTo>
                  <a:cubicBezTo>
                    <a:pt x="0" y="127159"/>
                    <a:pt x="36672" y="163830"/>
                    <a:pt x="81915" y="163830"/>
                  </a:cubicBezTo>
                  <a:cubicBezTo>
                    <a:pt x="127159" y="163830"/>
                    <a:pt x="163830" y="127159"/>
                    <a:pt x="163830" y="81915"/>
                  </a:cubicBezTo>
                  <a:cubicBezTo>
                    <a:pt x="163830" y="36671"/>
                    <a:pt x="127159" y="0"/>
                    <a:pt x="81915" y="0"/>
                  </a:cubicBezTo>
                  <a:close/>
                </a:path>
              </a:pathLst>
            </a:custGeom>
            <a:solidFill>
              <a:srgbClr val="FFFFFF"/>
            </a:solidFill>
            <a:ln w="952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221A9C7-C6AD-0626-16DC-BE6C6F74C19B}"/>
                </a:ext>
              </a:extLst>
            </p:cNvPr>
            <p:cNvSpPr/>
            <p:nvPr userDrawn="1"/>
          </p:nvSpPr>
          <p:spPr>
            <a:xfrm>
              <a:off x="8804617" y="2079375"/>
              <a:ext cx="335713" cy="335711"/>
            </a:xfrm>
            <a:custGeom>
              <a:avLst/>
              <a:gdLst>
                <a:gd name="connsiteX0" fmla="*/ 163830 w 163830"/>
                <a:gd name="connsiteY0" fmla="*/ 81915 h 163829"/>
                <a:gd name="connsiteX1" fmla="*/ 81915 w 163830"/>
                <a:gd name="connsiteY1" fmla="*/ 163830 h 163829"/>
                <a:gd name="connsiteX2" fmla="*/ 1 w 163830"/>
                <a:gd name="connsiteY2" fmla="*/ 81915 h 163829"/>
                <a:gd name="connsiteX3" fmla="*/ 81915 w 163830"/>
                <a:gd name="connsiteY3" fmla="*/ 0 h 163829"/>
                <a:gd name="connsiteX4" fmla="*/ 163830 w 163830"/>
                <a:gd name="connsiteY4" fmla="*/ 81915 h 16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63829">
                  <a:moveTo>
                    <a:pt x="163830" y="81915"/>
                  </a:moveTo>
                  <a:cubicBezTo>
                    <a:pt x="163830" y="127155"/>
                    <a:pt x="127156" y="163830"/>
                    <a:pt x="81915" y="163830"/>
                  </a:cubicBezTo>
                  <a:cubicBezTo>
                    <a:pt x="36675" y="163830"/>
                    <a:pt x="1" y="127155"/>
                    <a:pt x="1" y="81915"/>
                  </a:cubicBezTo>
                  <a:cubicBezTo>
                    <a:pt x="1" y="36675"/>
                    <a:pt x="36675" y="0"/>
                    <a:pt x="81915" y="0"/>
                  </a:cubicBezTo>
                  <a:cubicBezTo>
                    <a:pt x="127156" y="0"/>
                    <a:pt x="163830" y="36675"/>
                    <a:pt x="163830" y="81915"/>
                  </a:cubicBezTo>
                  <a:close/>
                </a:path>
              </a:pathLst>
            </a:custGeom>
            <a:solidFill>
              <a:srgbClr val="FFFFFF"/>
            </a:solidFill>
            <a:ln w="952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2857E51B-0F39-5587-5067-B466AAFF56CC}"/>
                </a:ext>
              </a:extLst>
            </p:cNvPr>
            <p:cNvSpPr/>
            <p:nvPr userDrawn="1"/>
          </p:nvSpPr>
          <p:spPr>
            <a:xfrm>
              <a:off x="3663327" y="1692523"/>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9A5378C-3AD2-2975-4FF4-12CED3D169DD}"/>
                </a:ext>
              </a:extLst>
            </p:cNvPr>
            <p:cNvSpPr/>
            <p:nvPr userDrawn="1"/>
          </p:nvSpPr>
          <p:spPr>
            <a:xfrm>
              <a:off x="3867878" y="1889462"/>
              <a:ext cx="703825" cy="719246"/>
            </a:xfrm>
            <a:custGeom>
              <a:avLst/>
              <a:gdLst>
                <a:gd name="connsiteX0" fmla="*/ 204406 w 343471"/>
                <a:gd name="connsiteY0" fmla="*/ 148685 h 350996"/>
                <a:gd name="connsiteX1" fmla="*/ 332327 w 343471"/>
                <a:gd name="connsiteY1" fmla="*/ 0 h 350996"/>
                <a:gd name="connsiteX2" fmla="*/ 302038 w 343471"/>
                <a:gd name="connsiteY2" fmla="*/ 0 h 350996"/>
                <a:gd name="connsiteX3" fmla="*/ 190976 w 343471"/>
                <a:gd name="connsiteY3" fmla="*/ 129064 h 350996"/>
                <a:gd name="connsiteX4" fmla="*/ 102298 w 343471"/>
                <a:gd name="connsiteY4" fmla="*/ 0 h 350996"/>
                <a:gd name="connsiteX5" fmla="*/ 0 w 343471"/>
                <a:gd name="connsiteY5" fmla="*/ 0 h 350996"/>
                <a:gd name="connsiteX6" fmla="*/ 134112 w 343471"/>
                <a:gd name="connsiteY6" fmla="*/ 195167 h 350996"/>
                <a:gd name="connsiteX7" fmla="*/ 0 w 343471"/>
                <a:gd name="connsiteY7" fmla="*/ 350996 h 350996"/>
                <a:gd name="connsiteX8" fmla="*/ 30289 w 343471"/>
                <a:gd name="connsiteY8" fmla="*/ 350996 h 350996"/>
                <a:gd name="connsiteX9" fmla="*/ 147542 w 343471"/>
                <a:gd name="connsiteY9" fmla="*/ 214694 h 350996"/>
                <a:gd name="connsiteX10" fmla="*/ 241173 w 343471"/>
                <a:gd name="connsiteY10" fmla="*/ 350996 h 350996"/>
                <a:gd name="connsiteX11" fmla="*/ 343471 w 343471"/>
                <a:gd name="connsiteY11" fmla="*/ 350996 h 350996"/>
                <a:gd name="connsiteX12" fmla="*/ 204406 w 343471"/>
                <a:gd name="connsiteY12" fmla="*/ 148590 h 350996"/>
                <a:gd name="connsiteX13" fmla="*/ 204406 w 343471"/>
                <a:gd name="connsiteY13" fmla="*/ 148590 h 350996"/>
                <a:gd name="connsiteX14" fmla="*/ 162973 w 343471"/>
                <a:gd name="connsiteY14" fmla="*/ 196882 h 350996"/>
                <a:gd name="connsiteX15" fmla="*/ 149352 w 343471"/>
                <a:gd name="connsiteY15" fmla="*/ 177451 h 350996"/>
                <a:gd name="connsiteX16" fmla="*/ 41243 w 343471"/>
                <a:gd name="connsiteY16" fmla="*/ 22765 h 350996"/>
                <a:gd name="connsiteX17" fmla="*/ 87821 w 343471"/>
                <a:gd name="connsiteY17" fmla="*/ 22765 h 350996"/>
                <a:gd name="connsiteX18" fmla="*/ 175070 w 343471"/>
                <a:gd name="connsiteY18" fmla="*/ 147542 h 350996"/>
                <a:gd name="connsiteX19" fmla="*/ 188690 w 343471"/>
                <a:gd name="connsiteY19" fmla="*/ 166973 h 350996"/>
                <a:gd name="connsiteX20" fmla="*/ 302133 w 343471"/>
                <a:gd name="connsiteY20" fmla="*/ 329184 h 350996"/>
                <a:gd name="connsiteX21" fmla="*/ 255556 w 343471"/>
                <a:gd name="connsiteY21" fmla="*/ 329184 h 350996"/>
                <a:gd name="connsiteX22" fmla="*/ 162973 w 343471"/>
                <a:gd name="connsiteY22" fmla="*/ 196787 h 350996"/>
                <a:gd name="connsiteX23" fmla="*/ 162973 w 343471"/>
                <a:gd name="connsiteY23" fmla="*/ 196787 h 35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471" h="350996">
                  <a:moveTo>
                    <a:pt x="204406" y="148685"/>
                  </a:moveTo>
                  <a:lnTo>
                    <a:pt x="332327" y="0"/>
                  </a:lnTo>
                  <a:lnTo>
                    <a:pt x="302038" y="0"/>
                  </a:lnTo>
                  <a:lnTo>
                    <a:pt x="190976" y="129064"/>
                  </a:lnTo>
                  <a:lnTo>
                    <a:pt x="102298" y="0"/>
                  </a:lnTo>
                  <a:lnTo>
                    <a:pt x="0" y="0"/>
                  </a:lnTo>
                  <a:lnTo>
                    <a:pt x="134112" y="195167"/>
                  </a:lnTo>
                  <a:lnTo>
                    <a:pt x="0" y="350996"/>
                  </a:lnTo>
                  <a:lnTo>
                    <a:pt x="30289" y="350996"/>
                  </a:lnTo>
                  <a:lnTo>
                    <a:pt x="147542" y="214694"/>
                  </a:lnTo>
                  <a:lnTo>
                    <a:pt x="241173" y="350996"/>
                  </a:lnTo>
                  <a:lnTo>
                    <a:pt x="343471" y="350996"/>
                  </a:lnTo>
                  <a:lnTo>
                    <a:pt x="204406" y="148590"/>
                  </a:lnTo>
                  <a:lnTo>
                    <a:pt x="204406" y="148590"/>
                  </a:lnTo>
                  <a:close/>
                  <a:moveTo>
                    <a:pt x="162973" y="196882"/>
                  </a:moveTo>
                  <a:lnTo>
                    <a:pt x="149352" y="177451"/>
                  </a:lnTo>
                  <a:lnTo>
                    <a:pt x="41243" y="22765"/>
                  </a:lnTo>
                  <a:lnTo>
                    <a:pt x="87821" y="22765"/>
                  </a:lnTo>
                  <a:lnTo>
                    <a:pt x="175070" y="147542"/>
                  </a:lnTo>
                  <a:lnTo>
                    <a:pt x="188690" y="166973"/>
                  </a:lnTo>
                  <a:lnTo>
                    <a:pt x="302133" y="329184"/>
                  </a:lnTo>
                  <a:lnTo>
                    <a:pt x="255556" y="329184"/>
                  </a:lnTo>
                  <a:lnTo>
                    <a:pt x="162973" y="196787"/>
                  </a:lnTo>
                  <a:lnTo>
                    <a:pt x="162973" y="196787"/>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74585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mmary-3 key points">
    <p:spTree>
      <p:nvGrpSpPr>
        <p:cNvPr id="1" name=""/>
        <p:cNvGrpSpPr/>
        <p:nvPr/>
      </p:nvGrpSpPr>
      <p:grpSpPr>
        <a:xfrm>
          <a:off x="0" y="0"/>
          <a:ext cx="0" cy="0"/>
          <a:chOff x="0" y="0"/>
          <a:chExt cx="0" cy="0"/>
        </a:xfrm>
      </p:grpSpPr>
      <p:pic>
        <p:nvPicPr>
          <p:cNvPr id="17" name="Graphic 285">
            <a:extLst>
              <a:ext uri="{FF2B5EF4-FFF2-40B4-BE49-F238E27FC236}">
                <a16:creationId xmlns:a16="http://schemas.microsoft.com/office/drawing/2014/main" id="{33C27B49-A27E-0D8E-47DA-07C46ED6F87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2" y="365125"/>
            <a:ext cx="11685523" cy="886397"/>
          </a:xfrm>
        </p:spPr>
        <p:txBody>
          <a:bodyPr>
            <a:noAutofit/>
          </a:bodyPr>
          <a:lstStyle>
            <a:lvl1pPr>
              <a:defRPr b="1">
                <a:solidFill>
                  <a:schemeClr val="bg1"/>
                </a:solidFill>
              </a:defRPr>
            </a:lvl1pPr>
          </a:lstStyle>
          <a:p>
            <a:r>
              <a:rPr lang="en-US" dirty="0"/>
              <a:t>One-sentence headline stating the main takeaway message </a:t>
            </a:r>
            <a:br>
              <a:rPr lang="en-US" dirty="0"/>
            </a:br>
            <a:r>
              <a:rPr lang="en-US" dirty="0"/>
              <a:t>for the slide; no longer than two lines </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6" name="Picture Placeholder 360">
            <a:extLst>
              <a:ext uri="{FF2B5EF4-FFF2-40B4-BE49-F238E27FC236}">
                <a16:creationId xmlns:a16="http://schemas.microsoft.com/office/drawing/2014/main" id="{22CDA623-F17D-C055-60D8-139C9924BE30}"/>
              </a:ext>
            </a:extLst>
          </p:cNvPr>
          <p:cNvSpPr>
            <a:spLocks noGrp="1"/>
          </p:cNvSpPr>
          <p:nvPr>
            <p:ph type="pic" sz="quarter" idx="12"/>
          </p:nvPr>
        </p:nvSpPr>
        <p:spPr>
          <a:xfrm>
            <a:off x="1773908" y="1647919"/>
            <a:ext cx="2393950" cy="2393950"/>
          </a:xfrm>
          <a:solidFill>
            <a:schemeClr val="bg2"/>
          </a:solidFill>
        </p:spPr>
        <p:txBody>
          <a:bodyPr/>
          <a:lstStyle/>
          <a:p>
            <a:r>
              <a:rPr lang="en-US"/>
              <a:t>Click icon to add picture</a:t>
            </a:r>
            <a:endParaRPr lang="en-US" dirty="0"/>
          </a:p>
        </p:txBody>
      </p:sp>
      <p:sp>
        <p:nvSpPr>
          <p:cNvPr id="7" name="Picture Placeholder 360">
            <a:extLst>
              <a:ext uri="{FF2B5EF4-FFF2-40B4-BE49-F238E27FC236}">
                <a16:creationId xmlns:a16="http://schemas.microsoft.com/office/drawing/2014/main" id="{3347E071-335C-4249-3E65-B4125AADA3C2}"/>
              </a:ext>
            </a:extLst>
          </p:cNvPr>
          <p:cNvSpPr>
            <a:spLocks noGrp="1"/>
          </p:cNvSpPr>
          <p:nvPr>
            <p:ph type="pic" sz="quarter" idx="13"/>
          </p:nvPr>
        </p:nvSpPr>
        <p:spPr>
          <a:xfrm>
            <a:off x="4949380" y="1654993"/>
            <a:ext cx="2393950" cy="2393950"/>
          </a:xfrm>
          <a:solidFill>
            <a:schemeClr val="bg2"/>
          </a:solidFill>
        </p:spPr>
        <p:txBody>
          <a:bodyPr/>
          <a:lstStyle/>
          <a:p>
            <a:r>
              <a:rPr lang="en-US"/>
              <a:t>Click icon to add picture</a:t>
            </a:r>
          </a:p>
        </p:txBody>
      </p:sp>
      <p:sp>
        <p:nvSpPr>
          <p:cNvPr id="8" name="Picture Placeholder 360">
            <a:extLst>
              <a:ext uri="{FF2B5EF4-FFF2-40B4-BE49-F238E27FC236}">
                <a16:creationId xmlns:a16="http://schemas.microsoft.com/office/drawing/2014/main" id="{3FE91602-2738-A673-EBF8-A0ACA14E6531}"/>
              </a:ext>
            </a:extLst>
          </p:cNvPr>
          <p:cNvSpPr>
            <a:spLocks noGrp="1"/>
          </p:cNvSpPr>
          <p:nvPr>
            <p:ph type="pic" sz="quarter" idx="14"/>
          </p:nvPr>
        </p:nvSpPr>
        <p:spPr>
          <a:xfrm>
            <a:off x="8126285" y="1677066"/>
            <a:ext cx="2393950" cy="2393950"/>
          </a:xfrm>
          <a:solidFill>
            <a:schemeClr val="bg2"/>
          </a:solidFill>
        </p:spPr>
        <p:txBody>
          <a:bodyPr/>
          <a:lstStyle/>
          <a:p>
            <a:r>
              <a:rPr lang="en-US"/>
              <a:t>Click icon to add picture</a:t>
            </a:r>
          </a:p>
        </p:txBody>
      </p:sp>
      <p:sp>
        <p:nvSpPr>
          <p:cNvPr id="9" name="Text Placeholder 364">
            <a:extLst>
              <a:ext uri="{FF2B5EF4-FFF2-40B4-BE49-F238E27FC236}">
                <a16:creationId xmlns:a16="http://schemas.microsoft.com/office/drawing/2014/main" id="{9403276D-5FB8-BD3C-65B5-24E0F431ACF3}"/>
              </a:ext>
            </a:extLst>
          </p:cNvPr>
          <p:cNvSpPr>
            <a:spLocks noGrp="1"/>
          </p:cNvSpPr>
          <p:nvPr>
            <p:ph type="body" sz="quarter" idx="15" hasCustomPrompt="1"/>
          </p:nvPr>
        </p:nvSpPr>
        <p:spPr>
          <a:xfrm>
            <a:off x="1773238"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1</a:t>
            </a:r>
          </a:p>
        </p:txBody>
      </p:sp>
      <p:sp>
        <p:nvSpPr>
          <p:cNvPr id="10" name="Text Placeholder 364">
            <a:extLst>
              <a:ext uri="{FF2B5EF4-FFF2-40B4-BE49-F238E27FC236}">
                <a16:creationId xmlns:a16="http://schemas.microsoft.com/office/drawing/2014/main" id="{DEAD8E05-AA79-AD7E-E31D-26EE870F8371}"/>
              </a:ext>
            </a:extLst>
          </p:cNvPr>
          <p:cNvSpPr>
            <a:spLocks noGrp="1"/>
          </p:cNvSpPr>
          <p:nvPr>
            <p:ph type="body" sz="quarter" idx="16" hasCustomPrompt="1"/>
          </p:nvPr>
        </p:nvSpPr>
        <p:spPr>
          <a:xfrm>
            <a:off x="4949380"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2</a:t>
            </a:r>
          </a:p>
        </p:txBody>
      </p:sp>
      <p:sp>
        <p:nvSpPr>
          <p:cNvPr id="11" name="Text Placeholder 364">
            <a:extLst>
              <a:ext uri="{FF2B5EF4-FFF2-40B4-BE49-F238E27FC236}">
                <a16:creationId xmlns:a16="http://schemas.microsoft.com/office/drawing/2014/main" id="{A7759041-293D-A1CE-7012-E2391337B1E4}"/>
              </a:ext>
            </a:extLst>
          </p:cNvPr>
          <p:cNvSpPr>
            <a:spLocks noGrp="1"/>
          </p:cNvSpPr>
          <p:nvPr>
            <p:ph type="body" sz="quarter" idx="17" hasCustomPrompt="1"/>
          </p:nvPr>
        </p:nvSpPr>
        <p:spPr>
          <a:xfrm>
            <a:off x="8126285"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3</a:t>
            </a:r>
          </a:p>
        </p:txBody>
      </p:sp>
      <p:pic>
        <p:nvPicPr>
          <p:cNvPr id="12" name="Picture 11" descr="A black and white logo&#10;&#10;Description automatically generated">
            <a:extLst>
              <a:ext uri="{FF2B5EF4-FFF2-40B4-BE49-F238E27FC236}">
                <a16:creationId xmlns:a16="http://schemas.microsoft.com/office/drawing/2014/main" id="{335077FD-BE54-FE50-D6AA-094D6DF45D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4692" y="6425701"/>
            <a:ext cx="1765568" cy="295025"/>
          </a:xfrm>
          <a:prstGeom prst="rect">
            <a:avLst/>
          </a:prstGeom>
        </p:spPr>
      </p:pic>
    </p:spTree>
    <p:extLst>
      <p:ext uri="{BB962C8B-B14F-4D97-AF65-F5344CB8AC3E}">
        <p14:creationId xmlns:p14="http://schemas.microsoft.com/office/powerpoint/2010/main" val="3952550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xagon custom">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AAFC910-D2D4-C5E3-4A8E-DB371D1637FC}"/>
              </a:ext>
            </a:extLst>
          </p:cNvPr>
          <p:cNvSpPr>
            <a:spLocks noGrp="1"/>
          </p:cNvSpPr>
          <p:nvPr>
            <p:ph type="pic" sz="quarter" idx="13"/>
          </p:nvPr>
        </p:nvSpPr>
        <p:spPr>
          <a:xfrm>
            <a:off x="5139371" y="-23484"/>
            <a:ext cx="6737350" cy="6865418"/>
          </a:xfrm>
          <a:custGeom>
            <a:avLst/>
            <a:gdLst>
              <a:gd name="connsiteX0" fmla="*/ 4765422 w 6737350"/>
              <a:gd name="connsiteY0" fmla="*/ 5955463 h 6865418"/>
              <a:gd name="connsiteX1" fmla="*/ 6080062 w 6737350"/>
              <a:gd name="connsiteY1" fmla="*/ 5955463 h 6865418"/>
              <a:gd name="connsiteX2" fmla="*/ 6604382 w 6737350"/>
              <a:gd name="connsiteY2" fmla="*/ 6863640 h 6865418"/>
              <a:gd name="connsiteX3" fmla="*/ 4240721 w 6737350"/>
              <a:gd name="connsiteY3" fmla="*/ 6864212 h 6865418"/>
              <a:gd name="connsiteX4" fmla="*/ 2712846 w 6737350"/>
              <a:gd name="connsiteY4" fmla="*/ 4762425 h 6865418"/>
              <a:gd name="connsiteX5" fmla="*/ 4027487 w 6737350"/>
              <a:gd name="connsiteY5" fmla="*/ 4762425 h 6865418"/>
              <a:gd name="connsiteX6" fmla="*/ 4684776 w 6737350"/>
              <a:gd name="connsiteY6" fmla="*/ 5900917 h 6865418"/>
              <a:gd name="connsiteX7" fmla="*/ 4128579 w 6737350"/>
              <a:gd name="connsiteY7" fmla="*/ 6864339 h 6865418"/>
              <a:gd name="connsiteX8" fmla="*/ 2612326 w 6737350"/>
              <a:gd name="connsiteY8" fmla="*/ 6865418 h 6865418"/>
              <a:gd name="connsiteX9" fmla="*/ 2055495 w 6737350"/>
              <a:gd name="connsiteY9" fmla="*/ 5900917 h 6865418"/>
              <a:gd name="connsiteX10" fmla="*/ 4765421 w 6737350"/>
              <a:gd name="connsiteY10" fmla="*/ 3584563 h 6865418"/>
              <a:gd name="connsiteX11" fmla="*/ 6080061 w 6737350"/>
              <a:gd name="connsiteY11" fmla="*/ 3584563 h 6865418"/>
              <a:gd name="connsiteX12" fmla="*/ 6737350 w 6737350"/>
              <a:gd name="connsiteY12" fmla="*/ 4723055 h 6865418"/>
              <a:gd name="connsiteX13" fmla="*/ 6080061 w 6737350"/>
              <a:gd name="connsiteY13" fmla="*/ 5861546 h 6865418"/>
              <a:gd name="connsiteX14" fmla="*/ 4765421 w 6737350"/>
              <a:gd name="connsiteY14" fmla="*/ 5861546 h 6865418"/>
              <a:gd name="connsiteX15" fmla="*/ 4108069 w 6737350"/>
              <a:gd name="connsiteY15" fmla="*/ 4723055 h 6865418"/>
              <a:gd name="connsiteX16" fmla="*/ 2712846 w 6737350"/>
              <a:gd name="connsiteY16" fmla="*/ 2395463 h 6865418"/>
              <a:gd name="connsiteX17" fmla="*/ 4027487 w 6737350"/>
              <a:gd name="connsiteY17" fmla="*/ 2395463 h 6865418"/>
              <a:gd name="connsiteX18" fmla="*/ 4684776 w 6737350"/>
              <a:gd name="connsiteY18" fmla="*/ 3533955 h 6865418"/>
              <a:gd name="connsiteX19" fmla="*/ 4027487 w 6737350"/>
              <a:gd name="connsiteY19" fmla="*/ 4672446 h 6865418"/>
              <a:gd name="connsiteX20" fmla="*/ 2712846 w 6737350"/>
              <a:gd name="connsiteY20" fmla="*/ 4672446 h 6865418"/>
              <a:gd name="connsiteX21" fmla="*/ 2055495 w 6737350"/>
              <a:gd name="connsiteY21" fmla="*/ 3533955 h 6865418"/>
              <a:gd name="connsiteX22" fmla="*/ 657289 w 6737350"/>
              <a:gd name="connsiteY22" fmla="*/ 1217538 h 6865418"/>
              <a:gd name="connsiteX23" fmla="*/ 1971929 w 6737350"/>
              <a:gd name="connsiteY23" fmla="*/ 1217538 h 6865418"/>
              <a:gd name="connsiteX24" fmla="*/ 2629281 w 6737350"/>
              <a:gd name="connsiteY24" fmla="*/ 2356092 h 6865418"/>
              <a:gd name="connsiteX25" fmla="*/ 1971929 w 6737350"/>
              <a:gd name="connsiteY25" fmla="*/ 3494584 h 6865418"/>
              <a:gd name="connsiteX26" fmla="*/ 657289 w 6737350"/>
              <a:gd name="connsiteY26" fmla="*/ 3494584 h 6865418"/>
              <a:gd name="connsiteX27" fmla="*/ 0 w 6737350"/>
              <a:gd name="connsiteY27" fmla="*/ 2356092 h 6865418"/>
              <a:gd name="connsiteX28" fmla="*/ 4765421 w 6737350"/>
              <a:gd name="connsiteY28" fmla="*/ 1217537 h 6865418"/>
              <a:gd name="connsiteX29" fmla="*/ 6080061 w 6737350"/>
              <a:gd name="connsiteY29" fmla="*/ 1217537 h 6865418"/>
              <a:gd name="connsiteX30" fmla="*/ 6737350 w 6737350"/>
              <a:gd name="connsiteY30" fmla="*/ 2356092 h 6865418"/>
              <a:gd name="connsiteX31" fmla="*/ 6080061 w 6737350"/>
              <a:gd name="connsiteY31" fmla="*/ 3494584 h 6865418"/>
              <a:gd name="connsiteX32" fmla="*/ 4765421 w 6737350"/>
              <a:gd name="connsiteY32" fmla="*/ 3494584 h 6865418"/>
              <a:gd name="connsiteX33" fmla="*/ 4108069 w 6737350"/>
              <a:gd name="connsiteY33" fmla="*/ 2356092 h 6865418"/>
              <a:gd name="connsiteX34" fmla="*/ 2712846 w 6737350"/>
              <a:gd name="connsiteY34" fmla="*/ 39549 h 6865418"/>
              <a:gd name="connsiteX35" fmla="*/ 4027487 w 6737350"/>
              <a:gd name="connsiteY35" fmla="*/ 39549 h 6865418"/>
              <a:gd name="connsiteX36" fmla="*/ 4684776 w 6737350"/>
              <a:gd name="connsiteY36" fmla="*/ 1178041 h 6865418"/>
              <a:gd name="connsiteX37" fmla="*/ 4027487 w 6737350"/>
              <a:gd name="connsiteY37" fmla="*/ 2316532 h 6865418"/>
              <a:gd name="connsiteX38" fmla="*/ 2712846 w 6737350"/>
              <a:gd name="connsiteY38" fmla="*/ 2316532 h 6865418"/>
              <a:gd name="connsiteX39" fmla="*/ 2055495 w 6737350"/>
              <a:gd name="connsiteY39" fmla="*/ 1178041 h 6865418"/>
              <a:gd name="connsiteX40" fmla="*/ 13492 w 6737350"/>
              <a:gd name="connsiteY40" fmla="*/ 0 h 6865418"/>
              <a:gd name="connsiteX41" fmla="*/ 2631396 w 6737350"/>
              <a:gd name="connsiteY41" fmla="*/ 13447 h 6865418"/>
              <a:gd name="connsiteX42" fmla="*/ 1973010 w 6737350"/>
              <a:gd name="connsiteY42" fmla="*/ 1137655 h 6865418"/>
              <a:gd name="connsiteX43" fmla="*/ 658369 w 6737350"/>
              <a:gd name="connsiteY43" fmla="*/ 1137655 h 68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737350" h="6865418">
                <a:moveTo>
                  <a:pt x="4765422" y="5955463"/>
                </a:moveTo>
                <a:lnTo>
                  <a:pt x="6080062" y="5955463"/>
                </a:lnTo>
                <a:lnTo>
                  <a:pt x="6604382" y="6863640"/>
                </a:lnTo>
                <a:lnTo>
                  <a:pt x="4240721" y="6864212"/>
                </a:lnTo>
                <a:close/>
                <a:moveTo>
                  <a:pt x="2712846" y="4762425"/>
                </a:moveTo>
                <a:lnTo>
                  <a:pt x="4027487" y="4762425"/>
                </a:lnTo>
                <a:lnTo>
                  <a:pt x="4684776" y="5900917"/>
                </a:lnTo>
                <a:lnTo>
                  <a:pt x="4128579" y="6864339"/>
                </a:lnTo>
                <a:lnTo>
                  <a:pt x="2612326" y="6865418"/>
                </a:lnTo>
                <a:lnTo>
                  <a:pt x="2055495" y="5900917"/>
                </a:lnTo>
                <a:close/>
                <a:moveTo>
                  <a:pt x="4765421" y="3584563"/>
                </a:moveTo>
                <a:lnTo>
                  <a:pt x="6080061" y="3584563"/>
                </a:lnTo>
                <a:lnTo>
                  <a:pt x="6737350" y="4723055"/>
                </a:lnTo>
                <a:lnTo>
                  <a:pt x="6080061" y="5861546"/>
                </a:lnTo>
                <a:lnTo>
                  <a:pt x="4765421" y="5861546"/>
                </a:lnTo>
                <a:lnTo>
                  <a:pt x="4108069" y="4723055"/>
                </a:lnTo>
                <a:close/>
                <a:moveTo>
                  <a:pt x="2712846" y="2395463"/>
                </a:moveTo>
                <a:lnTo>
                  <a:pt x="4027487" y="2395463"/>
                </a:lnTo>
                <a:lnTo>
                  <a:pt x="4684776" y="3533955"/>
                </a:lnTo>
                <a:lnTo>
                  <a:pt x="4027487" y="4672446"/>
                </a:lnTo>
                <a:lnTo>
                  <a:pt x="2712846" y="4672446"/>
                </a:lnTo>
                <a:lnTo>
                  <a:pt x="2055495" y="3533955"/>
                </a:lnTo>
                <a:close/>
                <a:moveTo>
                  <a:pt x="657289" y="1217538"/>
                </a:moveTo>
                <a:lnTo>
                  <a:pt x="1971929" y="1217538"/>
                </a:lnTo>
                <a:lnTo>
                  <a:pt x="2629281" y="2356092"/>
                </a:lnTo>
                <a:lnTo>
                  <a:pt x="1971929" y="3494584"/>
                </a:lnTo>
                <a:lnTo>
                  <a:pt x="657289" y="3494584"/>
                </a:lnTo>
                <a:lnTo>
                  <a:pt x="0" y="2356092"/>
                </a:lnTo>
                <a:close/>
                <a:moveTo>
                  <a:pt x="4765421" y="1217537"/>
                </a:moveTo>
                <a:lnTo>
                  <a:pt x="6080061" y="1217537"/>
                </a:lnTo>
                <a:lnTo>
                  <a:pt x="6737350" y="2356092"/>
                </a:lnTo>
                <a:lnTo>
                  <a:pt x="6080061" y="3494584"/>
                </a:lnTo>
                <a:lnTo>
                  <a:pt x="4765421" y="3494584"/>
                </a:lnTo>
                <a:lnTo>
                  <a:pt x="4108069" y="2356092"/>
                </a:lnTo>
                <a:close/>
                <a:moveTo>
                  <a:pt x="2712846" y="39549"/>
                </a:moveTo>
                <a:lnTo>
                  <a:pt x="4027487" y="39549"/>
                </a:lnTo>
                <a:lnTo>
                  <a:pt x="4684776" y="1178041"/>
                </a:lnTo>
                <a:lnTo>
                  <a:pt x="4027487" y="2316532"/>
                </a:lnTo>
                <a:lnTo>
                  <a:pt x="2712846" y="2316532"/>
                </a:lnTo>
                <a:lnTo>
                  <a:pt x="2055495" y="1178041"/>
                </a:lnTo>
                <a:close/>
                <a:moveTo>
                  <a:pt x="13492" y="0"/>
                </a:moveTo>
                <a:lnTo>
                  <a:pt x="2631396" y="13447"/>
                </a:lnTo>
                <a:lnTo>
                  <a:pt x="1973010" y="1137655"/>
                </a:lnTo>
                <a:lnTo>
                  <a:pt x="658369" y="1137655"/>
                </a:lnTo>
                <a:close/>
              </a:path>
            </a:pathLst>
          </a:custGeom>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3" y="365125"/>
            <a:ext cx="4412934" cy="1772793"/>
          </a:xfrm>
        </p:spPr>
        <p:txBody>
          <a:bodyPr anchor="t" anchorCtr="0">
            <a:noAutofit/>
          </a:bodyPr>
          <a:lstStyle/>
          <a:p>
            <a:r>
              <a:rPr lang="en-US" dirty="0"/>
              <a:t>One-sentence headline stating the main takeaway message </a:t>
            </a:r>
            <a:br>
              <a:rPr lang="en-US" dirty="0"/>
            </a:br>
            <a:r>
              <a:rPr lang="en-US" dirty="0"/>
              <a:t>for the slide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3" y="2514601"/>
            <a:ext cx="4412934" cy="3756990"/>
          </a:xfrm>
        </p:spPr>
        <p:txBody>
          <a:bodyPr anchor="t" anchorCtr="0">
            <a:noAutofit/>
          </a:bodyPr>
          <a:lstStyle>
            <a:lvl1pPr marL="0" indent="0">
              <a:buNone/>
              <a:defRPr sz="2000"/>
            </a:lvl1pPr>
          </a:lstStyle>
          <a:p>
            <a:r>
              <a:rPr lang="en-US" dirty="0"/>
              <a:t>Supporting point 1 </a:t>
            </a:r>
            <a:br>
              <a:rPr lang="en-US" dirty="0"/>
            </a:br>
            <a:r>
              <a:rPr lang="en-US" dirty="0"/>
              <a:t>Supporting point 2</a:t>
            </a:r>
            <a:br>
              <a:rPr lang="en-US" dirty="0"/>
            </a:br>
            <a:r>
              <a:rPr lang="en-US" dirty="0"/>
              <a:t>Supporting point 3</a:t>
            </a:r>
          </a:p>
        </p:txBody>
      </p:sp>
    </p:spTree>
    <p:extLst>
      <p:ext uri="{BB962C8B-B14F-4D97-AF65-F5344CB8AC3E}">
        <p14:creationId xmlns:p14="http://schemas.microsoft.com/office/powerpoint/2010/main" val="3611791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mmary - ORNL">
    <p:spTree>
      <p:nvGrpSpPr>
        <p:cNvPr id="1" name=""/>
        <p:cNvGrpSpPr/>
        <p:nvPr/>
      </p:nvGrpSpPr>
      <p:grpSpPr>
        <a:xfrm>
          <a:off x="0" y="0"/>
          <a:ext cx="0" cy="0"/>
          <a:chOff x="0" y="0"/>
          <a:chExt cx="0" cy="0"/>
        </a:xfrm>
      </p:grpSpPr>
      <p:pic>
        <p:nvPicPr>
          <p:cNvPr id="3" name="Graphic 285">
            <a:extLst>
              <a:ext uri="{FF2B5EF4-FFF2-40B4-BE49-F238E27FC236}">
                <a16:creationId xmlns:a16="http://schemas.microsoft.com/office/drawing/2014/main" id="{89B1F087-DF83-09A8-95A1-156B3E903116}"/>
              </a:ext>
            </a:extLst>
          </p:cNvPr>
          <p:cNvPicPr>
            <a:picLocks noChangeAspect="1"/>
          </p:cNvPicPr>
          <p:nvPr userDrawn="1"/>
        </p:nvPicPr>
        <p:blipFill>
          <a:blip r:embed="rId2"/>
          <a:src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CE6F3ADE-A89C-6520-CF9E-35DBBF658006}"/>
              </a:ext>
            </a:extLst>
          </p:cNvPr>
          <p:cNvGrpSpPr/>
          <p:nvPr userDrawn="1"/>
        </p:nvGrpSpPr>
        <p:grpSpPr>
          <a:xfrm>
            <a:off x="4258364" y="5999147"/>
            <a:ext cx="3675272" cy="369332"/>
            <a:chOff x="2384568" y="6390825"/>
            <a:chExt cx="3439954" cy="345685"/>
          </a:xfrm>
        </p:grpSpPr>
        <p:pic>
          <p:nvPicPr>
            <p:cNvPr id="5" name="Graphic 4">
              <a:extLst>
                <a:ext uri="{FF2B5EF4-FFF2-40B4-BE49-F238E27FC236}">
                  <a16:creationId xmlns:a16="http://schemas.microsoft.com/office/drawing/2014/main" id="{01B8E79D-B334-5A32-32FE-8CC93A632A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6" name="TextBox 5">
              <a:extLst>
                <a:ext uri="{FF2B5EF4-FFF2-40B4-BE49-F238E27FC236}">
                  <a16:creationId xmlns:a16="http://schemas.microsoft.com/office/drawing/2014/main" id="{724FEE0D-24E7-9F86-60D8-E8982B5DB295}"/>
                </a:ext>
              </a:extLst>
            </p:cNvPr>
            <p:cNvSpPr txBox="1"/>
            <p:nvPr userDrawn="1"/>
          </p:nvSpPr>
          <p:spPr>
            <a:xfrm>
              <a:off x="3588247" y="6390825"/>
              <a:ext cx="2236275" cy="345685"/>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pic>
        <p:nvPicPr>
          <p:cNvPr id="7" name="Picture 6" descr="A black and white logo&#10;&#10;Description automatically generated">
            <a:extLst>
              <a:ext uri="{FF2B5EF4-FFF2-40B4-BE49-F238E27FC236}">
                <a16:creationId xmlns:a16="http://schemas.microsoft.com/office/drawing/2014/main" id="{D682DD30-008F-7A0A-DCE8-880A7B44F26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73938" y="2840467"/>
            <a:ext cx="7044124" cy="1177067"/>
          </a:xfrm>
          <a:prstGeom prst="rect">
            <a:avLst/>
          </a:prstGeom>
        </p:spPr>
      </p:pic>
    </p:spTree>
    <p:extLst>
      <p:ext uri="{BB962C8B-B14F-4D97-AF65-F5344CB8AC3E}">
        <p14:creationId xmlns:p14="http://schemas.microsoft.com/office/powerpoint/2010/main" val="175415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Portrait">
    <p:spTree>
      <p:nvGrpSpPr>
        <p:cNvPr id="1" name=""/>
        <p:cNvGrpSpPr/>
        <p:nvPr/>
      </p:nvGrpSpPr>
      <p:grpSpPr>
        <a:xfrm>
          <a:off x="0" y="0"/>
          <a:ext cx="0" cy="0"/>
          <a:chOff x="0" y="0"/>
          <a:chExt cx="0" cy="0"/>
        </a:xfrm>
      </p:grpSpPr>
      <p:pic>
        <p:nvPicPr>
          <p:cNvPr id="7" name="Graphic 285">
            <a:extLst>
              <a:ext uri="{FF2B5EF4-FFF2-40B4-BE49-F238E27FC236}">
                <a16:creationId xmlns:a16="http://schemas.microsoft.com/office/drawing/2014/main" id="{B10B79AB-DA35-C9D9-2529-6A8AA0E502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1" y="0"/>
            <a:ext cx="6045200" cy="6858000"/>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897657" y="2292076"/>
            <a:ext cx="4465176" cy="997196"/>
          </a:xfrm>
        </p:spPr>
        <p:txBody>
          <a:bodyPr wrap="square" anchor="t" anchorCtr="0">
            <a:noAutofit/>
          </a:bodyPr>
          <a:lstStyle>
            <a:lvl1pPr algn="l">
              <a:spcBef>
                <a:spcPts val="1200"/>
              </a:spcBef>
              <a:spcAft>
                <a:spcPts val="60"/>
              </a:spcAft>
              <a:defRPr sz="3600" b="1">
                <a:solidFill>
                  <a:schemeClr val="bg1"/>
                </a:solidFill>
              </a:defRPr>
            </a:lvl1pPr>
          </a:lstStyle>
          <a:p>
            <a:r>
              <a:rPr lang="en-US" dirty="0"/>
              <a:t>Presentation Title (Text size no larger than 32pt)</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7" y="4019391"/>
            <a:ext cx="4465176" cy="193899"/>
          </a:xfrm>
        </p:spPr>
        <p:txBody>
          <a:bodyPr wrap="square" anchor="t" anchorCtr="0">
            <a:noAutofit/>
          </a:bodyPr>
          <a:lstStyle>
            <a:lvl1pPr marL="0" indent="0" algn="l">
              <a:spcBef>
                <a:spcPts val="1200"/>
              </a:spcBef>
              <a:spcAft>
                <a:spcPts val="60"/>
              </a:spcAft>
              <a:buNone/>
              <a:defRPr sz="1400" b="1"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7" y="1880997"/>
            <a:ext cx="4465176"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hasCustomPrompt="1"/>
          </p:nvPr>
        </p:nvSpPr>
        <p:spPr>
          <a:xfrm>
            <a:off x="897657" y="4371534"/>
            <a:ext cx="4465176"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D529654C-4DCE-CBB4-4BA7-74D0EC3EB963}"/>
              </a:ext>
            </a:extLst>
          </p:cNvPr>
          <p:cNvGrpSpPr/>
          <p:nvPr userDrawn="1"/>
        </p:nvGrpSpPr>
        <p:grpSpPr>
          <a:xfrm>
            <a:off x="897656" y="6161203"/>
            <a:ext cx="4842685" cy="429764"/>
            <a:chOff x="2384568" y="6419574"/>
            <a:chExt cx="4161723" cy="369332"/>
          </a:xfrm>
        </p:grpSpPr>
        <p:pic>
          <p:nvPicPr>
            <p:cNvPr id="41" name="Graphic 40">
              <a:extLst>
                <a:ext uri="{FF2B5EF4-FFF2-40B4-BE49-F238E27FC236}">
                  <a16:creationId xmlns:a16="http://schemas.microsoft.com/office/drawing/2014/main" id="{1E739D28-04EF-E5F5-AE3E-05983A5739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42" name="TextBox 41">
              <a:extLst>
                <a:ext uri="{FF2B5EF4-FFF2-40B4-BE49-F238E27FC236}">
                  <a16:creationId xmlns:a16="http://schemas.microsoft.com/office/drawing/2014/main" id="{2BA706AB-C5B5-40F2-B756-AD0F7D731AE5}"/>
                </a:ext>
              </a:extLst>
            </p:cNvPr>
            <p:cNvSpPr txBox="1"/>
            <p:nvPr userDrawn="1"/>
          </p:nvSpPr>
          <p:spPr>
            <a:xfrm>
              <a:off x="3588247" y="6419574"/>
              <a:ext cx="2958044" cy="369332"/>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hasCustomPrompt="1"/>
          </p:nvPr>
        </p:nvSpPr>
        <p:spPr>
          <a:xfrm>
            <a:off x="897657" y="4881013"/>
            <a:ext cx="4465176"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sp>
        <p:nvSpPr>
          <p:cNvPr id="9" name="Picture Placeholder 8">
            <a:extLst>
              <a:ext uri="{FF2B5EF4-FFF2-40B4-BE49-F238E27FC236}">
                <a16:creationId xmlns:a16="http://schemas.microsoft.com/office/drawing/2014/main" id="{63D2D23A-F403-7E2C-7D24-BA0C3B867C3E}"/>
              </a:ext>
            </a:extLst>
          </p:cNvPr>
          <p:cNvSpPr>
            <a:spLocks noGrp="1"/>
          </p:cNvSpPr>
          <p:nvPr>
            <p:ph type="pic" sz="quarter" idx="18"/>
          </p:nvPr>
        </p:nvSpPr>
        <p:spPr>
          <a:xfrm>
            <a:off x="6045200" y="0"/>
            <a:ext cx="6146800" cy="6858000"/>
          </a:xfrm>
        </p:spPr>
        <p:txBody>
          <a:bodyPr/>
          <a:lstStyle/>
          <a:p>
            <a:r>
              <a:rPr lang="en-US"/>
              <a:t>Click icon to add picture</a:t>
            </a:r>
          </a:p>
        </p:txBody>
      </p:sp>
      <p:pic>
        <p:nvPicPr>
          <p:cNvPr id="6" name="Picture 5" descr="A black and white logo&#10;&#10;Description automatically generated">
            <a:extLst>
              <a:ext uri="{FF2B5EF4-FFF2-40B4-BE49-F238E27FC236}">
                <a16:creationId xmlns:a16="http://schemas.microsoft.com/office/drawing/2014/main" id="{174630C3-2F33-1DFF-E3C5-9EDBB56D031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8069" y="766044"/>
            <a:ext cx="2639023" cy="440978"/>
          </a:xfrm>
          <a:prstGeom prst="rect">
            <a:avLst/>
          </a:prstGeom>
        </p:spPr>
      </p:pic>
    </p:spTree>
    <p:extLst>
      <p:ext uri="{BB962C8B-B14F-4D97-AF65-F5344CB8AC3E}">
        <p14:creationId xmlns:p14="http://schemas.microsoft.com/office/powerpoint/2010/main" val="218425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Landscap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0FE843FE-B2D6-28A8-6229-2F4F14E7EA05}"/>
              </a:ext>
            </a:extLst>
          </p:cNvPr>
          <p:cNvSpPr/>
          <p:nvPr userDrawn="1"/>
        </p:nvSpPr>
        <p:spPr>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5609063 w 12192000"/>
              <a:gd name="connsiteY5" fmla="*/ 1505414 h 6858000"/>
              <a:gd name="connsiteX6" fmla="*/ 5609063 w 12192000"/>
              <a:gd name="connsiteY6" fmla="*/ 5352586 h 6858000"/>
              <a:gd name="connsiteX7" fmla="*/ 11452302 w 12192000"/>
              <a:gd name="connsiteY7" fmla="*/ 5352586 h 6858000"/>
              <a:gd name="connsiteX8" fmla="*/ 11452302 w 12192000"/>
              <a:gd name="connsiteY8" fmla="*/ 1505414 h 6858000"/>
              <a:gd name="connsiteX9" fmla="*/ 5609063 w 12192000"/>
              <a:gd name="connsiteY9" fmla="*/ 1505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5609063" y="1505414"/>
                </a:moveTo>
                <a:lnTo>
                  <a:pt x="5609063" y="5352586"/>
                </a:lnTo>
                <a:lnTo>
                  <a:pt x="11452302" y="5352586"/>
                </a:lnTo>
                <a:lnTo>
                  <a:pt x="11452302" y="1505414"/>
                </a:lnTo>
                <a:lnTo>
                  <a:pt x="5609063" y="1505414"/>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897657" y="2292076"/>
            <a:ext cx="4465176" cy="997196"/>
          </a:xfrm>
        </p:spPr>
        <p:txBody>
          <a:bodyPr wrap="square" anchor="t" anchorCtr="0">
            <a:noAutofit/>
          </a:bodyPr>
          <a:lstStyle>
            <a:lvl1pPr algn="l">
              <a:spcBef>
                <a:spcPts val="1200"/>
              </a:spcBef>
              <a:spcAft>
                <a:spcPts val="60"/>
              </a:spcAft>
              <a:defRPr sz="3600" b="1">
                <a:solidFill>
                  <a:schemeClr val="bg1"/>
                </a:solidFill>
              </a:defRPr>
            </a:lvl1pPr>
          </a:lstStyle>
          <a:p>
            <a:r>
              <a:rPr lang="en-US" dirty="0"/>
              <a:t>Presentation Title (Text size no larger than 32pt)</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7" y="4019391"/>
            <a:ext cx="4465176" cy="193899"/>
          </a:xfrm>
        </p:spPr>
        <p:txBody>
          <a:bodyPr wrap="square" anchor="t" anchorCtr="0">
            <a:noAutofit/>
          </a:bodyPr>
          <a:lstStyle>
            <a:lvl1pPr marL="0" indent="0" algn="l">
              <a:spcBef>
                <a:spcPts val="1200"/>
              </a:spcBef>
              <a:spcAft>
                <a:spcPts val="60"/>
              </a:spcAft>
              <a:buNone/>
              <a:defRPr sz="1400" b="1"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7" y="1880997"/>
            <a:ext cx="4465176"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hasCustomPrompt="1"/>
          </p:nvPr>
        </p:nvSpPr>
        <p:spPr>
          <a:xfrm>
            <a:off x="897657" y="4371534"/>
            <a:ext cx="4465176"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D529654C-4DCE-CBB4-4BA7-74D0EC3EB963}"/>
              </a:ext>
            </a:extLst>
          </p:cNvPr>
          <p:cNvGrpSpPr/>
          <p:nvPr userDrawn="1"/>
        </p:nvGrpSpPr>
        <p:grpSpPr>
          <a:xfrm>
            <a:off x="897656" y="6161203"/>
            <a:ext cx="4842685" cy="429764"/>
            <a:chOff x="2384568" y="6419574"/>
            <a:chExt cx="4161723" cy="369332"/>
          </a:xfrm>
        </p:grpSpPr>
        <p:pic>
          <p:nvPicPr>
            <p:cNvPr id="41" name="Graphic 40">
              <a:extLst>
                <a:ext uri="{FF2B5EF4-FFF2-40B4-BE49-F238E27FC236}">
                  <a16:creationId xmlns:a16="http://schemas.microsoft.com/office/drawing/2014/main" id="{1E739D28-04EF-E5F5-AE3E-05983A5739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42" name="TextBox 41">
              <a:extLst>
                <a:ext uri="{FF2B5EF4-FFF2-40B4-BE49-F238E27FC236}">
                  <a16:creationId xmlns:a16="http://schemas.microsoft.com/office/drawing/2014/main" id="{2BA706AB-C5B5-40F2-B756-AD0F7D731AE5}"/>
                </a:ext>
              </a:extLst>
            </p:cNvPr>
            <p:cNvSpPr txBox="1"/>
            <p:nvPr userDrawn="1"/>
          </p:nvSpPr>
          <p:spPr>
            <a:xfrm>
              <a:off x="3588247" y="6419574"/>
              <a:ext cx="2958044" cy="369332"/>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hasCustomPrompt="1"/>
          </p:nvPr>
        </p:nvSpPr>
        <p:spPr>
          <a:xfrm>
            <a:off x="897657" y="4881013"/>
            <a:ext cx="4465176"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sp>
        <p:nvSpPr>
          <p:cNvPr id="9" name="Picture Placeholder 8">
            <a:extLst>
              <a:ext uri="{FF2B5EF4-FFF2-40B4-BE49-F238E27FC236}">
                <a16:creationId xmlns:a16="http://schemas.microsoft.com/office/drawing/2014/main" id="{63D2D23A-F403-7E2C-7D24-BA0C3B867C3E}"/>
              </a:ext>
            </a:extLst>
          </p:cNvPr>
          <p:cNvSpPr>
            <a:spLocks noGrp="1"/>
          </p:cNvSpPr>
          <p:nvPr>
            <p:ph type="pic" sz="quarter" idx="18"/>
          </p:nvPr>
        </p:nvSpPr>
        <p:spPr>
          <a:xfrm>
            <a:off x="5609063" y="1481958"/>
            <a:ext cx="5843239" cy="3891648"/>
          </a:xfrm>
        </p:spPr>
        <p:txBody>
          <a:bodyPr/>
          <a:lstStyle/>
          <a:p>
            <a:r>
              <a:rPr lang="en-US"/>
              <a:t>Click icon to add picture</a:t>
            </a:r>
            <a:endParaRPr lang="en-US" dirty="0"/>
          </a:p>
        </p:txBody>
      </p:sp>
      <p:pic>
        <p:nvPicPr>
          <p:cNvPr id="5" name="Picture 4" descr="A black and white logo&#10;&#10;Description automatically generated">
            <a:extLst>
              <a:ext uri="{FF2B5EF4-FFF2-40B4-BE49-F238E27FC236}">
                <a16:creationId xmlns:a16="http://schemas.microsoft.com/office/drawing/2014/main" id="{14D4E435-AF1E-9B12-EBEE-2566C16EDD3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8069" y="766044"/>
            <a:ext cx="2639023" cy="440978"/>
          </a:xfrm>
          <a:prstGeom prst="rect">
            <a:avLst/>
          </a:prstGeom>
        </p:spPr>
      </p:pic>
    </p:spTree>
    <p:extLst>
      <p:ext uri="{BB962C8B-B14F-4D97-AF65-F5344CB8AC3E}">
        <p14:creationId xmlns:p14="http://schemas.microsoft.com/office/powerpoint/2010/main" val="257819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Only">
    <p:spTree>
      <p:nvGrpSpPr>
        <p:cNvPr id="1" name=""/>
        <p:cNvGrpSpPr/>
        <p:nvPr/>
      </p:nvGrpSpPr>
      <p:grpSpPr>
        <a:xfrm>
          <a:off x="0" y="0"/>
          <a:ext cx="0" cy="0"/>
          <a:chOff x="0" y="0"/>
          <a:chExt cx="0" cy="0"/>
        </a:xfrm>
      </p:grpSpPr>
      <p:pic>
        <p:nvPicPr>
          <p:cNvPr id="5" name="Graphic 285">
            <a:extLst>
              <a:ext uri="{FF2B5EF4-FFF2-40B4-BE49-F238E27FC236}">
                <a16:creationId xmlns:a16="http://schemas.microsoft.com/office/drawing/2014/main" id="{A95873F9-24C5-691B-E0D0-B31D39B7FBB2}"/>
              </a:ext>
            </a:extLst>
          </p:cNvPr>
          <p:cNvPicPr>
            <a:picLocks noChangeAspect="1"/>
          </p:cNvPicPr>
          <p:nvPr userDrawn="1"/>
        </p:nvPicPr>
        <p:blipFill>
          <a:blip r:embed="rId2"/>
          <a:src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897656" y="2292076"/>
            <a:ext cx="10396685" cy="997196"/>
          </a:xfrm>
        </p:spPr>
        <p:txBody>
          <a:bodyPr wrap="square" anchor="t" anchorCtr="0">
            <a:noAutofit/>
          </a:bodyPr>
          <a:lstStyle>
            <a:lvl1pPr algn="l">
              <a:spcBef>
                <a:spcPts val="1200"/>
              </a:spcBef>
              <a:spcAft>
                <a:spcPts val="60"/>
              </a:spcAft>
              <a:defRPr sz="3600" b="1">
                <a:solidFill>
                  <a:schemeClr val="bg1"/>
                </a:solidFill>
              </a:defRPr>
            </a:lvl1pPr>
          </a:lstStyle>
          <a:p>
            <a:r>
              <a:rPr lang="en-US" dirty="0"/>
              <a:t>Presentation Title: Best Title Option for Longer Presentation Titles (Text Size no larger than 32 pt and no smaller than 20pt) </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6" y="4019391"/>
            <a:ext cx="10396685" cy="193899"/>
          </a:xfrm>
        </p:spPr>
        <p:txBody>
          <a:bodyPr wrap="square" anchor="t" anchorCtr="0">
            <a:noAutofit/>
          </a:bodyPr>
          <a:lstStyle>
            <a:lvl1pPr marL="0" indent="0" algn="l">
              <a:spcBef>
                <a:spcPts val="1200"/>
              </a:spcBef>
              <a:spcAft>
                <a:spcPts val="60"/>
              </a:spcAft>
              <a:buNone/>
              <a:defRPr sz="1400" b="1"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6" y="1880997"/>
            <a:ext cx="10396685"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hasCustomPrompt="1"/>
          </p:nvPr>
        </p:nvSpPr>
        <p:spPr>
          <a:xfrm>
            <a:off x="897656" y="4371534"/>
            <a:ext cx="10396685"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D529654C-4DCE-CBB4-4BA7-74D0EC3EB963}"/>
              </a:ext>
            </a:extLst>
          </p:cNvPr>
          <p:cNvGrpSpPr/>
          <p:nvPr userDrawn="1"/>
        </p:nvGrpSpPr>
        <p:grpSpPr>
          <a:xfrm>
            <a:off x="897656" y="6161203"/>
            <a:ext cx="4842685" cy="429764"/>
            <a:chOff x="2384568" y="6419574"/>
            <a:chExt cx="4161723" cy="369332"/>
          </a:xfrm>
        </p:grpSpPr>
        <p:pic>
          <p:nvPicPr>
            <p:cNvPr id="41" name="Graphic 40">
              <a:extLst>
                <a:ext uri="{FF2B5EF4-FFF2-40B4-BE49-F238E27FC236}">
                  <a16:creationId xmlns:a16="http://schemas.microsoft.com/office/drawing/2014/main" id="{1E739D28-04EF-E5F5-AE3E-05983A5739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42" name="TextBox 41">
              <a:extLst>
                <a:ext uri="{FF2B5EF4-FFF2-40B4-BE49-F238E27FC236}">
                  <a16:creationId xmlns:a16="http://schemas.microsoft.com/office/drawing/2014/main" id="{2BA706AB-C5B5-40F2-B756-AD0F7D731AE5}"/>
                </a:ext>
              </a:extLst>
            </p:cNvPr>
            <p:cNvSpPr txBox="1"/>
            <p:nvPr userDrawn="1"/>
          </p:nvSpPr>
          <p:spPr>
            <a:xfrm>
              <a:off x="3588247" y="6419574"/>
              <a:ext cx="2958044" cy="369332"/>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hasCustomPrompt="1"/>
          </p:nvPr>
        </p:nvSpPr>
        <p:spPr>
          <a:xfrm>
            <a:off x="897656" y="4881013"/>
            <a:ext cx="10396685"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pic>
        <p:nvPicPr>
          <p:cNvPr id="6" name="Picture 5" descr="A black and white logo&#10;&#10;Description automatically generated">
            <a:extLst>
              <a:ext uri="{FF2B5EF4-FFF2-40B4-BE49-F238E27FC236}">
                <a16:creationId xmlns:a16="http://schemas.microsoft.com/office/drawing/2014/main" id="{718C1391-A329-AC20-2D94-BC8D21672AC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8069" y="766044"/>
            <a:ext cx="2639023" cy="440978"/>
          </a:xfrm>
          <a:prstGeom prst="rect">
            <a:avLst/>
          </a:prstGeom>
        </p:spPr>
      </p:pic>
    </p:spTree>
    <p:extLst>
      <p:ext uri="{BB962C8B-B14F-4D97-AF65-F5344CB8AC3E}">
        <p14:creationId xmlns:p14="http://schemas.microsoft.com/office/powerpoint/2010/main" val="352571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Agenda">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0731A8F-A5F9-DD23-C897-CABCBA301C32}"/>
              </a:ext>
            </a:extLst>
          </p:cNvPr>
          <p:cNvSpPr/>
          <p:nvPr userDrawn="1"/>
        </p:nvSpPr>
        <p:spPr>
          <a:xfrm>
            <a:off x="0" y="2874040"/>
            <a:ext cx="12192000" cy="3983959"/>
          </a:xfrm>
          <a:custGeom>
            <a:avLst/>
            <a:gdLst>
              <a:gd name="connsiteX0" fmla="*/ 0 w 12192000"/>
              <a:gd name="connsiteY0" fmla="*/ 0 h 3728466"/>
              <a:gd name="connsiteX1" fmla="*/ 12192000 w 12192000"/>
              <a:gd name="connsiteY1" fmla="*/ 0 h 3728466"/>
              <a:gd name="connsiteX2" fmla="*/ 12192000 w 12192000"/>
              <a:gd name="connsiteY2" fmla="*/ 3728466 h 3728466"/>
              <a:gd name="connsiteX3" fmla="*/ 0 w 12192000"/>
              <a:gd name="connsiteY3" fmla="*/ 3728466 h 3728466"/>
            </a:gdLst>
            <a:ahLst/>
            <a:cxnLst>
              <a:cxn ang="0">
                <a:pos x="connsiteX0" y="connsiteY0"/>
              </a:cxn>
              <a:cxn ang="0">
                <a:pos x="connsiteX1" y="connsiteY1"/>
              </a:cxn>
              <a:cxn ang="0">
                <a:pos x="connsiteX2" y="connsiteY2"/>
              </a:cxn>
              <a:cxn ang="0">
                <a:pos x="connsiteX3" y="connsiteY3"/>
              </a:cxn>
            </a:cxnLst>
            <a:rect l="l" t="t" r="r" b="b"/>
            <a:pathLst>
              <a:path w="12192000" h="3728466">
                <a:moveTo>
                  <a:pt x="0" y="0"/>
                </a:moveTo>
                <a:lnTo>
                  <a:pt x="12192000" y="0"/>
                </a:lnTo>
                <a:lnTo>
                  <a:pt x="12192000" y="3728466"/>
                </a:lnTo>
                <a:lnTo>
                  <a:pt x="0" y="3728466"/>
                </a:lnTo>
                <a:close/>
              </a:path>
            </a:pathLst>
          </a:custGeom>
          <a:solidFill>
            <a:schemeClr val="tx2"/>
          </a:solidFill>
          <a:ln w="0" cap="flat">
            <a:noFill/>
            <a:prstDash val="solid"/>
            <a:miter/>
          </a:ln>
        </p:spPr>
        <p:txBody>
          <a:bodyPr rtlCol="0" anchor="ctr"/>
          <a:lstStyle/>
          <a:p>
            <a:endParaRPr lang="en-US" dirty="0"/>
          </a:p>
        </p:txBody>
      </p:sp>
      <p:sp>
        <p:nvSpPr>
          <p:cNvPr id="361" name="Picture Placeholder 360">
            <a:extLst>
              <a:ext uri="{FF2B5EF4-FFF2-40B4-BE49-F238E27FC236}">
                <a16:creationId xmlns:a16="http://schemas.microsoft.com/office/drawing/2014/main" id="{BDA3E75D-82B9-D08B-2F03-A683518AC717}"/>
              </a:ext>
            </a:extLst>
          </p:cNvPr>
          <p:cNvSpPr>
            <a:spLocks noGrp="1"/>
          </p:cNvSpPr>
          <p:nvPr>
            <p:ph type="pic" sz="quarter" idx="12"/>
          </p:nvPr>
        </p:nvSpPr>
        <p:spPr>
          <a:xfrm>
            <a:off x="1728968" y="1647919"/>
            <a:ext cx="2393950" cy="2393950"/>
          </a:xfrm>
          <a:solidFill>
            <a:schemeClr val="bg2"/>
          </a:solidFill>
        </p:spPr>
        <p:txBody>
          <a:bodyPr/>
          <a:lstStyle/>
          <a:p>
            <a:r>
              <a:rPr lang="en-US"/>
              <a:t>Click icon to add picture</a:t>
            </a:r>
            <a:endParaRPr lang="en-US" dirty="0"/>
          </a:p>
        </p:txBody>
      </p:sp>
      <p:sp>
        <p:nvSpPr>
          <p:cNvPr id="362" name="Picture Placeholder 360">
            <a:extLst>
              <a:ext uri="{FF2B5EF4-FFF2-40B4-BE49-F238E27FC236}">
                <a16:creationId xmlns:a16="http://schemas.microsoft.com/office/drawing/2014/main" id="{B61B4DFE-D0E9-B57A-176A-09A1C664C95C}"/>
              </a:ext>
            </a:extLst>
          </p:cNvPr>
          <p:cNvSpPr>
            <a:spLocks noGrp="1"/>
          </p:cNvSpPr>
          <p:nvPr>
            <p:ph type="pic" sz="quarter" idx="13"/>
          </p:nvPr>
        </p:nvSpPr>
        <p:spPr>
          <a:xfrm>
            <a:off x="4899025" y="1654993"/>
            <a:ext cx="2393950" cy="2393950"/>
          </a:xfrm>
          <a:solidFill>
            <a:schemeClr val="bg2"/>
          </a:solidFill>
        </p:spPr>
        <p:txBody>
          <a:bodyPr/>
          <a:lstStyle/>
          <a:p>
            <a:r>
              <a:rPr lang="en-US"/>
              <a:t>Click icon to add picture</a:t>
            </a:r>
          </a:p>
        </p:txBody>
      </p:sp>
      <p:sp>
        <p:nvSpPr>
          <p:cNvPr id="363" name="Picture Placeholder 360">
            <a:extLst>
              <a:ext uri="{FF2B5EF4-FFF2-40B4-BE49-F238E27FC236}">
                <a16:creationId xmlns:a16="http://schemas.microsoft.com/office/drawing/2014/main" id="{174E554B-4BD8-EF29-58CE-4FB93A18B3CF}"/>
              </a:ext>
            </a:extLst>
          </p:cNvPr>
          <p:cNvSpPr>
            <a:spLocks noGrp="1"/>
          </p:cNvSpPr>
          <p:nvPr>
            <p:ph type="pic" sz="quarter" idx="14"/>
          </p:nvPr>
        </p:nvSpPr>
        <p:spPr>
          <a:xfrm>
            <a:off x="8058997" y="1677066"/>
            <a:ext cx="2393950" cy="2393950"/>
          </a:xfrm>
          <a:solidFill>
            <a:schemeClr val="bg2"/>
          </a:solidFill>
        </p:spPr>
        <p:txBody>
          <a:bodyPr/>
          <a:lstStyle/>
          <a:p>
            <a:r>
              <a:rPr lang="en-US"/>
              <a:t>Click icon to add picture</a:t>
            </a:r>
            <a:endParaRPr lang="en-US" dirty="0"/>
          </a:p>
        </p:txBody>
      </p:sp>
      <p:sp>
        <p:nvSpPr>
          <p:cNvPr id="7" name="Title 6">
            <a:extLst>
              <a:ext uri="{FF2B5EF4-FFF2-40B4-BE49-F238E27FC236}">
                <a16:creationId xmlns:a16="http://schemas.microsoft.com/office/drawing/2014/main" id="{6E6634D6-1ACC-26AC-A117-291B7F184582}"/>
              </a:ext>
            </a:extLst>
          </p:cNvPr>
          <p:cNvSpPr>
            <a:spLocks noGrp="1"/>
          </p:cNvSpPr>
          <p:nvPr>
            <p:ph type="title" hasCustomPrompt="1"/>
          </p:nvPr>
        </p:nvSpPr>
        <p:spPr>
          <a:xfrm>
            <a:off x="314692" y="365125"/>
            <a:ext cx="11492432" cy="886397"/>
          </a:xfrm>
        </p:spPr>
        <p:txBody>
          <a:bodyPr>
            <a:noAutofit/>
          </a:bodyPr>
          <a:lstStyle/>
          <a:p>
            <a:r>
              <a:rPr lang="en-US" dirty="0"/>
              <a:t>One-sentence headline with the main takeaway message </a:t>
            </a:r>
            <a:br>
              <a:rPr lang="en-US" dirty="0"/>
            </a:br>
            <a:r>
              <a:rPr lang="en-US" dirty="0"/>
              <a:t>for the slide; no longer than two lines</a:t>
            </a:r>
          </a:p>
        </p:txBody>
      </p:sp>
      <p:sp>
        <p:nvSpPr>
          <p:cNvPr id="3" name="Rectangle 6">
            <a:extLst>
              <a:ext uri="{FF2B5EF4-FFF2-40B4-BE49-F238E27FC236}">
                <a16:creationId xmlns:a16="http://schemas.microsoft.com/office/drawing/2014/main" id="{AB6D4833-11C2-F073-A788-EE5CF0875463}"/>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9" name="Text Placeholder 364">
            <a:extLst>
              <a:ext uri="{FF2B5EF4-FFF2-40B4-BE49-F238E27FC236}">
                <a16:creationId xmlns:a16="http://schemas.microsoft.com/office/drawing/2014/main" id="{87DB2D28-593F-795D-4528-4F36687F3FCB}"/>
              </a:ext>
            </a:extLst>
          </p:cNvPr>
          <p:cNvSpPr>
            <a:spLocks noGrp="1"/>
          </p:cNvSpPr>
          <p:nvPr>
            <p:ph type="body" sz="quarter" idx="18" hasCustomPrompt="1"/>
          </p:nvPr>
        </p:nvSpPr>
        <p:spPr>
          <a:xfrm>
            <a:off x="1730374"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Title of section</a:t>
            </a:r>
          </a:p>
        </p:txBody>
      </p:sp>
      <p:sp>
        <p:nvSpPr>
          <p:cNvPr id="10" name="Text Placeholder 364">
            <a:extLst>
              <a:ext uri="{FF2B5EF4-FFF2-40B4-BE49-F238E27FC236}">
                <a16:creationId xmlns:a16="http://schemas.microsoft.com/office/drawing/2014/main" id="{7376F770-679C-5A79-745B-C16311760FBF}"/>
              </a:ext>
            </a:extLst>
          </p:cNvPr>
          <p:cNvSpPr>
            <a:spLocks noGrp="1"/>
          </p:cNvSpPr>
          <p:nvPr>
            <p:ph type="body" sz="quarter" idx="19" hasCustomPrompt="1"/>
          </p:nvPr>
        </p:nvSpPr>
        <p:spPr>
          <a:xfrm>
            <a:off x="4906516"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Title of section</a:t>
            </a:r>
          </a:p>
        </p:txBody>
      </p:sp>
      <p:sp>
        <p:nvSpPr>
          <p:cNvPr id="11" name="Text Placeholder 364">
            <a:extLst>
              <a:ext uri="{FF2B5EF4-FFF2-40B4-BE49-F238E27FC236}">
                <a16:creationId xmlns:a16="http://schemas.microsoft.com/office/drawing/2014/main" id="{BE984742-C45A-DB0D-15F8-E82D7B9C2FC6}"/>
              </a:ext>
            </a:extLst>
          </p:cNvPr>
          <p:cNvSpPr>
            <a:spLocks noGrp="1"/>
          </p:cNvSpPr>
          <p:nvPr>
            <p:ph type="body" sz="quarter" idx="20" hasCustomPrompt="1"/>
          </p:nvPr>
        </p:nvSpPr>
        <p:spPr>
          <a:xfrm>
            <a:off x="8083421"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Title of section</a:t>
            </a:r>
          </a:p>
        </p:txBody>
      </p:sp>
      <p:pic>
        <p:nvPicPr>
          <p:cNvPr id="4" name="Picture 3" descr="A black and white logo&#10;&#10;Description automatically generated">
            <a:extLst>
              <a:ext uri="{FF2B5EF4-FFF2-40B4-BE49-F238E27FC236}">
                <a16:creationId xmlns:a16="http://schemas.microsoft.com/office/drawing/2014/main" id="{F75A5580-EBAB-497A-C69C-CCB697D63C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4692" y="6425701"/>
            <a:ext cx="1765568" cy="295025"/>
          </a:xfrm>
          <a:prstGeom prst="rect">
            <a:avLst/>
          </a:prstGeom>
        </p:spPr>
      </p:pic>
    </p:spTree>
    <p:extLst>
      <p:ext uri="{BB962C8B-B14F-4D97-AF65-F5344CB8AC3E}">
        <p14:creationId xmlns:p14="http://schemas.microsoft.com/office/powerpoint/2010/main" val="302273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Agenda-SmartAr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0731A8F-A5F9-DD23-C897-CABCBA301C32}"/>
              </a:ext>
            </a:extLst>
          </p:cNvPr>
          <p:cNvSpPr/>
          <p:nvPr userDrawn="1"/>
        </p:nvSpPr>
        <p:spPr>
          <a:xfrm>
            <a:off x="0" y="2874040"/>
            <a:ext cx="12192000" cy="3983959"/>
          </a:xfrm>
          <a:custGeom>
            <a:avLst/>
            <a:gdLst>
              <a:gd name="connsiteX0" fmla="*/ 0 w 12192000"/>
              <a:gd name="connsiteY0" fmla="*/ 0 h 3728466"/>
              <a:gd name="connsiteX1" fmla="*/ 12192000 w 12192000"/>
              <a:gd name="connsiteY1" fmla="*/ 0 h 3728466"/>
              <a:gd name="connsiteX2" fmla="*/ 12192000 w 12192000"/>
              <a:gd name="connsiteY2" fmla="*/ 3728466 h 3728466"/>
              <a:gd name="connsiteX3" fmla="*/ 0 w 12192000"/>
              <a:gd name="connsiteY3" fmla="*/ 3728466 h 3728466"/>
            </a:gdLst>
            <a:ahLst/>
            <a:cxnLst>
              <a:cxn ang="0">
                <a:pos x="connsiteX0" y="connsiteY0"/>
              </a:cxn>
              <a:cxn ang="0">
                <a:pos x="connsiteX1" y="connsiteY1"/>
              </a:cxn>
              <a:cxn ang="0">
                <a:pos x="connsiteX2" y="connsiteY2"/>
              </a:cxn>
              <a:cxn ang="0">
                <a:pos x="connsiteX3" y="connsiteY3"/>
              </a:cxn>
            </a:cxnLst>
            <a:rect l="l" t="t" r="r" b="b"/>
            <a:pathLst>
              <a:path w="12192000" h="3728466">
                <a:moveTo>
                  <a:pt x="0" y="0"/>
                </a:moveTo>
                <a:lnTo>
                  <a:pt x="12192000" y="0"/>
                </a:lnTo>
                <a:lnTo>
                  <a:pt x="12192000" y="3728466"/>
                </a:lnTo>
                <a:lnTo>
                  <a:pt x="0" y="3728466"/>
                </a:lnTo>
                <a:close/>
              </a:path>
            </a:pathLst>
          </a:custGeom>
          <a:solidFill>
            <a:schemeClr val="tx2"/>
          </a:solidFill>
          <a:ln w="0" cap="flat">
            <a:noFill/>
            <a:prstDash val="solid"/>
            <a:miter/>
          </a:ln>
        </p:spPr>
        <p:txBody>
          <a:bodyPr rtlCol="0" anchor="ctr"/>
          <a:lstStyle/>
          <a:p>
            <a:endParaRPr lang="en-US" dirty="0"/>
          </a:p>
        </p:txBody>
      </p:sp>
      <p:sp>
        <p:nvSpPr>
          <p:cNvPr id="7" name="Title 6">
            <a:extLst>
              <a:ext uri="{FF2B5EF4-FFF2-40B4-BE49-F238E27FC236}">
                <a16:creationId xmlns:a16="http://schemas.microsoft.com/office/drawing/2014/main" id="{6E6634D6-1ACC-26AC-A117-291B7F184582}"/>
              </a:ext>
            </a:extLst>
          </p:cNvPr>
          <p:cNvSpPr>
            <a:spLocks noGrp="1"/>
          </p:cNvSpPr>
          <p:nvPr>
            <p:ph type="title" hasCustomPrompt="1"/>
          </p:nvPr>
        </p:nvSpPr>
        <p:spPr>
          <a:xfrm>
            <a:off x="314692" y="365125"/>
            <a:ext cx="11492432" cy="886397"/>
          </a:xfrm>
        </p:spPr>
        <p:txBody>
          <a:bodyPr>
            <a:noAutofit/>
          </a:bodyPr>
          <a:lstStyle/>
          <a:p>
            <a:r>
              <a:rPr lang="en-US" dirty="0"/>
              <a:t>One-sentence headline with the main takeaway message </a:t>
            </a:r>
            <a:br>
              <a:rPr lang="en-US" dirty="0"/>
            </a:br>
            <a:r>
              <a:rPr lang="en-US" dirty="0"/>
              <a:t>for the slide; no longer than two lines</a:t>
            </a:r>
          </a:p>
        </p:txBody>
      </p:sp>
      <p:sp>
        <p:nvSpPr>
          <p:cNvPr id="3" name="Rectangle 6">
            <a:extLst>
              <a:ext uri="{FF2B5EF4-FFF2-40B4-BE49-F238E27FC236}">
                <a16:creationId xmlns:a16="http://schemas.microsoft.com/office/drawing/2014/main" id="{AB6D4833-11C2-F073-A788-EE5CF0875463}"/>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5" name="SmartArt Placeholder 4">
            <a:extLst>
              <a:ext uri="{FF2B5EF4-FFF2-40B4-BE49-F238E27FC236}">
                <a16:creationId xmlns:a16="http://schemas.microsoft.com/office/drawing/2014/main" id="{6B6A6669-2B8D-5075-F3AA-557D6B4A0025}"/>
              </a:ext>
            </a:extLst>
          </p:cNvPr>
          <p:cNvSpPr>
            <a:spLocks noGrp="1"/>
          </p:cNvSpPr>
          <p:nvPr>
            <p:ph type="dgm" sz="quarter" idx="10"/>
          </p:nvPr>
        </p:nvSpPr>
        <p:spPr>
          <a:xfrm>
            <a:off x="314325" y="1444752"/>
            <a:ext cx="11493500" cy="3465386"/>
          </a:xfrm>
        </p:spPr>
        <p:txBody>
          <a:bodyPr/>
          <a:lstStyle/>
          <a:p>
            <a:r>
              <a:rPr lang="en-US"/>
              <a:t>Click icon to add SmartArt graphic</a:t>
            </a:r>
          </a:p>
        </p:txBody>
      </p:sp>
      <p:pic>
        <p:nvPicPr>
          <p:cNvPr id="4" name="Picture 3" descr="A black and white logo&#10;&#10;Description automatically generated">
            <a:extLst>
              <a:ext uri="{FF2B5EF4-FFF2-40B4-BE49-F238E27FC236}">
                <a16:creationId xmlns:a16="http://schemas.microsoft.com/office/drawing/2014/main" id="{3BF44559-1639-DBF3-04C5-E170C99CCF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4692" y="6425701"/>
            <a:ext cx="1765568" cy="295025"/>
          </a:xfrm>
          <a:prstGeom prst="rect">
            <a:avLst/>
          </a:prstGeom>
        </p:spPr>
      </p:pic>
    </p:spTree>
    <p:extLst>
      <p:ext uri="{BB962C8B-B14F-4D97-AF65-F5344CB8AC3E}">
        <p14:creationId xmlns:p14="http://schemas.microsoft.com/office/powerpoint/2010/main" val="110455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Agenda">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9" name="Title 1">
            <a:extLst>
              <a:ext uri="{FF2B5EF4-FFF2-40B4-BE49-F238E27FC236}">
                <a16:creationId xmlns:a16="http://schemas.microsoft.com/office/drawing/2014/main" id="{F127BAF7-7A03-B6B3-4688-2EC146E8747D}"/>
              </a:ext>
            </a:extLst>
          </p:cNvPr>
          <p:cNvSpPr>
            <a:spLocks noGrp="1"/>
          </p:cNvSpPr>
          <p:nvPr>
            <p:ph type="title" hasCustomPrompt="1"/>
          </p:nvPr>
        </p:nvSpPr>
        <p:spPr>
          <a:xfrm>
            <a:off x="314692" y="365125"/>
            <a:ext cx="11492432" cy="886397"/>
          </a:xfrm>
        </p:spPr>
        <p:txBody>
          <a:bodyPr>
            <a:noAutofit/>
          </a:bodyPr>
          <a:lstStyle>
            <a:lvl1pPr>
              <a:defRPr>
                <a:solidFill>
                  <a:schemeClr val="bg1"/>
                </a:solidFill>
              </a:defRPr>
            </a:lvl1pPr>
          </a:lstStyle>
          <a:p>
            <a:r>
              <a:rPr lang="en-US" dirty="0"/>
              <a:t>One-sentence headline with the main takeaway message </a:t>
            </a:r>
            <a:br>
              <a:rPr lang="en-US" dirty="0"/>
            </a:br>
            <a:r>
              <a:rPr lang="en-US" dirty="0"/>
              <a:t>for the slide; no longer than two lines</a:t>
            </a:r>
          </a:p>
        </p:txBody>
      </p:sp>
      <p:sp>
        <p:nvSpPr>
          <p:cNvPr id="17" name="Picture Placeholder 122">
            <a:extLst>
              <a:ext uri="{FF2B5EF4-FFF2-40B4-BE49-F238E27FC236}">
                <a16:creationId xmlns:a16="http://schemas.microsoft.com/office/drawing/2014/main" id="{87D78755-2DCD-D8CC-0E1B-26B8798C9E36}"/>
              </a:ext>
            </a:extLst>
          </p:cNvPr>
          <p:cNvSpPr>
            <a:spLocks noGrp="1"/>
          </p:cNvSpPr>
          <p:nvPr>
            <p:ph type="pic" sz="quarter" idx="15"/>
          </p:nvPr>
        </p:nvSpPr>
        <p:spPr>
          <a:xfrm>
            <a:off x="3707498" y="1371575"/>
            <a:ext cx="3075236" cy="1485329"/>
          </a:xfrm>
          <a:solidFill>
            <a:schemeClr val="bg2"/>
          </a:solidFill>
        </p:spPr>
        <p:txBody>
          <a:bodyPr/>
          <a:lstStyle/>
          <a:p>
            <a:r>
              <a:rPr lang="en-US"/>
              <a:t>Click icon to add picture</a:t>
            </a:r>
            <a:endParaRPr lang="en-US" dirty="0"/>
          </a:p>
        </p:txBody>
      </p:sp>
      <p:sp>
        <p:nvSpPr>
          <p:cNvPr id="32" name="Picture Placeholder 122">
            <a:extLst>
              <a:ext uri="{FF2B5EF4-FFF2-40B4-BE49-F238E27FC236}">
                <a16:creationId xmlns:a16="http://schemas.microsoft.com/office/drawing/2014/main" id="{A646BC9C-4F8B-B5BA-4137-4E5CE8FA2E83}"/>
              </a:ext>
            </a:extLst>
          </p:cNvPr>
          <p:cNvSpPr>
            <a:spLocks noGrp="1"/>
          </p:cNvSpPr>
          <p:nvPr>
            <p:ph type="pic" sz="quarter" idx="23"/>
          </p:nvPr>
        </p:nvSpPr>
        <p:spPr>
          <a:xfrm>
            <a:off x="5451474" y="3039053"/>
            <a:ext cx="3075236" cy="1485329"/>
          </a:xfrm>
          <a:solidFill>
            <a:schemeClr val="bg2"/>
          </a:solidFill>
        </p:spPr>
        <p:txBody>
          <a:bodyPr/>
          <a:lstStyle/>
          <a:p>
            <a:r>
              <a:rPr lang="en-US"/>
              <a:t>Click icon to add picture</a:t>
            </a:r>
            <a:endParaRPr lang="en-US" dirty="0"/>
          </a:p>
        </p:txBody>
      </p:sp>
      <p:sp>
        <p:nvSpPr>
          <p:cNvPr id="33" name="Picture Placeholder 122">
            <a:extLst>
              <a:ext uri="{FF2B5EF4-FFF2-40B4-BE49-F238E27FC236}">
                <a16:creationId xmlns:a16="http://schemas.microsoft.com/office/drawing/2014/main" id="{30C68DC1-70B2-C7B0-A2FE-80122E4F85AF}"/>
              </a:ext>
            </a:extLst>
          </p:cNvPr>
          <p:cNvSpPr>
            <a:spLocks noGrp="1"/>
          </p:cNvSpPr>
          <p:nvPr>
            <p:ph type="pic" sz="quarter" idx="24"/>
          </p:nvPr>
        </p:nvSpPr>
        <p:spPr>
          <a:xfrm>
            <a:off x="7196136" y="4707799"/>
            <a:ext cx="3075236" cy="1485329"/>
          </a:xfrm>
          <a:solidFill>
            <a:schemeClr val="bg2"/>
          </a:solidFill>
        </p:spPr>
        <p:txBody>
          <a:bodyPr/>
          <a:lstStyle/>
          <a:p>
            <a:r>
              <a:rPr lang="en-US"/>
              <a:t>Click icon to add picture</a:t>
            </a:r>
            <a:endParaRPr lang="en-US" dirty="0"/>
          </a:p>
        </p:txBody>
      </p:sp>
      <p:pic>
        <p:nvPicPr>
          <p:cNvPr id="2" name="Picture 1" descr="A black and white logo&#10;&#10;Description automatically generated">
            <a:extLst>
              <a:ext uri="{FF2B5EF4-FFF2-40B4-BE49-F238E27FC236}">
                <a16:creationId xmlns:a16="http://schemas.microsoft.com/office/drawing/2014/main" id="{A1AAF0F1-95DE-CB2B-79D9-886F409B84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4692" y="6425701"/>
            <a:ext cx="1765568" cy="295025"/>
          </a:xfrm>
          <a:prstGeom prst="rect">
            <a:avLst/>
          </a:prstGeom>
        </p:spPr>
      </p:pic>
      <p:sp>
        <p:nvSpPr>
          <p:cNvPr id="3" name="Text Placeholder 21">
            <a:extLst>
              <a:ext uri="{FF2B5EF4-FFF2-40B4-BE49-F238E27FC236}">
                <a16:creationId xmlns:a16="http://schemas.microsoft.com/office/drawing/2014/main" id="{A2C53A2E-AD23-99BB-0650-6DB7E95BB3B8}"/>
              </a:ext>
            </a:extLst>
          </p:cNvPr>
          <p:cNvSpPr>
            <a:spLocks noGrp="1"/>
          </p:cNvSpPr>
          <p:nvPr>
            <p:ph type="body" sz="quarter" idx="20" hasCustomPrompt="1"/>
          </p:nvPr>
        </p:nvSpPr>
        <p:spPr>
          <a:xfrm>
            <a:off x="1962830" y="1371005"/>
            <a:ext cx="1744662" cy="1485900"/>
          </a:xfrm>
          <a:solidFill>
            <a:schemeClr val="accent5"/>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6" name="Text Placeholder 21">
            <a:extLst>
              <a:ext uri="{FF2B5EF4-FFF2-40B4-BE49-F238E27FC236}">
                <a16:creationId xmlns:a16="http://schemas.microsoft.com/office/drawing/2014/main" id="{F31F9F0F-EBC3-AA8E-DE26-8B947D051AED}"/>
              </a:ext>
            </a:extLst>
          </p:cNvPr>
          <p:cNvSpPr>
            <a:spLocks noGrp="1"/>
          </p:cNvSpPr>
          <p:nvPr>
            <p:ph type="body" sz="quarter" idx="21" hasCustomPrompt="1"/>
          </p:nvPr>
        </p:nvSpPr>
        <p:spPr>
          <a:xfrm>
            <a:off x="3707492" y="3038912"/>
            <a:ext cx="1744662" cy="1485900"/>
          </a:xfrm>
          <a:solidFill>
            <a:schemeClr val="accent4"/>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8" name="Text Placeholder 21">
            <a:extLst>
              <a:ext uri="{FF2B5EF4-FFF2-40B4-BE49-F238E27FC236}">
                <a16:creationId xmlns:a16="http://schemas.microsoft.com/office/drawing/2014/main" id="{03FD52ED-6456-23D9-689B-5D94F4AF9E49}"/>
              </a:ext>
            </a:extLst>
          </p:cNvPr>
          <p:cNvSpPr>
            <a:spLocks noGrp="1"/>
          </p:cNvSpPr>
          <p:nvPr>
            <p:ph type="body" sz="quarter" idx="22" hasCustomPrompt="1"/>
          </p:nvPr>
        </p:nvSpPr>
        <p:spPr>
          <a:xfrm>
            <a:off x="5451474" y="4708229"/>
            <a:ext cx="1744662" cy="1485900"/>
          </a:xfrm>
          <a:solidFill>
            <a:schemeClr val="bg2"/>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Tree>
    <p:extLst>
      <p:ext uri="{BB962C8B-B14F-4D97-AF65-F5344CB8AC3E}">
        <p14:creationId xmlns:p14="http://schemas.microsoft.com/office/powerpoint/2010/main" val="21287986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753CB-6476-BF2C-3CDC-FAB102C713EC}"/>
              </a:ext>
            </a:extLst>
          </p:cNvPr>
          <p:cNvSpPr>
            <a:spLocks noGrp="1"/>
          </p:cNvSpPr>
          <p:nvPr>
            <p:ph type="title"/>
          </p:nvPr>
        </p:nvSpPr>
        <p:spPr>
          <a:xfrm>
            <a:off x="314692" y="365125"/>
            <a:ext cx="11492432" cy="443198"/>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933DD6-9940-13F2-ECB0-187773310927}"/>
              </a:ext>
            </a:extLst>
          </p:cNvPr>
          <p:cNvSpPr>
            <a:spLocks noGrp="1"/>
          </p:cNvSpPr>
          <p:nvPr>
            <p:ph type="body" idx="1"/>
          </p:nvPr>
        </p:nvSpPr>
        <p:spPr>
          <a:xfrm>
            <a:off x="314692" y="1817556"/>
            <a:ext cx="11492432" cy="402055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Rectangle 6">
            <a:extLst>
              <a:ext uri="{FF2B5EF4-FFF2-40B4-BE49-F238E27FC236}">
                <a16:creationId xmlns:a16="http://schemas.microsoft.com/office/drawing/2014/main" id="{25FC33D5-6A3D-626E-929B-EDEF84A7F09B}"/>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100" b="1" smtClean="0">
                <a:solidFill>
                  <a:schemeClr val="bg2"/>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100" b="1" dirty="0">
              <a:solidFill>
                <a:schemeClr val="bg2"/>
              </a:solidFill>
              <a:latin typeface="Roboto" panose="02000000000000000000" pitchFamily="2" charset="0"/>
              <a:ea typeface="Roboto" panose="02000000000000000000" pitchFamily="2" charset="0"/>
              <a:cs typeface="Times New Roman" panose="02020603050405020304" pitchFamily="18" charset="0"/>
            </a:endParaRPr>
          </a:p>
        </p:txBody>
      </p:sp>
      <p:sp>
        <p:nvSpPr>
          <p:cNvPr id="41" name="Rectangle 256">
            <a:extLst>
              <a:ext uri="{FF2B5EF4-FFF2-40B4-BE49-F238E27FC236}">
                <a16:creationId xmlns:a16="http://schemas.microsoft.com/office/drawing/2014/main" id="{DF5E4726-94A1-FED7-677B-96B372546603}"/>
              </a:ext>
            </a:extLst>
          </p:cNvPr>
          <p:cNvSpPr txBox="1">
            <a:spLocks noChangeArrowheads="1"/>
          </p:cNvSpPr>
          <p:nvPr userDrawn="1"/>
        </p:nvSpPr>
        <p:spPr>
          <a:xfrm>
            <a:off x="7599464" y="6576851"/>
            <a:ext cx="3860800" cy="152400"/>
          </a:xfrm>
          <a:prstGeom prst="rect">
            <a:avLst/>
          </a:prstGeom>
          <a:ln/>
        </p:spPr>
        <p:txBody>
          <a:bodyPr anchor="ctr"/>
          <a:lstStyle/>
          <a:p>
            <a:pPr algn="r"/>
            <a:r>
              <a:rPr lang="en-US" sz="1000" dirty="0">
                <a:solidFill>
                  <a:schemeClr val="bg2"/>
                </a:solidFill>
                <a:latin typeface="Roboto" panose="02000000000000000000" pitchFamily="2" charset="0"/>
                <a:ea typeface="Roboto" panose="02000000000000000000" pitchFamily="2" charset="0"/>
                <a:cs typeface="Arial" pitchFamily="34" charset="0"/>
              </a:rPr>
              <a:t> </a:t>
            </a:r>
          </a:p>
        </p:txBody>
      </p:sp>
      <p:pic>
        <p:nvPicPr>
          <p:cNvPr id="7" name="Picture 6" descr="A green text on a black background&#10;&#10;Description automatically generated">
            <a:extLst>
              <a:ext uri="{FF2B5EF4-FFF2-40B4-BE49-F238E27FC236}">
                <a16:creationId xmlns:a16="http://schemas.microsoft.com/office/drawing/2014/main" id="{B8EEC4DD-AE52-1F52-41C8-E1E19287817F}"/>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322311" y="6415502"/>
            <a:ext cx="1756746" cy="293548"/>
          </a:xfrm>
          <a:prstGeom prst="rect">
            <a:avLst/>
          </a:prstGeom>
        </p:spPr>
      </p:pic>
    </p:spTree>
    <p:extLst>
      <p:ext uri="{BB962C8B-B14F-4D97-AF65-F5344CB8AC3E}">
        <p14:creationId xmlns:p14="http://schemas.microsoft.com/office/powerpoint/2010/main" val="2196214776"/>
      </p:ext>
    </p:extLst>
  </p:cSld>
  <p:clrMap bg1="lt1" tx1="dk1" bg2="lt2" tx2="dk2" accent1="accent1" accent2="accent2" accent3="accent3" accent4="accent4" accent5="accent5" accent6="accent6" hlink="hlink" folHlink="folHlink"/>
  <p:sldLayoutIdLst>
    <p:sldLayoutId id="2147483873" r:id="rId1"/>
    <p:sldLayoutId id="2147483968" r:id="rId2"/>
    <p:sldLayoutId id="2147483969" r:id="rId3"/>
    <p:sldLayoutId id="2147483970" r:id="rId4"/>
    <p:sldLayoutId id="2147483971" r:id="rId5"/>
    <p:sldLayoutId id="2147483972"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831" r:id="rId18"/>
    <p:sldLayoutId id="2147483953" r:id="rId19"/>
    <p:sldLayoutId id="2147483954" r:id="rId20"/>
    <p:sldLayoutId id="2147483955" r:id="rId21"/>
    <p:sldLayoutId id="2147483956" r:id="rId22"/>
    <p:sldLayoutId id="2147483957" r:id="rId23"/>
    <p:sldLayoutId id="2147483958" r:id="rId24"/>
    <p:sldLayoutId id="2147483959" r:id="rId25"/>
    <p:sldLayoutId id="2147483960" r:id="rId26"/>
    <p:sldLayoutId id="2147483961" r:id="rId27"/>
    <p:sldLayoutId id="2147483962" r:id="rId28"/>
    <p:sldLayoutId id="2147483963" r:id="rId29"/>
    <p:sldLayoutId id="2147483964" r:id="rId30"/>
    <p:sldLayoutId id="2147483965" r:id="rId31"/>
    <p:sldLayoutId id="2147483966" r:id="rId32"/>
    <p:sldLayoutId id="2147483967" r:id="rId33"/>
    <p:sldLayoutId id="2147483849" r:id="rId34"/>
  </p:sldLayoutIdLst>
  <p:hf hdr="0" dt="0"/>
  <p:txStyles>
    <p:titleStyle>
      <a:lvl1pPr algn="l" defTabSz="914400" rtl="0" eaLnBrk="1" latinLnBrk="0" hangingPunct="1">
        <a:lnSpc>
          <a:spcPct val="90000"/>
        </a:lnSpc>
        <a:spcBef>
          <a:spcPct val="0"/>
        </a:spcBef>
        <a:buNone/>
        <a:defRPr sz="32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spcAft>
          <a:spcPts val="60"/>
        </a:spcAft>
        <a:buFont typeface="Arial" panose="020B0604020202020204" pitchFamily="34" charset="0"/>
        <a:buChar char="•"/>
        <a:defRPr sz="22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1000"/>
        </a:spcBef>
        <a:spcAft>
          <a:spcPts val="6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10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10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10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F9EA-13B8-79D3-2500-AB7510368D83}"/>
              </a:ext>
            </a:extLst>
          </p:cNvPr>
          <p:cNvSpPr>
            <a:spLocks noGrp="1"/>
          </p:cNvSpPr>
          <p:nvPr>
            <p:ph type="title"/>
          </p:nvPr>
        </p:nvSpPr>
        <p:spPr/>
        <p:txBody>
          <a:bodyPr/>
          <a:lstStyle/>
          <a:p>
            <a:r>
              <a:rPr lang="en-US" dirty="0"/>
              <a:t>Scientists lay out vision for AI-based ‘labs of the future’</a:t>
            </a:r>
            <a:br>
              <a:rPr lang="en-US" dirty="0"/>
            </a:br>
            <a:r>
              <a:rPr lang="en-US" sz="2400" b="0" dirty="0"/>
              <a:t>ORNL scientists recently sketched a road map for autonomous research laboratories</a:t>
            </a:r>
            <a:endParaRPr lang="en-US" b="0" dirty="0"/>
          </a:p>
        </p:txBody>
      </p:sp>
      <p:sp>
        <p:nvSpPr>
          <p:cNvPr id="3" name="Content Placeholder 2">
            <a:extLst>
              <a:ext uri="{FF2B5EF4-FFF2-40B4-BE49-F238E27FC236}">
                <a16:creationId xmlns:a16="http://schemas.microsoft.com/office/drawing/2014/main" id="{2C9F7C62-7E8B-DD1B-B987-ED3FE785E9D7}"/>
              </a:ext>
            </a:extLst>
          </p:cNvPr>
          <p:cNvSpPr>
            <a:spLocks noGrp="1"/>
          </p:cNvSpPr>
          <p:nvPr>
            <p:ph idx="1"/>
          </p:nvPr>
        </p:nvSpPr>
        <p:spPr>
          <a:xfrm>
            <a:off x="314692" y="1283844"/>
            <a:ext cx="6086108" cy="5008601"/>
          </a:xfrm>
        </p:spPr>
        <p:txBody>
          <a:bodyPr/>
          <a:lstStyle/>
          <a:p>
            <a:r>
              <a:rPr lang="en-US" dirty="0"/>
              <a:t>A workshop led by scientists at the Department of Energy’s Oak Ridge National Laboratory sketched a road map toward a longtime goal: development of autonomous, or self-driving, next-generation research laboratories.</a:t>
            </a:r>
          </a:p>
          <a:p>
            <a:r>
              <a:rPr lang="en-US" dirty="0"/>
              <a:t>Key recommendations include:</a:t>
            </a:r>
          </a:p>
          <a:p>
            <a:pPr marL="285750" indent="-285750">
              <a:buFont typeface="Arial" panose="020B0604020202020204" pitchFamily="34" charset="0"/>
              <a:buChar char="•"/>
            </a:pPr>
            <a:r>
              <a:rPr lang="en-US" dirty="0"/>
              <a:t>Establish a national consortium to set standards and promote innovation</a:t>
            </a:r>
          </a:p>
          <a:p>
            <a:pPr marL="285750" indent="-285750">
              <a:buFont typeface="Arial" panose="020B0604020202020204" pitchFamily="34" charset="0"/>
              <a:buChar char="•"/>
            </a:pPr>
            <a:r>
              <a:rPr lang="en-US" dirty="0"/>
              <a:t>Develop software, hardware and networking solutions and digital twins across autonomous laboratory domains</a:t>
            </a:r>
          </a:p>
          <a:p>
            <a:pPr marL="285750" indent="-285750">
              <a:buFont typeface="Arial" panose="020B0604020202020204" pitchFamily="34" charset="0"/>
              <a:buChar char="•"/>
            </a:pPr>
            <a:r>
              <a:rPr lang="en-US" dirty="0"/>
              <a:t>Design hybrid AI systems to integrate data-driven learning with scientific principles</a:t>
            </a:r>
          </a:p>
          <a:p>
            <a:pPr marL="285750" indent="-285750">
              <a:buFont typeface="Arial" panose="020B0604020202020204" pitchFamily="34" charset="0"/>
              <a:buChar char="•"/>
            </a:pPr>
            <a:r>
              <a:rPr lang="en-US" dirty="0"/>
              <a:t>Maintain human oversight of facilities and operations while bridging the time lag between human decisions and autonomous capabilities</a:t>
            </a:r>
          </a:p>
          <a:p>
            <a:pPr marL="285750" indent="-285750">
              <a:buFont typeface="Arial" panose="020B0604020202020204" pitchFamily="34" charset="0"/>
              <a:buChar char="•"/>
            </a:pPr>
            <a:r>
              <a:rPr lang="en-US" dirty="0"/>
              <a:t>Standardize interfaces with lab equipment and data management across institutions</a:t>
            </a:r>
          </a:p>
          <a:p>
            <a:pPr marL="285750" indent="-285750">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DB5B0770-75B8-0F75-337F-D7C770E25661}"/>
              </a:ext>
            </a:extLst>
          </p:cNvPr>
          <p:cNvSpPr/>
          <p:nvPr/>
        </p:nvSpPr>
        <p:spPr>
          <a:xfrm>
            <a:off x="7265772" y="1767016"/>
            <a:ext cx="4541351" cy="23107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 photo or related graphic</a:t>
            </a:r>
          </a:p>
        </p:txBody>
      </p:sp>
      <p:sp>
        <p:nvSpPr>
          <p:cNvPr id="5" name="TextBox 4">
            <a:extLst>
              <a:ext uri="{FF2B5EF4-FFF2-40B4-BE49-F238E27FC236}">
                <a16:creationId xmlns:a16="http://schemas.microsoft.com/office/drawing/2014/main" id="{52627F5D-8BC0-5A83-5C8C-26CC596F44E0}"/>
              </a:ext>
            </a:extLst>
          </p:cNvPr>
          <p:cNvSpPr txBox="1"/>
          <p:nvPr/>
        </p:nvSpPr>
        <p:spPr>
          <a:xfrm>
            <a:off x="7265771" y="4223892"/>
            <a:ext cx="4541351" cy="738664"/>
          </a:xfrm>
          <a:prstGeom prst="rect">
            <a:avLst/>
          </a:prstGeom>
          <a:noFill/>
        </p:spPr>
        <p:txBody>
          <a:bodyPr wrap="square" rtlCol="0">
            <a:spAutoFit/>
          </a:bodyPr>
          <a:lstStyle/>
          <a:p>
            <a:r>
              <a:rPr lang="en-US" sz="1400" i="1" dirty="0"/>
              <a:t>ORNL scientists recently sketched a road map for autonomous research laboratories, or "labs of the future.” Credit: Adam Malin, ORNL</a:t>
            </a:r>
          </a:p>
        </p:txBody>
      </p:sp>
      <p:pic>
        <p:nvPicPr>
          <p:cNvPr id="7" name="Picture 6" descr="A picture containing text&#10;&#10;AI-generated content may be incorrect.">
            <a:extLst>
              <a:ext uri="{FF2B5EF4-FFF2-40B4-BE49-F238E27FC236}">
                <a16:creationId xmlns:a16="http://schemas.microsoft.com/office/drawing/2014/main" id="{D0918CD7-F59A-498B-58AD-015F170CD4ED}"/>
              </a:ext>
            </a:extLst>
          </p:cNvPr>
          <p:cNvPicPr>
            <a:picLocks noChangeAspect="1"/>
          </p:cNvPicPr>
          <p:nvPr/>
        </p:nvPicPr>
        <p:blipFill>
          <a:blip r:embed="rId3"/>
          <a:stretch>
            <a:fillRect/>
          </a:stretch>
        </p:blipFill>
        <p:spPr>
          <a:xfrm>
            <a:off x="7265770" y="1767017"/>
            <a:ext cx="4541351" cy="2310714"/>
          </a:xfrm>
          <a:prstGeom prst="rect">
            <a:avLst/>
          </a:prstGeom>
        </p:spPr>
      </p:pic>
    </p:spTree>
    <p:extLst>
      <p:ext uri="{BB962C8B-B14F-4D97-AF65-F5344CB8AC3E}">
        <p14:creationId xmlns:p14="http://schemas.microsoft.com/office/powerpoint/2010/main" val="147374571"/>
      </p:ext>
    </p:extLst>
  </p:cSld>
  <p:clrMapOvr>
    <a:masterClrMapping/>
  </p:clrMapOvr>
</p:sld>
</file>

<file path=ppt/theme/theme1.xml><?xml version="1.0" encoding="utf-8"?>
<a:theme xmlns:a="http://schemas.openxmlformats.org/drawingml/2006/main" name="ORNL-Presentation-16x9-OLCF">
  <a:themeElements>
    <a:clrScheme name="ORNL-OCT2024">
      <a:dk1>
        <a:srgbClr val="00454D"/>
      </a:dk1>
      <a:lt1>
        <a:srgbClr val="FFFFFF"/>
      </a:lt1>
      <a:dk2>
        <a:srgbClr val="00662C"/>
      </a:dk2>
      <a:lt2>
        <a:srgbClr val="DBDCDB"/>
      </a:lt2>
      <a:accent1>
        <a:srgbClr val="373A36"/>
      </a:accent1>
      <a:accent2>
        <a:srgbClr val="005776"/>
      </a:accent2>
      <a:accent3>
        <a:srgbClr val="006BA6"/>
      </a:accent3>
      <a:accent4>
        <a:srgbClr val="7DBA00"/>
      </a:accent4>
      <a:accent5>
        <a:srgbClr val="00BDB5"/>
      </a:accent5>
      <a:accent6>
        <a:srgbClr val="00B38F"/>
      </a:accent6>
      <a:hlink>
        <a:srgbClr val="00444D"/>
      </a:hlink>
      <a:folHlink>
        <a:srgbClr val="00662C"/>
      </a:folHlink>
    </a:clrScheme>
    <a:fontScheme name="ORNL">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RNL">
      <a:srgbClr val="00662C"/>
    </a:custClr>
    <a:custClr name="ORNL">
      <a:srgbClr val="00454D"/>
    </a:custClr>
    <a:custClr name="ORNL">
      <a:srgbClr val="DBDCD8"/>
    </a:custClr>
    <a:custClr name="ORNL">
      <a:srgbClr val="373A36"/>
    </a:custClr>
    <a:custClr name="ORNL">
      <a:srgbClr val="FFFFFF"/>
    </a:custClr>
    <a:custClr name="ORNL">
      <a:srgbClr val="005776"/>
    </a:custClr>
    <a:custClr name="ORNL">
      <a:srgbClr val="006BA6"/>
    </a:custClr>
    <a:custClr name="ORNL">
      <a:srgbClr val="7DBA00"/>
    </a:custClr>
    <a:custClr name="ORNL">
      <a:srgbClr val="00BDB5"/>
    </a:custClr>
    <a:custClr name="ORNL">
      <a:srgbClr val="00B38F"/>
    </a:custClr>
    <a:custClr name="ORNL">
      <a:srgbClr val="00492E"/>
    </a:custClr>
    <a:custClr name="ORNL">
      <a:srgbClr val="00572E"/>
    </a:custClr>
    <a:custClr name="ORNL">
      <a:srgbClr val="28A351"/>
    </a:custClr>
    <a:custClr name="ORNL">
      <a:srgbClr val="53D170"/>
    </a:custClr>
    <a:custClr name="ORNL">
      <a:srgbClr val="8FEF9C"/>
    </a:custClr>
    <a:custClr name="ORNL">
      <a:srgbClr val="002837"/>
    </a:custClr>
    <a:custClr name="ORNL">
      <a:srgbClr val="003542"/>
    </a:custClr>
    <a:custClr name="ORNL">
      <a:srgbClr val="259194"/>
    </a:custClr>
    <a:custClr name="ORNL">
      <a:srgbClr val="50C9C2"/>
    </a:custClr>
    <a:custClr name="ORNL">
      <a:srgbClr val="8EEDE0"/>
    </a:custClr>
  </a:custClrLst>
  <a:extLst>
    <a:ext uri="{05A4C25C-085E-4340-85A3-A5531E510DB2}">
      <thm15:themeFamily xmlns:thm15="http://schemas.microsoft.com/office/thememl/2012/main" name="ORNL-Presentation-16x9-OLCF" id="{6CF8F3EA-CFBA-4B44-B7CE-B005A94EBE62}" vid="{5807EE1C-4808-7444-A291-CE0563286B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ORNL-Presentation-16x9-OLCF</Template>
  <TotalTime>112</TotalTime>
  <Words>170</Words>
  <Application>Microsoft Macintosh PowerPoint</Application>
  <PresentationFormat>Widescreen</PresentationFormat>
  <Paragraphs>12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Roboto</vt:lpstr>
      <vt:lpstr>Roboto Light</vt:lpstr>
      <vt:lpstr>ORNL-Presentation-16x9-OLCF</vt:lpstr>
      <vt:lpstr>Scientists lay out vision for AI-based ‘labs of the future’ ORNL scientists recently sketched a road map for autonomous research laboratories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Bethea, Katie</dc:creator>
  <cp:lastModifiedBy>Lakin, Matt</cp:lastModifiedBy>
  <cp:revision>10</cp:revision>
  <dcterms:created xsi:type="dcterms:W3CDTF">2025-03-04T19:08:00Z</dcterms:created>
  <dcterms:modified xsi:type="dcterms:W3CDTF">2025-03-06T17:35:07Z</dcterms:modified>
</cp:coreProperties>
</file>