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26" autoAdjust="0"/>
  </p:normalViewPr>
  <p:slideViewPr>
    <p:cSldViewPr snapToGrid="0">
      <p:cViewPr varScale="1">
        <p:scale>
          <a:sx n="116" d="100"/>
          <a:sy n="116" d="100"/>
        </p:scale>
        <p:origin x="7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32427" y="4720433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" y="204895"/>
            <a:ext cx="8365011" cy="657336"/>
          </a:xfrm>
        </p:spPr>
        <p:txBody>
          <a:bodyPr>
            <a:noAutofit/>
          </a:bodyPr>
          <a:lstStyle/>
          <a:p>
            <a:r>
              <a:rPr lang="en-US" sz="3200" b="1" dirty="0"/>
              <a:t>Users of Oak Ridge Leadership Computing Facility gather for 21st annual meeting</a:t>
            </a:r>
            <a:endParaRPr lang="en-US" sz="3200" dirty="0"/>
          </a:p>
        </p:txBody>
      </p:sp>
      <p:sp>
        <p:nvSpPr>
          <p:cNvPr id="5" name="Google Shape;31;p1">
            <a:extLst>
              <a:ext uri="{FF2B5EF4-FFF2-40B4-BE49-F238E27FC236}">
                <a16:creationId xmlns:a16="http://schemas.microsoft.com/office/drawing/2014/main" id="{05753278-FC72-9EB0-E7BD-709A00592B82}"/>
              </a:ext>
            </a:extLst>
          </p:cNvPr>
          <p:cNvSpPr txBox="1"/>
          <p:nvPr/>
        </p:nvSpPr>
        <p:spPr>
          <a:xfrm>
            <a:off x="9725064" y="136269"/>
            <a:ext cx="1062321" cy="30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38504" y="976886"/>
            <a:ext cx="645328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Oak Ridge Leadership Computing Facility (OLCF) welcomed computational scientists from around the world to its 2025 OLCF User Meeting from Aug. 5 – 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event offered attendees an opportunity to share accomplishments, discuss challenges, and explore the road ahead for high-performance computing (HPC) and quantum computing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21st annual event attracted significant participation with approximately 150 registered attendees.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38505" y="2781031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Advancing HPC capabilities and moving toward the convergence of quantum and classical computing to enable next-generation research was a strong theme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Discussions spanned topics from the evolution of HPC tools to the growth of AI and quantum computing in scientific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facility highlighted the steps toward quantum-high-performance computing convergence.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+mn-lt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6932426" y="4053254"/>
            <a:ext cx="45654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000" i="1" dirty="0"/>
              <a:t>Users gather for a group photo during the OLCF User Meeting on Aug. 5, 2025.</a:t>
            </a:r>
            <a:br>
              <a:rPr lang="en-US" sz="1000" i="1" dirty="0"/>
            </a:br>
            <a:r>
              <a:rPr lang="en-US" sz="1000" i="1" dirty="0"/>
              <a:t>Credit: Carlos Jones/ORNL, U.S. Dept. of Energy</a:t>
            </a: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38504" y="4391455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Users got an update on Discovery, the OLCF’s upcoming leadership computing system, will represent a critical step toward creating a “smart exascale ecosystem” that incorporates advanced AI connectivity, integrates scientific workflows, and connects with quantum technologies.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Attendees also learned about the Quantum Computing User Program</a:t>
            </a:r>
            <a:r>
              <a:rPr lang="en-US" sz="1400" u="sng" dirty="0"/>
              <a:t>,</a:t>
            </a:r>
            <a:r>
              <a:rPr lang="en-US" sz="1400" dirty="0"/>
              <a:t> which awards time on privately owned quantum devices around the country to support research projects. interfaces. 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7031421" y="4791544"/>
            <a:ext cx="472499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Ver</a:t>
            </a:r>
            <a:r>
              <a:rPr lang="en-US" sz="1100" dirty="0" err="1"/>
              <a:t>ó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nica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Melesse Vergara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Oak Ridge National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Program: Oak Ridge Leadership Computing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Ben Brown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</a:t>
            </a:r>
          </a:p>
        </p:txBody>
      </p:sp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60F4A304-B774-327A-A4D9-876F6F22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0" y="240241"/>
            <a:ext cx="2058590" cy="494569"/>
          </a:xfrm>
          <a:prstGeom prst="rect">
            <a:avLst/>
          </a:prstGeom>
        </p:spPr>
      </p:pic>
      <p:pic>
        <p:nvPicPr>
          <p:cNvPr id="14" name="Picture 1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633FC1D-16ED-EDF7-5E92-11FC5C7E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3" y="1125568"/>
            <a:ext cx="4565473" cy="28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290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Users of Oak Ridge Leadership Computing Facility gather for 21st annual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29</cp:revision>
  <dcterms:created xsi:type="dcterms:W3CDTF">2025-01-02T22:07:27Z</dcterms:created>
  <dcterms:modified xsi:type="dcterms:W3CDTF">2025-11-17T16:43:03Z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