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3"/>
  </p:notesMasterIdLst>
  <p:handoutMasterIdLst>
    <p:handoutMasterId r:id="rId4"/>
  </p:handoutMasterIdLst>
  <p:sldIdLst>
    <p:sldId id="21474691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0342E"/>
    <a:srgbClr val="1B4C67"/>
    <a:srgbClr val="1A6094"/>
    <a:srgbClr val="25B1A6"/>
    <a:srgbClr val="00A77D"/>
    <a:srgbClr val="7EC297"/>
    <a:srgbClr val="6B6E6B"/>
    <a:srgbClr val="A2A6A3"/>
    <a:srgbClr val="79A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452"/>
  </p:normalViewPr>
  <p:slideViewPr>
    <p:cSldViewPr snapToGrid="0">
      <p:cViewPr varScale="1">
        <p:scale>
          <a:sx n="115" d="100"/>
          <a:sy n="115" d="100"/>
        </p:scale>
        <p:origin x="856"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12/16/24</a:t>
            </a:fld>
            <a:endParaRPr lang="en-US" dirty="0"/>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dirty="0"/>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12/16/24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dirty="0"/>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Debuting in 2022 as the world’s fastest, Oak Ridge National Laboratory’s Frontier supercomputer is the world’s first exascale system. Frontier has reached 1.353 EF LINPACK. ORNL’s long history of supercomputing excellence enables scientists to expand the scale and scope of their research, solve complex problems in less time, and fill critical gaps in knowledge. </a:t>
            </a: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System Size</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9,856 nodes</a:t>
            </a:r>
          </a:p>
          <a:p>
            <a:pPr marL="0" marR="0" lvl="0" indent="0" algn="l" defTabSz="914400" rtl="0" eaLnBrk="1" fontAlgn="base" latinLnBrk="0" hangingPunct="1">
              <a:lnSpc>
                <a:spcPts val="1440"/>
              </a:lnSpc>
              <a:spcBef>
                <a:spcPts val="0"/>
              </a:spcBef>
              <a:spcAft>
                <a:spcPts val="0"/>
              </a:spcAft>
              <a:buClrTx/>
              <a:buSzTx/>
              <a:buFontTx/>
              <a:buNone/>
              <a:tabLst/>
              <a:defRPr/>
            </a:pPr>
            <a:r>
              <a:rPr lang="en-US" sz="1200" dirty="0">
                <a:solidFill>
                  <a:prstClr val="black"/>
                </a:solidFill>
              </a:rPr>
              <a:t>77 compute racks (8,000 lbs each)</a:t>
            </a:r>
          </a:p>
          <a:p>
            <a:pPr marL="0" marR="0" lvl="0" indent="0" algn="l" defTabSz="914400" rtl="0" eaLnBrk="1" fontAlgn="base" latinLnBrk="0" hangingPunct="1">
              <a:lnSpc>
                <a:spcPts val="1440"/>
              </a:lnSpc>
              <a:spcBef>
                <a:spcPts val="0"/>
              </a:spcBef>
              <a:spcAft>
                <a:spcPts val="0"/>
              </a:spcAft>
              <a:buClrTx/>
              <a:buSzTx/>
              <a:buFontTx/>
              <a:buNone/>
              <a:tabLst/>
              <a:defRPr/>
            </a:pPr>
            <a:r>
              <a:rPr lang="en-US" sz="1200" dirty="0">
                <a:solidFill>
                  <a:prstClr val="black"/>
                </a:solidFill>
              </a:rPr>
              <a:t>128 AMD nodes per rack </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Compute Node</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64-core AMD “Optimized 3rd Gen EPYC” CPU</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AMD Instinct MI250X GPUs</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HPE Slingshot 200 Gbps (25 GB/s) NICs providing a node-injection bandwidth of 800 Gbps (100 GB/s)</a:t>
            </a: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GPU Architecture</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39,424 GPUs, each feature 2 Graphics Compute Dies (GCDs) for a total of 8 GCDs per node</a:t>
            </a: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System Interconnect</a:t>
            </a:r>
          </a:p>
          <a:p>
            <a:r>
              <a:rPr lang="en-US" b="0" dirty="0">
                <a:solidFill>
                  <a:schemeClr val="bg1"/>
                </a:solidFill>
                <a:latin typeface="Roboto" panose="02000000000000000000" pitchFamily="2" charset="0"/>
                <a:ea typeface="Roboto" panose="02000000000000000000" pitchFamily="2" charset="0"/>
              </a:rPr>
              <a:t>HPE Slingshot Ethernet with a 3-hop Dragonfly Topology</a:t>
            </a:r>
          </a:p>
          <a:p>
            <a:pPr marL="0" marR="0" lvl="0" indent="0" algn="l" defTabSz="914400" rtl="0" eaLnBrk="1" fontAlgn="auto" latinLnBrk="0" hangingPunct="1">
              <a:lnSpc>
                <a:spcPts val="144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High-Performance Storage</a:t>
            </a:r>
          </a:p>
          <a:p>
            <a:pPr marL="0" marR="0" lvl="0" indent="0" algn="l" defTabSz="91440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PB HDD+11 PB Flash Performance Tier, 9.4 TB/s </a:t>
            </a:r>
          </a:p>
          <a:p>
            <a:pPr marL="0" marR="0" lvl="0" indent="0" algn="l" defTabSz="91440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PB Metadata Flash Lustre</a:t>
            </a:r>
            <a:r>
              <a:rPr lang="en-US" sz="1200" dirty="0">
                <a:solidFill>
                  <a:prstClr val="black"/>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ts val="1440"/>
              </a:lnSpc>
              <a:spcBef>
                <a:spcPts val="0"/>
              </a:spcBef>
              <a:spcAft>
                <a:spcPts val="0"/>
              </a:spcAft>
              <a:buClrTx/>
              <a:buSzTx/>
              <a:buFontTx/>
              <a:buNone/>
              <a:tabLst/>
              <a:defRPr/>
            </a:pPr>
            <a:r>
              <a:rPr lang="en-US" dirty="0"/>
              <a:t>3.8 TB node-local NVMe per Frontier node (Two 1.9 TB drives per node)</a:t>
            </a:r>
          </a:p>
          <a:p>
            <a:pPr marL="0" marR="0" lvl="0" indent="0" algn="l" defTabSz="914400" rtl="0" eaLnBrk="1" fontAlgn="auto" latinLnBrk="0" hangingPunct="1">
              <a:lnSpc>
                <a:spcPts val="1440"/>
              </a:lnSpc>
              <a:spcBef>
                <a:spcPts val="0"/>
              </a:spcBef>
              <a:spcAft>
                <a:spcPts val="0"/>
              </a:spcAft>
              <a:buClrTx/>
              <a:buSzTx/>
              <a:buFontTx/>
              <a:buNone/>
              <a:tabLst/>
              <a:defRPr/>
            </a:pPr>
            <a:r>
              <a:rPr lang="en-US" dirty="0"/>
              <a:t>In aggregate, there is 36PB of total node-local capacity, that can can see performance of ~66TB/s read and ~62 TB/s write</a:t>
            </a:r>
            <a:r>
              <a:rPr lang="en-US" sz="1200" b="0" i="0" u="none" strike="noStrike" dirty="0">
                <a:solidFill>
                  <a:srgbClr val="000000"/>
                </a:solidFill>
                <a:effectLst/>
                <a:latin typeface="+mn-lt"/>
              </a:rPr>
              <a:t>36 PB of node local SSD, 66 TB/s read, 62 TB/s write</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Programming Models</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MPI, OpenMP, OpenACC, OpenCL, DPC++, HIP, RAJA, Kokkos, and others</a:t>
            </a:r>
          </a:p>
          <a:p>
            <a:pPr marL="0" marR="0" lvl="0" indent="0" algn="l" defTabSz="914400" rtl="0" eaLnBrk="1" fontAlgn="base" latinLnBrk="0" hangingPunct="1">
              <a:lnSpc>
                <a:spcPts val="144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Node Performance</a:t>
            </a:r>
          </a:p>
          <a:p>
            <a:pPr marL="0" marR="0" lvl="0" indent="0" algn="l" defTabSz="914400" rtl="0" eaLnBrk="1" fontAlgn="base" latinLnBrk="0" hangingPunct="1">
              <a:lnSpc>
                <a:spcPts val="14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214 TF double precision</a:t>
            </a:r>
          </a:p>
          <a:p>
            <a:endParaRPr lang="en-US" dirty="0"/>
          </a:p>
          <a:p>
            <a:pPr>
              <a:lnSpc>
                <a:spcPct val="90000"/>
              </a:lnSpc>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1</a:t>
            </a:fld>
            <a:endParaRPr lang="en-US" dirty="0"/>
          </a:p>
        </p:txBody>
      </p:sp>
    </p:spTree>
    <p:extLst>
      <p:ext uri="{BB962C8B-B14F-4D97-AF65-F5344CB8AC3E}">
        <p14:creationId xmlns:p14="http://schemas.microsoft.com/office/powerpoint/2010/main" val="565824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2" name="Picture 1" descr="A high angle view of a city&#10;&#10;Description automatically generated">
            <a:extLst>
              <a:ext uri="{FF2B5EF4-FFF2-40B4-BE49-F238E27FC236}">
                <a16:creationId xmlns:a16="http://schemas.microsoft.com/office/drawing/2014/main" id="{01F17512-BEEB-E940-3B9F-9FDBDB2121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7432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a:t>Click to edit Master title style</a:t>
            </a:r>
            <a:endParaRPr lang="en-US" dirty="0"/>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grpSp>
        <p:nvGrpSpPr>
          <p:cNvPr id="1995" name="Group 1994">
            <a:extLst>
              <a:ext uri="{FF2B5EF4-FFF2-40B4-BE49-F238E27FC236}">
                <a16:creationId xmlns:a16="http://schemas.microsoft.com/office/drawing/2014/main" id="{1F4B6682-1CD5-4D07-BAEB-03195C2FB91D}"/>
              </a:ext>
            </a:extLst>
          </p:cNvPr>
          <p:cNvGrpSpPr/>
          <p:nvPr userDrawn="1"/>
        </p:nvGrpSpPr>
        <p:grpSpPr>
          <a:xfrm>
            <a:off x="1168862" y="5406470"/>
            <a:ext cx="4834263" cy="369332"/>
            <a:chOff x="1168862" y="5508070"/>
            <a:chExt cx="4834263" cy="369332"/>
          </a:xfrm>
        </p:grpSpPr>
        <p:pic>
          <p:nvPicPr>
            <p:cNvPr id="1996" name="Picture 1995">
              <a:extLst>
                <a:ext uri="{FF2B5EF4-FFF2-40B4-BE49-F238E27FC236}">
                  <a16:creationId xmlns:a16="http://schemas.microsoft.com/office/drawing/2014/main" id="{E499D9F2-455D-24ED-C934-5DC3E3908EC6}"/>
                </a:ext>
              </a:extLst>
            </p:cNvPr>
            <p:cNvPicPr>
              <a:picLocks noChangeAspect="1"/>
            </p:cNvPicPr>
            <p:nvPr userDrawn="1"/>
          </p:nvPicPr>
          <p:blipFill>
            <a:blip r:embed="rId3"/>
            <a:stretch>
              <a:fillRect/>
            </a:stretch>
          </p:blipFill>
          <p:spPr>
            <a:xfrm>
              <a:off x="1168862" y="5508070"/>
              <a:ext cx="1311127" cy="316213"/>
            </a:xfrm>
            <a:prstGeom prst="rect">
              <a:avLst/>
            </a:prstGeom>
          </p:spPr>
        </p:pic>
        <p:sp>
          <p:nvSpPr>
            <p:cNvPr id="1997" name="TextBox 1996">
              <a:extLst>
                <a:ext uri="{FF2B5EF4-FFF2-40B4-BE49-F238E27FC236}">
                  <a16:creationId xmlns:a16="http://schemas.microsoft.com/office/drawing/2014/main" id="{94A5DA57-E73A-E843-58FE-CFA5666E7A14}"/>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5" name="Graphic 4">
            <a:extLst>
              <a:ext uri="{FF2B5EF4-FFF2-40B4-BE49-F238E27FC236}">
                <a16:creationId xmlns:a16="http://schemas.microsoft.com/office/drawing/2014/main" id="{31D47623-818A-705B-B821-F058B0BC9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28108" y="1141396"/>
            <a:ext cx="1780479" cy="428014"/>
          </a:xfrm>
          <a:prstGeom prst="rect">
            <a:avLst/>
          </a:prstGeom>
        </p:spPr>
      </p:pic>
    </p:spTree>
    <p:extLst>
      <p:ext uri="{BB962C8B-B14F-4D97-AF65-F5344CB8AC3E}">
        <p14:creationId xmlns:p14="http://schemas.microsoft.com/office/powerpoint/2010/main" val="172075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dirty="0"/>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dirty="0"/>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496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F232B-0EDE-9AF7-8505-73A82A1D984A}"/>
              </a:ext>
            </a:extLst>
          </p:cNvPr>
          <p:cNvSpPr/>
          <p:nvPr userDrawn="1"/>
        </p:nvSpPr>
        <p:spPr>
          <a:xfrm>
            <a:off x="0" y="0"/>
            <a:ext cx="46788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3899310" cy="1900997"/>
          </a:xfrm>
        </p:spPr>
        <p:txBody>
          <a:bodyPr/>
          <a:lstStyle/>
          <a:p>
            <a:r>
              <a:rPr lang="en-US" dirty="0"/>
              <a:t>One-sentence headline stating </a:t>
            </a:r>
            <a:br>
              <a:rPr lang="en-US" dirty="0"/>
            </a:br>
            <a:r>
              <a:rPr lang="en-US" dirty="0"/>
              <a:t>the main takeaway message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631247"/>
            <a:ext cx="3899310" cy="3511136"/>
          </a:xfrm>
        </p:spPr>
        <p:txBody>
          <a:bodyPr/>
          <a:lstStyle>
            <a:lvl1pPr marL="0" indent="0">
              <a:buNone/>
              <a:defRPr sz="2000"/>
            </a:lvl1pPr>
          </a:lstStyle>
          <a:p>
            <a:r>
              <a:rPr lang="en-US" dirty="0"/>
              <a:t>Supporting point 1</a:t>
            </a:r>
            <a:br>
              <a:rPr lang="en-US" dirty="0"/>
            </a:br>
            <a:r>
              <a:rPr lang="en-US" dirty="0"/>
              <a:t>Supporting point 2</a:t>
            </a:r>
            <a:br>
              <a:rPr lang="en-US" dirty="0"/>
            </a:br>
            <a:r>
              <a:rPr lang="en-US" dirty="0"/>
              <a:t>Supporting point 3</a:t>
            </a:r>
          </a:p>
        </p:txBody>
      </p:sp>
      <p:sp>
        <p:nvSpPr>
          <p:cNvPr id="5" name="Picture Placeholder 4">
            <a:extLst>
              <a:ext uri="{FF2B5EF4-FFF2-40B4-BE49-F238E27FC236}">
                <a16:creationId xmlns:a16="http://schemas.microsoft.com/office/drawing/2014/main" id="{A40400C1-7283-FABD-80B9-45AEE1D1F5D9}"/>
              </a:ext>
            </a:extLst>
          </p:cNvPr>
          <p:cNvSpPr>
            <a:spLocks noGrp="1"/>
          </p:cNvSpPr>
          <p:nvPr>
            <p:ph type="pic" sz="quarter" idx="10"/>
          </p:nvPr>
        </p:nvSpPr>
        <p:spPr>
          <a:xfrm>
            <a:off x="4678363" y="0"/>
            <a:ext cx="7513637" cy="6858000"/>
          </a:xfrm>
        </p:spPr>
        <p:txBody>
          <a:bodyPr/>
          <a:lstStyle/>
          <a:p>
            <a:r>
              <a:rPr lang="en-US" dirty="0"/>
              <a:t>Click icon to add picture</a:t>
            </a:r>
          </a:p>
        </p:txBody>
      </p:sp>
      <p:pic>
        <p:nvPicPr>
          <p:cNvPr id="4" name="Graphic 3">
            <a:extLst>
              <a:ext uri="{FF2B5EF4-FFF2-40B4-BE49-F238E27FC236}">
                <a16:creationId xmlns:a16="http://schemas.microsoft.com/office/drawing/2014/main" id="{2059A002-CFDF-58EF-945F-28E943618A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18153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Image series">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136" name="Picture Placeholder 135">
            <a:extLst>
              <a:ext uri="{FF2B5EF4-FFF2-40B4-BE49-F238E27FC236}">
                <a16:creationId xmlns:a16="http://schemas.microsoft.com/office/drawing/2014/main" id="{5DC2D7C4-BFF1-5433-4DFD-06CB8AACA1BC}"/>
              </a:ext>
            </a:extLst>
          </p:cNvPr>
          <p:cNvSpPr>
            <a:spLocks noGrp="1"/>
          </p:cNvSpPr>
          <p:nvPr>
            <p:ph type="pic" sz="quarter" idx="13"/>
          </p:nvPr>
        </p:nvSpPr>
        <p:spPr>
          <a:xfrm>
            <a:off x="7642225" y="0"/>
            <a:ext cx="2151063" cy="2151063"/>
          </a:xfrm>
          <a:solidFill>
            <a:schemeClr val="bg2"/>
          </a:solidFill>
        </p:spPr>
        <p:txBody>
          <a:bodyPr/>
          <a:lstStyle/>
          <a:p>
            <a:r>
              <a:rPr lang="en-US" dirty="0"/>
              <a:t>Click icon to add picture</a:t>
            </a:r>
          </a:p>
        </p:txBody>
      </p:sp>
      <p:sp>
        <p:nvSpPr>
          <p:cNvPr id="137" name="Picture Placeholder 135">
            <a:extLst>
              <a:ext uri="{FF2B5EF4-FFF2-40B4-BE49-F238E27FC236}">
                <a16:creationId xmlns:a16="http://schemas.microsoft.com/office/drawing/2014/main" id="{859767F7-2911-36C4-18C3-120D9FA7D632}"/>
              </a:ext>
            </a:extLst>
          </p:cNvPr>
          <p:cNvSpPr>
            <a:spLocks noGrp="1"/>
          </p:cNvSpPr>
          <p:nvPr>
            <p:ph type="pic" sz="quarter" idx="14"/>
          </p:nvPr>
        </p:nvSpPr>
        <p:spPr>
          <a:xfrm>
            <a:off x="10044833" y="0"/>
            <a:ext cx="2151063" cy="2151063"/>
          </a:xfrm>
          <a:solidFill>
            <a:schemeClr val="bg2"/>
          </a:solidFill>
        </p:spPr>
        <p:txBody>
          <a:bodyPr/>
          <a:lstStyle/>
          <a:p>
            <a:r>
              <a:rPr lang="en-US" dirty="0"/>
              <a:t>Click icon to add picture</a:t>
            </a:r>
          </a:p>
        </p:txBody>
      </p:sp>
      <p:sp>
        <p:nvSpPr>
          <p:cNvPr id="138" name="Picture Placeholder 135">
            <a:extLst>
              <a:ext uri="{FF2B5EF4-FFF2-40B4-BE49-F238E27FC236}">
                <a16:creationId xmlns:a16="http://schemas.microsoft.com/office/drawing/2014/main" id="{FC9DC632-E163-36B5-D009-C52439676110}"/>
              </a:ext>
            </a:extLst>
          </p:cNvPr>
          <p:cNvSpPr>
            <a:spLocks noGrp="1"/>
          </p:cNvSpPr>
          <p:nvPr>
            <p:ph type="pic" sz="quarter" idx="15"/>
          </p:nvPr>
        </p:nvSpPr>
        <p:spPr>
          <a:xfrm>
            <a:off x="7642225" y="2353563"/>
            <a:ext cx="2151063" cy="2151063"/>
          </a:xfrm>
          <a:solidFill>
            <a:schemeClr val="bg2"/>
          </a:solidFill>
        </p:spPr>
        <p:txBody>
          <a:bodyPr/>
          <a:lstStyle/>
          <a:p>
            <a:r>
              <a:rPr lang="en-US" dirty="0"/>
              <a:t>Click icon to add picture</a:t>
            </a:r>
          </a:p>
        </p:txBody>
      </p:sp>
      <p:sp>
        <p:nvSpPr>
          <p:cNvPr id="139" name="Picture Placeholder 135">
            <a:extLst>
              <a:ext uri="{FF2B5EF4-FFF2-40B4-BE49-F238E27FC236}">
                <a16:creationId xmlns:a16="http://schemas.microsoft.com/office/drawing/2014/main" id="{99255166-5F9E-0685-2DC9-C0962F7791A1}"/>
              </a:ext>
            </a:extLst>
          </p:cNvPr>
          <p:cNvSpPr>
            <a:spLocks noGrp="1"/>
          </p:cNvSpPr>
          <p:nvPr>
            <p:ph type="pic" sz="quarter" idx="16"/>
          </p:nvPr>
        </p:nvSpPr>
        <p:spPr>
          <a:xfrm>
            <a:off x="10044833" y="2353563"/>
            <a:ext cx="2151063" cy="2151063"/>
          </a:xfrm>
          <a:solidFill>
            <a:schemeClr val="bg2"/>
          </a:solidFill>
        </p:spPr>
        <p:txBody>
          <a:bodyPr/>
          <a:lstStyle/>
          <a:p>
            <a:r>
              <a:rPr lang="en-US" dirty="0"/>
              <a:t>Click icon to add picture</a:t>
            </a:r>
          </a:p>
        </p:txBody>
      </p:sp>
      <p:sp>
        <p:nvSpPr>
          <p:cNvPr id="140" name="Picture Placeholder 135">
            <a:extLst>
              <a:ext uri="{FF2B5EF4-FFF2-40B4-BE49-F238E27FC236}">
                <a16:creationId xmlns:a16="http://schemas.microsoft.com/office/drawing/2014/main" id="{0FA78FC9-062C-7D60-CDA4-C25CE63F78E4}"/>
              </a:ext>
            </a:extLst>
          </p:cNvPr>
          <p:cNvSpPr>
            <a:spLocks noGrp="1"/>
          </p:cNvSpPr>
          <p:nvPr>
            <p:ph type="pic" sz="quarter" idx="17"/>
          </p:nvPr>
        </p:nvSpPr>
        <p:spPr>
          <a:xfrm>
            <a:off x="7642225" y="4706937"/>
            <a:ext cx="2151063" cy="2151063"/>
          </a:xfrm>
          <a:solidFill>
            <a:schemeClr val="bg2"/>
          </a:solidFill>
        </p:spPr>
        <p:txBody>
          <a:bodyPr/>
          <a:lstStyle/>
          <a:p>
            <a:r>
              <a:rPr lang="en-US" dirty="0"/>
              <a:t>Click icon to add picture</a:t>
            </a:r>
          </a:p>
        </p:txBody>
      </p:sp>
      <p:sp>
        <p:nvSpPr>
          <p:cNvPr id="141" name="Picture Placeholder 135">
            <a:extLst>
              <a:ext uri="{FF2B5EF4-FFF2-40B4-BE49-F238E27FC236}">
                <a16:creationId xmlns:a16="http://schemas.microsoft.com/office/drawing/2014/main" id="{9521219C-7211-80DE-D33B-4B26EA6EEE98}"/>
              </a:ext>
            </a:extLst>
          </p:cNvPr>
          <p:cNvSpPr>
            <a:spLocks noGrp="1"/>
          </p:cNvSpPr>
          <p:nvPr>
            <p:ph type="pic" sz="quarter" idx="18"/>
          </p:nvPr>
        </p:nvSpPr>
        <p:spPr>
          <a:xfrm>
            <a:off x="10044833" y="4706937"/>
            <a:ext cx="2151063" cy="2151063"/>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886397"/>
          </a:xfrm>
        </p:spPr>
        <p:txBody>
          <a:bodyPr anchor="t" anchorCtr="0">
            <a:noAutofit/>
          </a:bodyPr>
          <a:lstStyle>
            <a:lvl1pPr>
              <a:defRPr b="1">
                <a:solidFill>
                  <a:schemeClr val="bg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60"/>
            <a:ext cx="6763894" cy="4354640"/>
          </a:xfrm>
        </p:spPr>
        <p:txBody>
          <a:bodyPr tIns="91440" anchor="t" anchorCtr="0">
            <a:noAutofit/>
          </a:bodyPr>
          <a:lstStyle>
            <a:lvl1pPr marL="0" indent="0">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2pPr>
            <a:lvl3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3pPr>
            <a:lvl4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4pPr>
            <a:lvl5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5pPr>
          </a:lstStyle>
          <a:p>
            <a:r>
              <a:rPr lang="en-US" dirty="0"/>
              <a:t>Supporting point 1</a:t>
            </a:r>
          </a:p>
          <a:p>
            <a:r>
              <a:rPr lang="en-US" dirty="0"/>
              <a:t>Supporting point 2</a:t>
            </a:r>
          </a:p>
          <a:p>
            <a:r>
              <a:rPr lang="en-US" dirty="0"/>
              <a:t>Supporting point 3</a:t>
            </a:r>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AEE7C435-1FA7-78B6-5FBF-709DE092F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89475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35686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Gradie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
        <p:nvSpPr>
          <p:cNvPr id="5" name="Title 1">
            <a:extLst>
              <a:ext uri="{FF2B5EF4-FFF2-40B4-BE49-F238E27FC236}">
                <a16:creationId xmlns:a16="http://schemas.microsoft.com/office/drawing/2014/main" id="{96029C52-FEBA-E897-C815-3A6283D168D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84188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21F4873-090F-FB85-CCD0-ED948B115D4C}"/>
              </a:ext>
            </a:extLst>
          </p:cNvPr>
          <p:cNvPicPr>
            <a:picLocks noChangeAspect="1"/>
          </p:cNvPicPr>
          <p:nvPr userDrawn="1"/>
        </p:nvPicPr>
        <p:blipFill>
          <a:blip r:embed="rId2"/>
          <a:stretch>
            <a:fillRect/>
          </a:stretch>
        </p:blipFill>
        <p:spPr>
          <a:xfrm>
            <a:off x="-1474" y="0"/>
            <a:ext cx="12193474" cy="6858000"/>
          </a:xfrm>
          <a:prstGeom prst="rect">
            <a:avLst/>
          </a:prstGeom>
        </p:spPr>
      </p:pic>
      <p:pic>
        <p:nvPicPr>
          <p:cNvPr id="4" name="Picture 3">
            <a:extLst>
              <a:ext uri="{FF2B5EF4-FFF2-40B4-BE49-F238E27FC236}">
                <a16:creationId xmlns:a16="http://schemas.microsoft.com/office/drawing/2014/main" id="{3CB1580E-85BD-DA4C-9F4D-5FC6EC94C55A}"/>
              </a:ext>
            </a:extLst>
          </p:cNvPr>
          <p:cNvPicPr>
            <a:picLocks noChangeAspect="1"/>
          </p:cNvPicPr>
          <p:nvPr userDrawn="1"/>
        </p:nvPicPr>
        <p:blipFill>
          <a:blip r:embed="rId3">
            <a:alphaModFix amt="27000"/>
          </a:blip>
          <a:srcRect l="21030" b="39865"/>
          <a:stretch/>
        </p:blipFill>
        <p:spPr>
          <a:xfrm>
            <a:off x="19110" y="171368"/>
            <a:ext cx="6652794" cy="6624808"/>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BDC5FFEC-E2FD-E93F-1B04-9C3747C0C5B0}"/>
              </a:ext>
            </a:extLst>
          </p:cNvPr>
          <p:cNvPicPr>
            <a:picLocks noChangeAspect="1"/>
          </p:cNvPicPr>
          <p:nvPr userDrawn="1"/>
        </p:nvPicPr>
        <p:blipFill>
          <a:blip r:embed="rId4"/>
          <a:stretch>
            <a:fillRect/>
          </a:stretch>
        </p:blipFill>
        <p:spPr>
          <a:xfrm>
            <a:off x="4339700" y="-364035"/>
            <a:ext cx="7382499" cy="5234266"/>
          </a:xfrm>
          <a:prstGeom prst="rect">
            <a:avLst/>
          </a:prstGeom>
        </p:spPr>
      </p:pic>
      <p:grpSp>
        <p:nvGrpSpPr>
          <p:cNvPr id="5" name="Group 4">
            <a:extLst>
              <a:ext uri="{FF2B5EF4-FFF2-40B4-BE49-F238E27FC236}">
                <a16:creationId xmlns:a16="http://schemas.microsoft.com/office/drawing/2014/main" id="{9A9EA479-BAFA-E4B4-710E-944581A1434C}"/>
              </a:ext>
            </a:extLst>
          </p:cNvPr>
          <p:cNvGrpSpPr/>
          <p:nvPr userDrawn="1"/>
        </p:nvGrpSpPr>
        <p:grpSpPr>
          <a:xfrm>
            <a:off x="8415892" y="2433486"/>
            <a:ext cx="3204637" cy="2799941"/>
            <a:chOff x="5867257" y="3223888"/>
            <a:chExt cx="3600133" cy="3145492"/>
          </a:xfrm>
        </p:grpSpPr>
        <p:pic>
          <p:nvPicPr>
            <p:cNvPr id="6" name="Picture Placeholder 3">
              <a:extLst>
                <a:ext uri="{FF2B5EF4-FFF2-40B4-BE49-F238E27FC236}">
                  <a16:creationId xmlns:a16="http://schemas.microsoft.com/office/drawing/2014/main" id="{2B2C4898-A946-D0BF-B82E-7D092F5FB7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867257" y="3223888"/>
              <a:ext cx="3453159" cy="3145492"/>
            </a:xfrm>
            <a:prstGeom prst="rect">
              <a:avLst/>
            </a:prstGeom>
            <a:noFill/>
            <a:ln w="9525">
              <a:noFill/>
              <a:miter lim="800000"/>
              <a:headEnd/>
              <a:tailEnd/>
            </a:ln>
          </p:spPr>
        </p:pic>
        <p:pic>
          <p:nvPicPr>
            <p:cNvPr id="7" name="Picture 6" descr="A picture containing text, sign, screenshot, vector graphics&#10;&#10;Description automatically generated">
              <a:extLst>
                <a:ext uri="{FF2B5EF4-FFF2-40B4-BE49-F238E27FC236}">
                  <a16:creationId xmlns:a16="http://schemas.microsoft.com/office/drawing/2014/main" id="{8D8A7194-4000-374D-5B0E-B9C75424DB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4336" y="4977390"/>
              <a:ext cx="1303054" cy="1013361"/>
            </a:xfrm>
            <a:prstGeom prst="rect">
              <a:avLst/>
            </a:prstGeom>
            <a:ln>
              <a:noFill/>
            </a:ln>
            <a:effectLst>
              <a:outerShdw blurRad="292100" dist="139700" dir="2700000" algn="tl" rotWithShape="0">
                <a:srgbClr val="333333">
                  <a:alpha val="65000"/>
                </a:srgbClr>
              </a:outerShdw>
            </a:effectLst>
          </p:spPr>
        </p:pic>
      </p:grpSp>
      <p:pic>
        <p:nvPicPr>
          <p:cNvPr id="8" name="Picture 7">
            <a:extLst>
              <a:ext uri="{FF2B5EF4-FFF2-40B4-BE49-F238E27FC236}">
                <a16:creationId xmlns:a16="http://schemas.microsoft.com/office/drawing/2014/main" id="{B0198569-E67E-DF5E-3A5B-1D9F9F75A924}"/>
              </a:ext>
            </a:extLst>
          </p:cNvPr>
          <p:cNvPicPr>
            <a:picLocks noChangeAspect="1"/>
          </p:cNvPicPr>
          <p:nvPr userDrawn="1"/>
        </p:nvPicPr>
        <p:blipFill>
          <a:blip r:embed="rId7"/>
          <a:stretch>
            <a:fillRect/>
          </a:stretch>
        </p:blipFill>
        <p:spPr>
          <a:xfrm>
            <a:off x="469801" y="233192"/>
            <a:ext cx="4153119" cy="886397"/>
          </a:xfrm>
          <a:prstGeom prst="rect">
            <a:avLst/>
          </a:prstGeom>
        </p:spPr>
      </p:pic>
      <p:sp>
        <p:nvSpPr>
          <p:cNvPr id="9" name="TextBox 8">
            <a:extLst>
              <a:ext uri="{FF2B5EF4-FFF2-40B4-BE49-F238E27FC236}">
                <a16:creationId xmlns:a16="http://schemas.microsoft.com/office/drawing/2014/main" id="{91CA81E7-A946-642A-D3EC-11680C5E2F90}"/>
              </a:ext>
            </a:extLst>
          </p:cNvPr>
          <p:cNvSpPr txBox="1"/>
          <p:nvPr userDrawn="1"/>
        </p:nvSpPr>
        <p:spPr>
          <a:xfrm>
            <a:off x="420747" y="1128411"/>
            <a:ext cx="3647152" cy="400110"/>
          </a:xfrm>
          <a:prstGeom prst="rect">
            <a:avLst/>
          </a:prstGeom>
          <a:noFill/>
        </p:spPr>
        <p:txBody>
          <a:bodyPr wrap="none" rtlCol="0">
            <a:spAutoFit/>
          </a:bodyPr>
          <a:lstStyle/>
          <a:p>
            <a:r>
              <a:rPr lang="en-US" sz="2000" b="1" dirty="0">
                <a:solidFill>
                  <a:schemeClr val="bg1"/>
                </a:solidFill>
              </a:rPr>
              <a:t>HPE Cray EX  |  2.1 Exaflop DP</a:t>
            </a:r>
          </a:p>
        </p:txBody>
      </p:sp>
    </p:spTree>
    <p:extLst>
      <p:ext uri="{BB962C8B-B14F-4D97-AF65-F5344CB8AC3E}">
        <p14:creationId xmlns:p14="http://schemas.microsoft.com/office/powerpoint/2010/main" val="4167105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791-4F91-34B2-5F77-014A7A421E14}"/>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1268E7B4-2380-B18C-C8C1-09BD437D6B16}"/>
              </a:ext>
            </a:extLst>
          </p:cNvPr>
          <p:cNvSpPr>
            <a:spLocks noGrp="1"/>
          </p:cNvSpPr>
          <p:nvPr>
            <p:ph idx="1" hasCustomPrompt="1"/>
          </p:nvPr>
        </p:nvSpPr>
        <p:spPr>
          <a:xfrm>
            <a:off x="314692" y="1825625"/>
            <a:ext cx="11315194" cy="4061829"/>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90023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411557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10" name="Freeform 9">
            <a:extLst>
              <a:ext uri="{FF2B5EF4-FFF2-40B4-BE49-F238E27FC236}">
                <a16:creationId xmlns:a16="http://schemas.microsoft.com/office/drawing/2014/main" id="{6C3355DA-324C-FAD8-4E0B-AEAD06F3F5FE}"/>
              </a:ext>
            </a:extLst>
          </p:cNvPr>
          <p:cNvSpPr/>
          <p:nvPr/>
        </p:nvSpPr>
        <p:spPr>
          <a:xfrm>
            <a:off x="314692" y="1636672"/>
            <a:ext cx="5533588" cy="433965"/>
          </a:xfrm>
          <a:custGeom>
            <a:avLst/>
            <a:gdLst>
              <a:gd name="connsiteX0" fmla="*/ 5357305 w 5357304"/>
              <a:gd name="connsiteY0" fmla="*/ 0 h 373951"/>
              <a:gd name="connsiteX1" fmla="*/ 5357305 w 5357304"/>
              <a:gd name="connsiteY1" fmla="*/ 373951 h 373951"/>
              <a:gd name="connsiteX2" fmla="*/ 5227765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5"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B8126676-7946-E0DD-5919-B78DBFBB13D6}"/>
              </a:ext>
            </a:extLst>
          </p:cNvPr>
          <p:cNvSpPr/>
          <p:nvPr/>
        </p:nvSpPr>
        <p:spPr>
          <a:xfrm>
            <a:off x="6238430" y="1636672"/>
            <a:ext cx="5533588" cy="433965"/>
          </a:xfrm>
          <a:custGeom>
            <a:avLst/>
            <a:gdLst>
              <a:gd name="connsiteX0" fmla="*/ 5357305 w 5357304"/>
              <a:gd name="connsiteY0" fmla="*/ 0 h 373951"/>
              <a:gd name="connsiteX1" fmla="*/ 5357305 w 5357304"/>
              <a:gd name="connsiteY1" fmla="*/ 373951 h 373951"/>
              <a:gd name="connsiteX2" fmla="*/ 5227764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4"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dirty="0"/>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1" y="1636713"/>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14" name="Text Placeholder 212">
            <a:extLst>
              <a:ext uri="{FF2B5EF4-FFF2-40B4-BE49-F238E27FC236}">
                <a16:creationId xmlns:a16="http://schemas.microsoft.com/office/drawing/2014/main" id="{42664C13-6E3D-7C64-6F1D-E284E4609D5E}"/>
              </a:ext>
            </a:extLst>
          </p:cNvPr>
          <p:cNvSpPr>
            <a:spLocks noGrp="1"/>
          </p:cNvSpPr>
          <p:nvPr>
            <p:ph type="body" sz="quarter" idx="14" hasCustomPrompt="1"/>
          </p:nvPr>
        </p:nvSpPr>
        <p:spPr>
          <a:xfrm>
            <a:off x="6238429" y="1636672"/>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200083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bar">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31846654-6835-CFFC-15E4-5A6E77573C13}"/>
              </a:ext>
            </a:extLst>
          </p:cNvPr>
          <p:cNvSpPr/>
          <p:nvPr/>
        </p:nvSpPr>
        <p:spPr>
          <a:xfrm>
            <a:off x="314692" y="1636672"/>
            <a:ext cx="3665806"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dirty="0"/>
          </a:p>
        </p:txBody>
      </p:sp>
      <p:sp>
        <p:nvSpPr>
          <p:cNvPr id="1800" name="Freeform 1799">
            <a:extLst>
              <a:ext uri="{FF2B5EF4-FFF2-40B4-BE49-F238E27FC236}">
                <a16:creationId xmlns:a16="http://schemas.microsoft.com/office/drawing/2014/main" id="{2158B643-744C-E4DD-EB4D-DA7C87CCA463}"/>
              </a:ext>
            </a:extLst>
          </p:cNvPr>
          <p:cNvSpPr/>
          <p:nvPr/>
        </p:nvSpPr>
        <p:spPr>
          <a:xfrm>
            <a:off x="8139365" y="1636672"/>
            <a:ext cx="3665806"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dirty="0"/>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1" y="1636713"/>
            <a:ext cx="3646421"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29" name="Text Placeholder 212">
            <a:extLst>
              <a:ext uri="{FF2B5EF4-FFF2-40B4-BE49-F238E27FC236}">
                <a16:creationId xmlns:a16="http://schemas.microsoft.com/office/drawing/2014/main" id="{853CBCD8-5D3A-0441-6161-5960D4DE250A}"/>
              </a:ext>
            </a:extLst>
          </p:cNvPr>
          <p:cNvSpPr>
            <a:spLocks noGrp="1"/>
          </p:cNvSpPr>
          <p:nvPr>
            <p:ph type="body" sz="quarter" idx="15" hasCustomPrompt="1"/>
          </p:nvPr>
        </p:nvSpPr>
        <p:spPr>
          <a:xfrm>
            <a:off x="4231283"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1" name="Text Placeholder 212">
            <a:extLst>
              <a:ext uri="{FF2B5EF4-FFF2-40B4-BE49-F238E27FC236}">
                <a16:creationId xmlns:a16="http://schemas.microsoft.com/office/drawing/2014/main" id="{C31F539B-83B4-84DA-2A7A-69A0245FA308}"/>
              </a:ext>
            </a:extLst>
          </p:cNvPr>
          <p:cNvSpPr>
            <a:spLocks noGrp="1"/>
          </p:cNvSpPr>
          <p:nvPr>
            <p:ph type="body" sz="quarter" idx="17" hasCustomPrompt="1"/>
          </p:nvPr>
        </p:nvSpPr>
        <p:spPr>
          <a:xfrm>
            <a:off x="8159995" y="1636713"/>
            <a:ext cx="3646421"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365069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2191870"/>
            <a:ext cx="364642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2191870"/>
            <a:ext cx="364739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140144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ditab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5B3089-0A48-0AC4-08EB-C9D35463AC28}"/>
              </a:ext>
            </a:extLst>
          </p:cNvPr>
          <p:cNvSpPr/>
          <p:nvPr userDrawn="1"/>
        </p:nvSpPr>
        <p:spPr>
          <a:xfrm>
            <a:off x="385763" y="6015038"/>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98CF54AA-7F0F-038A-AAAF-AD02F6AA5ACA}"/>
              </a:ext>
            </a:extLst>
          </p:cNvPr>
          <p:cNvSpPr>
            <a:spLocks noGrp="1"/>
          </p:cNvSpPr>
          <p:nvPr>
            <p:ph type="pic" sz="quarter" idx="21"/>
          </p:nvPr>
        </p:nvSpPr>
        <p:spPr>
          <a:xfrm>
            <a:off x="0" y="0"/>
            <a:ext cx="12192000" cy="6858000"/>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6615" y="829307"/>
                </a:moveTo>
                <a:lnTo>
                  <a:pt x="896615" y="6028692"/>
                </a:lnTo>
                <a:lnTo>
                  <a:pt x="6096000" y="6028692"/>
                </a:lnTo>
                <a:lnTo>
                  <a:pt x="6096000" y="829307"/>
                </a:ln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US" dirty="0"/>
              <a:t>Click icon to add picture</a:t>
            </a:r>
          </a:p>
        </p:txBody>
      </p:sp>
      <p:sp>
        <p:nvSpPr>
          <p:cNvPr id="41" name="Title 1">
            <a:extLst>
              <a:ext uri="{FF2B5EF4-FFF2-40B4-BE49-F238E27FC236}">
                <a16:creationId xmlns:a16="http://schemas.microsoft.com/office/drawing/2014/main" id="{2B6A4265-6FDC-7301-BD87-6CE0C2335A99}"/>
              </a:ext>
            </a:extLst>
          </p:cNvPr>
          <p:cNvSpPr>
            <a:spLocks noGrp="1"/>
          </p:cNvSpPr>
          <p:nvPr>
            <p:ph type="ctrTitle"/>
          </p:nvPr>
        </p:nvSpPr>
        <p:spPr>
          <a:xfrm>
            <a:off x="1215450" y="2254309"/>
            <a:ext cx="4518085" cy="997196"/>
          </a:xfrm>
        </p:spPr>
        <p:txBody>
          <a:bodyPr wrap="square" anchor="t" anchorCtr="0">
            <a:noAutofit/>
          </a:bodyPr>
          <a:lstStyle>
            <a:lvl1pPr algn="l">
              <a:spcBef>
                <a:spcPts val="1200"/>
              </a:spcBef>
              <a:spcAft>
                <a:spcPts val="60"/>
              </a:spcAft>
              <a:defRPr sz="3600" b="1">
                <a:solidFill>
                  <a:schemeClr val="tx1"/>
                </a:solidFill>
              </a:defRPr>
            </a:lvl1pPr>
          </a:lstStyle>
          <a:p>
            <a:r>
              <a:rPr lang="en-US"/>
              <a:t>Click to edit Master title style</a:t>
            </a:r>
            <a:endParaRPr lang="en-US" dirty="0"/>
          </a:p>
        </p:txBody>
      </p:sp>
      <p:sp>
        <p:nvSpPr>
          <p:cNvPr id="43" name="Text Placeholder 1961">
            <a:extLst>
              <a:ext uri="{FF2B5EF4-FFF2-40B4-BE49-F238E27FC236}">
                <a16:creationId xmlns:a16="http://schemas.microsoft.com/office/drawing/2014/main" id="{1061D354-0A2B-B951-F1BE-22D610DF35A9}"/>
              </a:ext>
            </a:extLst>
          </p:cNvPr>
          <p:cNvSpPr>
            <a:spLocks noGrp="1"/>
          </p:cNvSpPr>
          <p:nvPr>
            <p:ph type="body" sz="quarter" idx="14" hasCustomPrompt="1"/>
          </p:nvPr>
        </p:nvSpPr>
        <p:spPr>
          <a:xfrm>
            <a:off x="1215450" y="1934670"/>
            <a:ext cx="4518085"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grpSp>
        <p:nvGrpSpPr>
          <p:cNvPr id="47" name="Group 46">
            <a:extLst>
              <a:ext uri="{FF2B5EF4-FFF2-40B4-BE49-F238E27FC236}">
                <a16:creationId xmlns:a16="http://schemas.microsoft.com/office/drawing/2014/main" id="{B9E34D55-5962-D71E-5F14-F58404B73863}"/>
              </a:ext>
            </a:extLst>
          </p:cNvPr>
          <p:cNvGrpSpPr/>
          <p:nvPr userDrawn="1"/>
        </p:nvGrpSpPr>
        <p:grpSpPr>
          <a:xfrm>
            <a:off x="1168862" y="5406470"/>
            <a:ext cx="4834263" cy="369332"/>
            <a:chOff x="1168862" y="5508070"/>
            <a:chExt cx="4834263" cy="369332"/>
          </a:xfrm>
        </p:grpSpPr>
        <p:pic>
          <p:nvPicPr>
            <p:cNvPr id="48" name="Picture 47">
              <a:extLst>
                <a:ext uri="{FF2B5EF4-FFF2-40B4-BE49-F238E27FC236}">
                  <a16:creationId xmlns:a16="http://schemas.microsoft.com/office/drawing/2014/main" id="{D4967025-85C6-1E53-9051-CBBA63AE1D97}"/>
                </a:ext>
              </a:extLst>
            </p:cNvPr>
            <p:cNvPicPr>
              <a:picLocks noChangeAspect="1"/>
            </p:cNvPicPr>
            <p:nvPr userDrawn="1"/>
          </p:nvPicPr>
          <p:blipFill>
            <a:blip r:embed="rId2"/>
            <a:stretch>
              <a:fillRect/>
            </a:stretch>
          </p:blipFill>
          <p:spPr>
            <a:xfrm>
              <a:off x="1168862" y="5508070"/>
              <a:ext cx="1311127" cy="316213"/>
            </a:xfrm>
            <a:prstGeom prst="rect">
              <a:avLst/>
            </a:prstGeom>
          </p:spPr>
        </p:pic>
        <p:sp>
          <p:nvSpPr>
            <p:cNvPr id="49" name="TextBox 48">
              <a:extLst>
                <a:ext uri="{FF2B5EF4-FFF2-40B4-BE49-F238E27FC236}">
                  <a16:creationId xmlns:a16="http://schemas.microsoft.com/office/drawing/2014/main" id="{6432B67B-E65C-8C4D-ECEE-0E0F031F2333}"/>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31" name="Graphic 30">
            <a:extLst>
              <a:ext uri="{FF2B5EF4-FFF2-40B4-BE49-F238E27FC236}">
                <a16:creationId xmlns:a16="http://schemas.microsoft.com/office/drawing/2014/main" id="{767997A1-375F-1726-DF9D-576251F05B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28108" y="1141396"/>
            <a:ext cx="1780479" cy="428014"/>
          </a:xfrm>
          <a:prstGeom prst="rect">
            <a:avLst/>
          </a:prstGeom>
        </p:spPr>
      </p:pic>
      <p:sp>
        <p:nvSpPr>
          <p:cNvPr id="7" name="Text Placeholder 1963">
            <a:extLst>
              <a:ext uri="{FF2B5EF4-FFF2-40B4-BE49-F238E27FC236}">
                <a16:creationId xmlns:a16="http://schemas.microsoft.com/office/drawing/2014/main" id="{3B1CF4E8-BDC8-B225-DB1D-63D508EC3889}"/>
              </a:ext>
            </a:extLst>
          </p:cNvPr>
          <p:cNvSpPr>
            <a:spLocks noGrp="1"/>
          </p:cNvSpPr>
          <p:nvPr>
            <p:ph type="body" sz="quarter" idx="15"/>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10" name="Text Placeholder 47">
            <a:extLst>
              <a:ext uri="{FF2B5EF4-FFF2-40B4-BE49-F238E27FC236}">
                <a16:creationId xmlns:a16="http://schemas.microsoft.com/office/drawing/2014/main" id="{67FCB669-B9C0-1E9C-516B-D8A804C4C36C}"/>
              </a:ext>
            </a:extLst>
          </p:cNvPr>
          <p:cNvSpPr>
            <a:spLocks noGrp="1"/>
          </p:cNvSpPr>
          <p:nvPr>
            <p:ph type="body" sz="quarter" idx="17"/>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12" name="Subtitle 2">
            <a:extLst>
              <a:ext uri="{FF2B5EF4-FFF2-40B4-BE49-F238E27FC236}">
                <a16:creationId xmlns:a16="http://schemas.microsoft.com/office/drawing/2014/main" id="{9A6F6DA4-481A-E606-D7BA-9C2165FE3EB8}"/>
              </a:ext>
            </a:extLst>
          </p:cNvPr>
          <p:cNvSpPr>
            <a:spLocks noGrp="1"/>
          </p:cNvSpPr>
          <p:nvPr>
            <p:ph type="subTitle" idx="1" hasCustomPrompt="1"/>
          </p:nvPr>
        </p:nvSpPr>
        <p:spPr>
          <a:xfrm>
            <a:off x="1215450" y="4031052"/>
            <a:ext cx="4517136" cy="180049"/>
          </a:xfrm>
        </p:spPr>
        <p:txBody>
          <a:bodyPr wrap="square" anchor="t" anchorCtr="0">
            <a:noAutofit/>
          </a:bodyPr>
          <a:lstStyle>
            <a:lvl1pPr marL="0" indent="0" algn="l">
              <a:spcBef>
                <a:spcPts val="1200"/>
              </a:spcBef>
              <a:spcAft>
                <a:spcPts val="60"/>
              </a:spcAft>
              <a:buNone/>
              <a:defRPr sz="13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8D17B51F-DF85-E9E0-712B-297B83E802F9}"/>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4748"/>
              </a:solidFill>
            </a:endParaRPr>
          </a:p>
        </p:txBody>
      </p:sp>
    </p:spTree>
    <p:extLst>
      <p:ext uri="{BB962C8B-B14F-4D97-AF65-F5344CB8AC3E}">
        <p14:creationId xmlns:p14="http://schemas.microsoft.com/office/powerpoint/2010/main" val="3620304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umn image">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917575"/>
          </a:xfrm>
        </p:spPr>
        <p:txBody>
          <a:bodyPr>
            <a:noAutofit/>
          </a:bodyPr>
          <a:lstStyle>
            <a:lvl1pPr>
              <a:defRPr b="1">
                <a:solidFill>
                  <a:schemeClr val="bg1"/>
                </a:solidFill>
              </a:defRPr>
            </a:lvl1pPr>
          </a:lstStyle>
          <a:p>
            <a:r>
              <a:rPr lang="en-US" dirty="0"/>
              <a:t>One-sentence headline stating the main takeaway message 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dirty="0"/>
              <a:t>Click icon to add picture</a:t>
            </a:r>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dirty="0"/>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dirty="0"/>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spTree>
    <p:extLst>
      <p:ext uri="{BB962C8B-B14F-4D97-AF65-F5344CB8AC3E}">
        <p14:creationId xmlns:p14="http://schemas.microsoft.com/office/powerpoint/2010/main" val="29665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bar">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31846654-6835-CFFC-15E4-5A6E77573C13}"/>
              </a:ext>
            </a:extLst>
          </p:cNvPr>
          <p:cNvSpPr/>
          <p:nvPr/>
        </p:nvSpPr>
        <p:spPr>
          <a:xfrm>
            <a:off x="314692" y="1636672"/>
            <a:ext cx="2755330"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noAutofit/>
          </a:bodyPr>
          <a:lstStyle/>
          <a:p>
            <a:endParaRPr lang="en-US" dirty="0"/>
          </a:p>
        </p:txBody>
      </p:sp>
      <p:sp>
        <p:nvSpPr>
          <p:cNvPr id="986" name="Freeform 985">
            <a:extLst>
              <a:ext uri="{FF2B5EF4-FFF2-40B4-BE49-F238E27FC236}">
                <a16:creationId xmlns:a16="http://schemas.microsoft.com/office/drawing/2014/main" id="{DD9191FA-8884-C2D5-4585-3E38817331A0}"/>
              </a:ext>
            </a:extLst>
          </p:cNvPr>
          <p:cNvSpPr/>
          <p:nvPr/>
        </p:nvSpPr>
        <p:spPr>
          <a:xfrm>
            <a:off x="3223131" y="1636672"/>
            <a:ext cx="2755330" cy="373951"/>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accent1"/>
          </a:solidFill>
          <a:ln w="0" cap="flat">
            <a:noFill/>
            <a:prstDash val="solid"/>
            <a:miter/>
          </a:ln>
        </p:spPr>
        <p:txBody>
          <a:bodyPr rtlCol="0" anchor="ctr"/>
          <a:lstStyle/>
          <a:p>
            <a:endParaRPr lang="en-US" dirty="0"/>
          </a:p>
        </p:txBody>
      </p:sp>
      <p:sp>
        <p:nvSpPr>
          <p:cNvPr id="1800" name="Freeform 1799">
            <a:extLst>
              <a:ext uri="{FF2B5EF4-FFF2-40B4-BE49-F238E27FC236}">
                <a16:creationId xmlns:a16="http://schemas.microsoft.com/office/drawing/2014/main" id="{2158B643-744C-E4DD-EB4D-DA7C87CCA463}"/>
              </a:ext>
            </a:extLst>
          </p:cNvPr>
          <p:cNvSpPr/>
          <p:nvPr/>
        </p:nvSpPr>
        <p:spPr>
          <a:xfrm>
            <a:off x="6144761" y="1636672"/>
            <a:ext cx="2740760"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dirty="0"/>
          </a:p>
        </p:txBody>
      </p:sp>
      <p:sp>
        <p:nvSpPr>
          <p:cNvPr id="2614" name="Freeform 2613">
            <a:extLst>
              <a:ext uri="{FF2B5EF4-FFF2-40B4-BE49-F238E27FC236}">
                <a16:creationId xmlns:a16="http://schemas.microsoft.com/office/drawing/2014/main" id="{2FDB1E58-ABCD-30F4-4DE0-D0A3D27B0B3B}"/>
              </a:ext>
            </a:extLst>
          </p:cNvPr>
          <p:cNvSpPr/>
          <p:nvPr/>
        </p:nvSpPr>
        <p:spPr>
          <a:xfrm>
            <a:off x="9070721" y="1636672"/>
            <a:ext cx="2755330" cy="433965"/>
          </a:xfrm>
          <a:custGeom>
            <a:avLst/>
            <a:gdLst>
              <a:gd name="connsiteX0" fmla="*/ 0 w 2513520"/>
              <a:gd name="connsiteY0" fmla="*/ 0 h 373951"/>
              <a:gd name="connsiteX1" fmla="*/ 2513520 w 2513520"/>
              <a:gd name="connsiteY1" fmla="*/ 0 h 373951"/>
              <a:gd name="connsiteX2" fmla="*/ 2513520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0" y="0"/>
                </a:lnTo>
                <a:lnTo>
                  <a:pt x="2513520" y="373952"/>
                </a:lnTo>
                <a:lnTo>
                  <a:pt x="0" y="373952"/>
                </a:lnTo>
                <a:close/>
              </a:path>
            </a:pathLst>
          </a:custGeom>
          <a:solidFill>
            <a:schemeClr val="tx2"/>
          </a:solidFill>
          <a:ln w="0" cap="flat">
            <a:noFill/>
            <a:prstDash val="solid"/>
            <a:miter/>
          </a:ln>
        </p:spPr>
        <p:txBody>
          <a:bodyPr rtlCol="0" anchor="ctr"/>
          <a:lstStyle/>
          <a:p>
            <a:endParaRPr lang="en-US" dirty="0"/>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2" y="1636713"/>
            <a:ext cx="2740760" cy="433965"/>
          </a:xfrm>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29" name="Text Placeholder 212">
            <a:extLst>
              <a:ext uri="{FF2B5EF4-FFF2-40B4-BE49-F238E27FC236}">
                <a16:creationId xmlns:a16="http://schemas.microsoft.com/office/drawing/2014/main" id="{853CBCD8-5D3A-0441-6161-5960D4DE250A}"/>
              </a:ext>
            </a:extLst>
          </p:cNvPr>
          <p:cNvSpPr>
            <a:spLocks noGrp="1"/>
          </p:cNvSpPr>
          <p:nvPr>
            <p:ph type="body" sz="quarter" idx="15" hasCustomPrompt="1"/>
          </p:nvPr>
        </p:nvSpPr>
        <p:spPr>
          <a:xfrm>
            <a:off x="323770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1" name="Text Placeholder 212">
            <a:extLst>
              <a:ext uri="{FF2B5EF4-FFF2-40B4-BE49-F238E27FC236}">
                <a16:creationId xmlns:a16="http://schemas.microsoft.com/office/drawing/2014/main" id="{C31F539B-83B4-84DA-2A7A-69A0245FA308}"/>
              </a:ext>
            </a:extLst>
          </p:cNvPr>
          <p:cNvSpPr>
            <a:spLocks noGrp="1"/>
          </p:cNvSpPr>
          <p:nvPr>
            <p:ph type="body" sz="quarter" idx="17" hasCustomPrompt="1"/>
          </p:nvPr>
        </p:nvSpPr>
        <p:spPr>
          <a:xfrm>
            <a:off x="6144761" y="1636713"/>
            <a:ext cx="2740760"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3" name="Text Placeholder 212">
            <a:extLst>
              <a:ext uri="{FF2B5EF4-FFF2-40B4-BE49-F238E27FC236}">
                <a16:creationId xmlns:a16="http://schemas.microsoft.com/office/drawing/2014/main" id="{13B81730-FDA6-818A-892D-1FB9DA8DCF2B}"/>
              </a:ext>
            </a:extLst>
          </p:cNvPr>
          <p:cNvSpPr>
            <a:spLocks noGrp="1"/>
          </p:cNvSpPr>
          <p:nvPr>
            <p:ph type="body" sz="quarter" idx="19" hasCustomPrompt="1"/>
          </p:nvPr>
        </p:nvSpPr>
        <p:spPr>
          <a:xfrm>
            <a:off x="9069571" y="1636713"/>
            <a:ext cx="2740760"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2743968"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2191870"/>
            <a:ext cx="274076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2191870"/>
            <a:ext cx="2741489"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2191870"/>
            <a:ext cx="2737553"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49818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Supporting point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580965" y="1776677"/>
            <a:ext cx="2194560" cy="1855469"/>
          </a:xfrm>
          <a:solidFill>
            <a:schemeClr val="bg2"/>
          </a:solidFill>
        </p:spPr>
        <p:txBody>
          <a:bodyPr/>
          <a:lstStyle/>
          <a:p>
            <a:r>
              <a:rPr lang="en-US" dirty="0"/>
              <a:t>Click icon to add picture</a:t>
            </a:r>
          </a:p>
        </p:txBody>
      </p:sp>
      <p:sp>
        <p:nvSpPr>
          <p:cNvPr id="13" name="Picture Placeholder 360">
            <a:extLst>
              <a:ext uri="{FF2B5EF4-FFF2-40B4-BE49-F238E27FC236}">
                <a16:creationId xmlns:a16="http://schemas.microsoft.com/office/drawing/2014/main" id="{939E5704-91D7-1C33-1BB9-D89551BB48DB}"/>
              </a:ext>
            </a:extLst>
          </p:cNvPr>
          <p:cNvSpPr>
            <a:spLocks noGrp="1"/>
          </p:cNvSpPr>
          <p:nvPr>
            <p:ph type="pic" sz="quarter" idx="13"/>
          </p:nvPr>
        </p:nvSpPr>
        <p:spPr>
          <a:xfrm>
            <a:off x="3580965" y="3929080"/>
            <a:ext cx="2194560" cy="1855469"/>
          </a:xfrm>
          <a:solidFill>
            <a:schemeClr val="bg2"/>
          </a:solidFill>
        </p:spPr>
        <p:txBody>
          <a:bodyPr/>
          <a:lstStyle/>
          <a:p>
            <a:r>
              <a:rPr lang="en-US" dirty="0"/>
              <a:t>Click icon to add picture</a:t>
            </a:r>
          </a:p>
        </p:txBody>
      </p:sp>
      <p:sp>
        <p:nvSpPr>
          <p:cNvPr id="14" name="Picture Placeholder 360">
            <a:extLst>
              <a:ext uri="{FF2B5EF4-FFF2-40B4-BE49-F238E27FC236}">
                <a16:creationId xmlns:a16="http://schemas.microsoft.com/office/drawing/2014/main" id="{18357D60-C329-E014-7EC4-02AD7930A529}"/>
              </a:ext>
            </a:extLst>
          </p:cNvPr>
          <p:cNvSpPr>
            <a:spLocks noGrp="1"/>
          </p:cNvSpPr>
          <p:nvPr>
            <p:ph type="pic" sz="quarter" idx="14"/>
          </p:nvPr>
        </p:nvSpPr>
        <p:spPr>
          <a:xfrm>
            <a:off x="8521865" y="1776677"/>
            <a:ext cx="2194560" cy="1855469"/>
          </a:xfrm>
          <a:solidFill>
            <a:schemeClr val="bg2"/>
          </a:solidFill>
        </p:spPr>
        <p:txBody>
          <a:bodyPr/>
          <a:lstStyle/>
          <a:p>
            <a:r>
              <a:rPr lang="en-US" dirty="0"/>
              <a:t>Click icon to add picture</a:t>
            </a:r>
          </a:p>
        </p:txBody>
      </p:sp>
      <p:sp>
        <p:nvSpPr>
          <p:cNvPr id="15" name="Picture Placeholder 360">
            <a:extLst>
              <a:ext uri="{FF2B5EF4-FFF2-40B4-BE49-F238E27FC236}">
                <a16:creationId xmlns:a16="http://schemas.microsoft.com/office/drawing/2014/main" id="{1823B7A0-FA70-81A4-C409-2C310328D23B}"/>
              </a:ext>
            </a:extLst>
          </p:cNvPr>
          <p:cNvSpPr>
            <a:spLocks noGrp="1"/>
          </p:cNvSpPr>
          <p:nvPr>
            <p:ph type="pic" sz="quarter" idx="15"/>
          </p:nvPr>
        </p:nvSpPr>
        <p:spPr>
          <a:xfrm>
            <a:off x="8521865" y="3929080"/>
            <a:ext cx="2194560" cy="1855469"/>
          </a:xfrm>
          <a:solidFill>
            <a:schemeClr val="bg2"/>
          </a:solidFill>
        </p:spPr>
        <p:txBody>
          <a:bodyPr/>
          <a:lstStyle/>
          <a:p>
            <a:r>
              <a:rPr lang="en-US" dirty="0"/>
              <a:t>Click icon to add picture</a:t>
            </a:r>
          </a:p>
        </p:txBody>
      </p:sp>
      <p:sp>
        <p:nvSpPr>
          <p:cNvPr id="19" name="Rectangle 18">
            <a:extLst>
              <a:ext uri="{FF2B5EF4-FFF2-40B4-BE49-F238E27FC236}">
                <a16:creationId xmlns:a16="http://schemas.microsoft.com/office/drawing/2014/main" id="{AF48F5D4-4948-A730-AC23-EF31274A0DE1}"/>
              </a:ext>
            </a:extLst>
          </p:cNvPr>
          <p:cNvSpPr/>
          <p:nvPr/>
        </p:nvSpPr>
        <p:spPr>
          <a:xfrm>
            <a:off x="1384410" y="1758337"/>
            <a:ext cx="2199902" cy="1873809"/>
          </a:xfrm>
          <a:prstGeom prst="rect">
            <a:avLst/>
          </a:prstGeom>
          <a:solidFill>
            <a:schemeClr val="tx2"/>
          </a:solidFill>
          <a:ln w="4048" cap="flat">
            <a:noFill/>
            <a:prstDash val="solid"/>
            <a:miter/>
          </a:ln>
        </p:spPr>
        <p:txBody>
          <a:bodyPr lIns="164592" rtlCol="0" anchor="ctr"/>
          <a:lstStyle/>
          <a:p>
            <a:pPr marL="0" indent="0">
              <a:lnSpc>
                <a:spcPct val="90000"/>
              </a:lnSpc>
              <a:spcBef>
                <a:spcPts val="1200"/>
              </a:spcBef>
              <a:spcAft>
                <a:spcPts val="60"/>
              </a:spcAft>
              <a:buNone/>
            </a:pPr>
            <a:endParaRPr lang="en-US" dirty="0">
              <a:solidFill>
                <a:schemeClr val="bg1"/>
              </a:solidFill>
            </a:endParaRPr>
          </a:p>
        </p:txBody>
      </p:sp>
      <p:sp>
        <p:nvSpPr>
          <p:cNvPr id="24" name="Text Placeholder 22">
            <a:extLst>
              <a:ext uri="{FF2B5EF4-FFF2-40B4-BE49-F238E27FC236}">
                <a16:creationId xmlns:a16="http://schemas.microsoft.com/office/drawing/2014/main" id="{84D16B10-4114-3D13-50FC-848A8724398C}"/>
              </a:ext>
            </a:extLst>
          </p:cNvPr>
          <p:cNvSpPr>
            <a:spLocks noGrp="1"/>
          </p:cNvSpPr>
          <p:nvPr>
            <p:ph type="body" sz="quarter" idx="17" hasCustomPrompt="1"/>
          </p:nvPr>
        </p:nvSpPr>
        <p:spPr>
          <a:xfrm>
            <a:off x="1384410" y="3911299"/>
            <a:ext cx="2192338" cy="1873250"/>
          </a:xfrm>
          <a:solidFill>
            <a:schemeClr val="accent5"/>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2</a:t>
            </a:r>
          </a:p>
        </p:txBody>
      </p:sp>
      <p:sp>
        <p:nvSpPr>
          <p:cNvPr id="27" name="Text Placeholder 22">
            <a:extLst>
              <a:ext uri="{FF2B5EF4-FFF2-40B4-BE49-F238E27FC236}">
                <a16:creationId xmlns:a16="http://schemas.microsoft.com/office/drawing/2014/main" id="{069C9FFD-3BEB-F410-9877-CC941D3224B1}"/>
              </a:ext>
            </a:extLst>
          </p:cNvPr>
          <p:cNvSpPr>
            <a:spLocks noGrp="1"/>
          </p:cNvSpPr>
          <p:nvPr>
            <p:ph type="body" sz="quarter" idx="18" hasCustomPrompt="1"/>
          </p:nvPr>
        </p:nvSpPr>
        <p:spPr>
          <a:xfrm>
            <a:off x="6329527" y="1758896"/>
            <a:ext cx="2192338" cy="1873250"/>
          </a:xfrm>
          <a:solidFill>
            <a:schemeClr val="tx1"/>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3</a:t>
            </a:r>
          </a:p>
        </p:txBody>
      </p:sp>
      <p:sp>
        <p:nvSpPr>
          <p:cNvPr id="28" name="Text Placeholder 22">
            <a:extLst>
              <a:ext uri="{FF2B5EF4-FFF2-40B4-BE49-F238E27FC236}">
                <a16:creationId xmlns:a16="http://schemas.microsoft.com/office/drawing/2014/main" id="{C39CDA33-6D16-DEAF-0280-749663549D57}"/>
              </a:ext>
            </a:extLst>
          </p:cNvPr>
          <p:cNvSpPr>
            <a:spLocks noGrp="1"/>
          </p:cNvSpPr>
          <p:nvPr>
            <p:ph type="body" sz="quarter" idx="19" hasCustomPrompt="1"/>
          </p:nvPr>
        </p:nvSpPr>
        <p:spPr>
          <a:xfrm>
            <a:off x="6329527" y="3911299"/>
            <a:ext cx="2192338" cy="1873250"/>
          </a:xfrm>
          <a:solidFill>
            <a:schemeClr val="accent4"/>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4</a:t>
            </a:r>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23" name="Text Placeholder 22">
            <a:extLst>
              <a:ext uri="{FF2B5EF4-FFF2-40B4-BE49-F238E27FC236}">
                <a16:creationId xmlns:a16="http://schemas.microsoft.com/office/drawing/2014/main" id="{6D367424-2836-F9CD-5A49-338976693C37}"/>
              </a:ext>
            </a:extLst>
          </p:cNvPr>
          <p:cNvSpPr>
            <a:spLocks noGrp="1"/>
          </p:cNvSpPr>
          <p:nvPr>
            <p:ph type="body" sz="quarter" idx="16" hasCustomPrompt="1"/>
          </p:nvPr>
        </p:nvSpPr>
        <p:spPr>
          <a:xfrm>
            <a:off x="1384410" y="1758896"/>
            <a:ext cx="2192338" cy="1873250"/>
          </a:xfrm>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95061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 Standard">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9145" y="2258209"/>
            <a:ext cx="12210290"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0" y="2922742"/>
            <a:ext cx="12192000"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ONE SENTENCE SUBTITLE STATEMENT</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956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Social">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B10DD8E-E016-58F8-208C-69AD92BED39D}"/>
              </a:ext>
            </a:extLst>
          </p:cNvPr>
          <p:cNvSpPr/>
          <p:nvPr userDrawn="1"/>
        </p:nvSpPr>
        <p:spPr>
          <a:xfrm>
            <a:off x="0" y="0"/>
            <a:ext cx="12192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7">
            <a:extLst>
              <a:ext uri="{FF2B5EF4-FFF2-40B4-BE49-F238E27FC236}">
                <a16:creationId xmlns:a16="http://schemas.microsoft.com/office/drawing/2014/main" id="{658225E5-2430-3783-F06E-A0A40A65699C}"/>
              </a:ext>
            </a:extLst>
          </p:cNvPr>
          <p:cNvSpPr>
            <a:spLocks noGrp="1"/>
          </p:cNvSpPr>
          <p:nvPr>
            <p:ph type="title"/>
          </p:nvPr>
        </p:nvSpPr>
        <p:spPr>
          <a:xfrm>
            <a:off x="314692" y="365125"/>
            <a:ext cx="11492432" cy="886397"/>
          </a:xfrm>
        </p:spPr>
        <p:txBody>
          <a:bodyPr/>
          <a:lstStyle/>
          <a:p>
            <a:r>
              <a:rPr lang="en-US"/>
              <a:t>Click to edit Master title style</a:t>
            </a:r>
            <a:endParaRPr lang="en-US" dirty="0"/>
          </a:p>
        </p:txBody>
      </p:sp>
      <p:grpSp>
        <p:nvGrpSpPr>
          <p:cNvPr id="147" name="Group 146">
            <a:extLst>
              <a:ext uri="{FF2B5EF4-FFF2-40B4-BE49-F238E27FC236}">
                <a16:creationId xmlns:a16="http://schemas.microsoft.com/office/drawing/2014/main" id="{0E904804-90C2-92CD-EBBE-DEE84A1EF57E}"/>
              </a:ext>
            </a:extLst>
          </p:cNvPr>
          <p:cNvGrpSpPr/>
          <p:nvPr userDrawn="1"/>
        </p:nvGrpSpPr>
        <p:grpSpPr>
          <a:xfrm>
            <a:off x="2230425" y="1950223"/>
            <a:ext cx="7731150" cy="1180116"/>
            <a:chOff x="2419238" y="1689595"/>
            <a:chExt cx="7333183" cy="1119369"/>
          </a:xfrm>
        </p:grpSpPr>
        <p:sp>
          <p:nvSpPr>
            <p:cNvPr id="120" name="Freeform 119">
              <a:extLst>
                <a:ext uri="{FF2B5EF4-FFF2-40B4-BE49-F238E27FC236}">
                  <a16:creationId xmlns:a16="http://schemas.microsoft.com/office/drawing/2014/main" id="{B35B19EB-28CC-5046-67D8-0AC0F092D8F9}"/>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9F8B7F74-14E3-0359-48F7-8887F481B3F3}"/>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dirty="0"/>
            </a:p>
          </p:txBody>
        </p:sp>
        <p:sp>
          <p:nvSpPr>
            <p:cNvPr id="122" name="Freeform 121">
              <a:extLst>
                <a:ext uri="{FF2B5EF4-FFF2-40B4-BE49-F238E27FC236}">
                  <a16:creationId xmlns:a16="http://schemas.microsoft.com/office/drawing/2014/main" id="{C1A6707B-2CA3-3F65-45C2-727FD45B5C49}"/>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D4C61578-C993-8405-291A-DEF5EE57846B}"/>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74412687-F6B8-FF14-A681-2E7D9389F291}"/>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611DCFC7-265A-A74C-9128-D2C19FEB1FE1}"/>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CF71412B-57D0-8C3F-863B-747D72482FB6}"/>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432E9776-B6B4-0737-83B3-225F4D4AE1BF}"/>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46B36695-9D44-CF4A-14FC-6D97E6B5EEB6}"/>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E46E7525-5FF1-8346-5B8E-E85830C2BFE2}"/>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E2643B9D-593C-28B6-33C7-94AC849E27E6}"/>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dirty="0"/>
            </a:p>
          </p:txBody>
        </p:sp>
        <p:sp>
          <p:nvSpPr>
            <p:cNvPr id="131" name="Freeform 130">
              <a:extLst>
                <a:ext uri="{FF2B5EF4-FFF2-40B4-BE49-F238E27FC236}">
                  <a16:creationId xmlns:a16="http://schemas.microsoft.com/office/drawing/2014/main" id="{DA44CA4D-A7B1-8C2B-5E9A-F02818DF16DD}"/>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dirty="0"/>
            </a:p>
          </p:txBody>
        </p:sp>
        <p:sp>
          <p:nvSpPr>
            <p:cNvPr id="132" name="Freeform 131">
              <a:extLst>
                <a:ext uri="{FF2B5EF4-FFF2-40B4-BE49-F238E27FC236}">
                  <a16:creationId xmlns:a16="http://schemas.microsoft.com/office/drawing/2014/main" id="{D7235AA9-6C56-4AF4-5D5D-249E43C4A4B9}"/>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33" name="Freeform 132">
              <a:extLst>
                <a:ext uri="{FF2B5EF4-FFF2-40B4-BE49-F238E27FC236}">
                  <a16:creationId xmlns:a16="http://schemas.microsoft.com/office/drawing/2014/main" id="{79F594E5-39F7-5122-ACD7-B01BB6AD6085}"/>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9221A9C7-C6AD-0626-16DC-BE6C6F74C19B}"/>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dirty="0"/>
            </a:p>
          </p:txBody>
        </p:sp>
        <p:sp>
          <p:nvSpPr>
            <p:cNvPr id="135" name="Freeform 134">
              <a:extLst>
                <a:ext uri="{FF2B5EF4-FFF2-40B4-BE49-F238E27FC236}">
                  <a16:creationId xmlns:a16="http://schemas.microsoft.com/office/drawing/2014/main" id="{2857E51B-0F39-5587-5067-B466AAFF56CC}"/>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B9A5378C-3AD2-2975-4FF4-12CED3D169DD}"/>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24851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3 key points">
    <p:spTree>
      <p:nvGrpSpPr>
        <p:cNvPr id="1" name=""/>
        <p:cNvGrpSpPr/>
        <p:nvPr/>
      </p:nvGrpSpPr>
      <p:grpSpPr>
        <a:xfrm>
          <a:off x="0" y="0"/>
          <a:ext cx="0" cy="0"/>
          <a:chOff x="0" y="0"/>
          <a:chExt cx="0" cy="0"/>
        </a:xfrm>
      </p:grpSpPr>
      <p:pic>
        <p:nvPicPr>
          <p:cNvPr id="17" name="Graphic 285">
            <a:extLst>
              <a:ext uri="{FF2B5EF4-FFF2-40B4-BE49-F238E27FC236}">
                <a16:creationId xmlns:a16="http://schemas.microsoft.com/office/drawing/2014/main" id="{33C27B49-A27E-0D8E-47DA-07C46ED6F87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886397"/>
          </a:xfrm>
        </p:spPr>
        <p:txBody>
          <a:bodyPr>
            <a:noAutofit/>
          </a:bodyPr>
          <a:lstStyle>
            <a:lvl1pPr>
              <a:defRPr b="1">
                <a:solidFill>
                  <a:schemeClr val="bg1"/>
                </a:solidFill>
              </a:defRPr>
            </a:lvl1pPr>
          </a:lstStyle>
          <a:p>
            <a:r>
              <a:rPr lang="en-US" dirty="0"/>
              <a:t>One-sentence headline stating the main takeaway message </a:t>
            </a:r>
            <a:br>
              <a:rPr lang="en-US" dirty="0"/>
            </a:br>
            <a:r>
              <a:rPr lang="en-US" dirty="0"/>
              <a:t>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dirty="0"/>
              <a:t>Click icon to add picture</a:t>
            </a:r>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dirty="0"/>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dirty="0"/>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spTree>
    <p:extLst>
      <p:ext uri="{BB962C8B-B14F-4D97-AF65-F5344CB8AC3E}">
        <p14:creationId xmlns:p14="http://schemas.microsoft.com/office/powerpoint/2010/main" val="65279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xagon custo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AFC910-D2D4-C5E3-4A8E-DB371D1637FC}"/>
              </a:ext>
            </a:extLst>
          </p:cNvPr>
          <p:cNvSpPr>
            <a:spLocks noGrp="1"/>
          </p:cNvSpPr>
          <p:nvPr>
            <p:ph type="pic" sz="quarter" idx="13"/>
          </p:nvPr>
        </p:nvSpPr>
        <p:spPr>
          <a:xfrm>
            <a:off x="5139371" y="-23484"/>
            <a:ext cx="6737350" cy="6865418"/>
          </a:xfrm>
          <a:custGeom>
            <a:avLst/>
            <a:gdLst>
              <a:gd name="connsiteX0" fmla="*/ 4765422 w 6737350"/>
              <a:gd name="connsiteY0" fmla="*/ 5955463 h 6865418"/>
              <a:gd name="connsiteX1" fmla="*/ 6080062 w 6737350"/>
              <a:gd name="connsiteY1" fmla="*/ 5955463 h 6865418"/>
              <a:gd name="connsiteX2" fmla="*/ 6604382 w 6737350"/>
              <a:gd name="connsiteY2" fmla="*/ 6863640 h 6865418"/>
              <a:gd name="connsiteX3" fmla="*/ 4240721 w 6737350"/>
              <a:gd name="connsiteY3" fmla="*/ 6864212 h 6865418"/>
              <a:gd name="connsiteX4" fmla="*/ 2712846 w 6737350"/>
              <a:gd name="connsiteY4" fmla="*/ 4762425 h 6865418"/>
              <a:gd name="connsiteX5" fmla="*/ 4027487 w 6737350"/>
              <a:gd name="connsiteY5" fmla="*/ 4762425 h 6865418"/>
              <a:gd name="connsiteX6" fmla="*/ 4684776 w 6737350"/>
              <a:gd name="connsiteY6" fmla="*/ 5900917 h 6865418"/>
              <a:gd name="connsiteX7" fmla="*/ 4128579 w 6737350"/>
              <a:gd name="connsiteY7" fmla="*/ 6864339 h 6865418"/>
              <a:gd name="connsiteX8" fmla="*/ 2612326 w 6737350"/>
              <a:gd name="connsiteY8" fmla="*/ 6865418 h 6865418"/>
              <a:gd name="connsiteX9" fmla="*/ 2055495 w 6737350"/>
              <a:gd name="connsiteY9" fmla="*/ 5900917 h 6865418"/>
              <a:gd name="connsiteX10" fmla="*/ 4765421 w 6737350"/>
              <a:gd name="connsiteY10" fmla="*/ 3584563 h 6865418"/>
              <a:gd name="connsiteX11" fmla="*/ 6080061 w 6737350"/>
              <a:gd name="connsiteY11" fmla="*/ 3584563 h 6865418"/>
              <a:gd name="connsiteX12" fmla="*/ 6737350 w 6737350"/>
              <a:gd name="connsiteY12" fmla="*/ 4723055 h 6865418"/>
              <a:gd name="connsiteX13" fmla="*/ 6080061 w 6737350"/>
              <a:gd name="connsiteY13" fmla="*/ 5861546 h 6865418"/>
              <a:gd name="connsiteX14" fmla="*/ 4765421 w 6737350"/>
              <a:gd name="connsiteY14" fmla="*/ 5861546 h 6865418"/>
              <a:gd name="connsiteX15" fmla="*/ 4108069 w 6737350"/>
              <a:gd name="connsiteY15" fmla="*/ 4723055 h 6865418"/>
              <a:gd name="connsiteX16" fmla="*/ 2712846 w 6737350"/>
              <a:gd name="connsiteY16" fmla="*/ 2395463 h 6865418"/>
              <a:gd name="connsiteX17" fmla="*/ 4027487 w 6737350"/>
              <a:gd name="connsiteY17" fmla="*/ 2395463 h 6865418"/>
              <a:gd name="connsiteX18" fmla="*/ 4684776 w 6737350"/>
              <a:gd name="connsiteY18" fmla="*/ 3533955 h 6865418"/>
              <a:gd name="connsiteX19" fmla="*/ 4027487 w 6737350"/>
              <a:gd name="connsiteY19" fmla="*/ 4672446 h 6865418"/>
              <a:gd name="connsiteX20" fmla="*/ 2712846 w 6737350"/>
              <a:gd name="connsiteY20" fmla="*/ 4672446 h 6865418"/>
              <a:gd name="connsiteX21" fmla="*/ 2055495 w 6737350"/>
              <a:gd name="connsiteY21" fmla="*/ 3533955 h 6865418"/>
              <a:gd name="connsiteX22" fmla="*/ 657289 w 6737350"/>
              <a:gd name="connsiteY22" fmla="*/ 1217538 h 6865418"/>
              <a:gd name="connsiteX23" fmla="*/ 1971929 w 6737350"/>
              <a:gd name="connsiteY23" fmla="*/ 1217538 h 6865418"/>
              <a:gd name="connsiteX24" fmla="*/ 2629281 w 6737350"/>
              <a:gd name="connsiteY24" fmla="*/ 2356092 h 6865418"/>
              <a:gd name="connsiteX25" fmla="*/ 1971929 w 6737350"/>
              <a:gd name="connsiteY25" fmla="*/ 3494584 h 6865418"/>
              <a:gd name="connsiteX26" fmla="*/ 657289 w 6737350"/>
              <a:gd name="connsiteY26" fmla="*/ 3494584 h 6865418"/>
              <a:gd name="connsiteX27" fmla="*/ 0 w 6737350"/>
              <a:gd name="connsiteY27" fmla="*/ 2356092 h 6865418"/>
              <a:gd name="connsiteX28" fmla="*/ 4765421 w 6737350"/>
              <a:gd name="connsiteY28" fmla="*/ 1217537 h 6865418"/>
              <a:gd name="connsiteX29" fmla="*/ 6080061 w 6737350"/>
              <a:gd name="connsiteY29" fmla="*/ 1217537 h 6865418"/>
              <a:gd name="connsiteX30" fmla="*/ 6737350 w 6737350"/>
              <a:gd name="connsiteY30" fmla="*/ 2356092 h 6865418"/>
              <a:gd name="connsiteX31" fmla="*/ 6080061 w 6737350"/>
              <a:gd name="connsiteY31" fmla="*/ 3494584 h 6865418"/>
              <a:gd name="connsiteX32" fmla="*/ 4765421 w 6737350"/>
              <a:gd name="connsiteY32" fmla="*/ 3494584 h 6865418"/>
              <a:gd name="connsiteX33" fmla="*/ 4108069 w 6737350"/>
              <a:gd name="connsiteY33" fmla="*/ 2356092 h 6865418"/>
              <a:gd name="connsiteX34" fmla="*/ 2712846 w 6737350"/>
              <a:gd name="connsiteY34" fmla="*/ 39549 h 6865418"/>
              <a:gd name="connsiteX35" fmla="*/ 4027487 w 6737350"/>
              <a:gd name="connsiteY35" fmla="*/ 39549 h 6865418"/>
              <a:gd name="connsiteX36" fmla="*/ 4684776 w 6737350"/>
              <a:gd name="connsiteY36" fmla="*/ 1178041 h 6865418"/>
              <a:gd name="connsiteX37" fmla="*/ 4027487 w 6737350"/>
              <a:gd name="connsiteY37" fmla="*/ 2316532 h 6865418"/>
              <a:gd name="connsiteX38" fmla="*/ 2712846 w 6737350"/>
              <a:gd name="connsiteY38" fmla="*/ 2316532 h 6865418"/>
              <a:gd name="connsiteX39" fmla="*/ 2055495 w 6737350"/>
              <a:gd name="connsiteY39" fmla="*/ 1178041 h 6865418"/>
              <a:gd name="connsiteX40" fmla="*/ 13492 w 6737350"/>
              <a:gd name="connsiteY40" fmla="*/ 0 h 6865418"/>
              <a:gd name="connsiteX41" fmla="*/ 2631396 w 6737350"/>
              <a:gd name="connsiteY41" fmla="*/ 13447 h 6865418"/>
              <a:gd name="connsiteX42" fmla="*/ 1973010 w 6737350"/>
              <a:gd name="connsiteY42" fmla="*/ 1137655 h 6865418"/>
              <a:gd name="connsiteX43" fmla="*/ 658369 w 6737350"/>
              <a:gd name="connsiteY43" fmla="*/ 1137655 h 6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7350" h="6865418">
                <a:moveTo>
                  <a:pt x="4765422" y="5955463"/>
                </a:moveTo>
                <a:lnTo>
                  <a:pt x="6080062" y="5955463"/>
                </a:lnTo>
                <a:lnTo>
                  <a:pt x="6604382" y="6863640"/>
                </a:lnTo>
                <a:lnTo>
                  <a:pt x="4240721" y="6864212"/>
                </a:lnTo>
                <a:close/>
                <a:moveTo>
                  <a:pt x="2712846" y="4762425"/>
                </a:moveTo>
                <a:lnTo>
                  <a:pt x="4027487" y="4762425"/>
                </a:lnTo>
                <a:lnTo>
                  <a:pt x="4684776" y="5900917"/>
                </a:lnTo>
                <a:lnTo>
                  <a:pt x="4128579" y="6864339"/>
                </a:lnTo>
                <a:lnTo>
                  <a:pt x="2612326" y="6865418"/>
                </a:lnTo>
                <a:lnTo>
                  <a:pt x="2055495" y="5900917"/>
                </a:lnTo>
                <a:close/>
                <a:moveTo>
                  <a:pt x="4765421" y="3584563"/>
                </a:moveTo>
                <a:lnTo>
                  <a:pt x="6080061" y="3584563"/>
                </a:lnTo>
                <a:lnTo>
                  <a:pt x="6737350" y="4723055"/>
                </a:lnTo>
                <a:lnTo>
                  <a:pt x="6080061" y="5861546"/>
                </a:lnTo>
                <a:lnTo>
                  <a:pt x="4765421" y="5861546"/>
                </a:lnTo>
                <a:lnTo>
                  <a:pt x="4108069" y="4723055"/>
                </a:lnTo>
                <a:close/>
                <a:moveTo>
                  <a:pt x="2712846" y="2395463"/>
                </a:moveTo>
                <a:lnTo>
                  <a:pt x="4027487" y="2395463"/>
                </a:lnTo>
                <a:lnTo>
                  <a:pt x="4684776" y="3533955"/>
                </a:lnTo>
                <a:lnTo>
                  <a:pt x="4027487" y="4672446"/>
                </a:lnTo>
                <a:lnTo>
                  <a:pt x="2712846" y="4672446"/>
                </a:lnTo>
                <a:lnTo>
                  <a:pt x="2055495" y="3533955"/>
                </a:lnTo>
                <a:close/>
                <a:moveTo>
                  <a:pt x="657289" y="1217538"/>
                </a:moveTo>
                <a:lnTo>
                  <a:pt x="1971929" y="1217538"/>
                </a:lnTo>
                <a:lnTo>
                  <a:pt x="2629281" y="2356092"/>
                </a:lnTo>
                <a:lnTo>
                  <a:pt x="1971929" y="3494584"/>
                </a:lnTo>
                <a:lnTo>
                  <a:pt x="657289" y="3494584"/>
                </a:lnTo>
                <a:lnTo>
                  <a:pt x="0" y="2356092"/>
                </a:lnTo>
                <a:close/>
                <a:moveTo>
                  <a:pt x="4765421" y="1217537"/>
                </a:moveTo>
                <a:lnTo>
                  <a:pt x="6080061" y="1217537"/>
                </a:lnTo>
                <a:lnTo>
                  <a:pt x="6737350" y="2356092"/>
                </a:lnTo>
                <a:lnTo>
                  <a:pt x="6080061" y="3494584"/>
                </a:lnTo>
                <a:lnTo>
                  <a:pt x="4765421" y="3494584"/>
                </a:lnTo>
                <a:lnTo>
                  <a:pt x="4108069" y="2356092"/>
                </a:lnTo>
                <a:close/>
                <a:moveTo>
                  <a:pt x="2712846" y="39549"/>
                </a:moveTo>
                <a:lnTo>
                  <a:pt x="4027487" y="39549"/>
                </a:lnTo>
                <a:lnTo>
                  <a:pt x="4684776" y="1178041"/>
                </a:lnTo>
                <a:lnTo>
                  <a:pt x="4027487" y="2316532"/>
                </a:lnTo>
                <a:lnTo>
                  <a:pt x="2712846" y="2316532"/>
                </a:lnTo>
                <a:lnTo>
                  <a:pt x="2055495" y="1178041"/>
                </a:lnTo>
                <a:close/>
                <a:moveTo>
                  <a:pt x="13492" y="0"/>
                </a:moveTo>
                <a:lnTo>
                  <a:pt x="2631396" y="13447"/>
                </a:lnTo>
                <a:lnTo>
                  <a:pt x="1973010" y="1137655"/>
                </a:lnTo>
                <a:lnTo>
                  <a:pt x="658369" y="1137655"/>
                </a:lnTo>
                <a:close/>
              </a:path>
            </a:pathLst>
          </a:custGeom>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3" y="365125"/>
            <a:ext cx="4412934" cy="1772793"/>
          </a:xfrm>
        </p:spPr>
        <p:txBody>
          <a:bodyPr anchor="t" anchorCtr="0">
            <a:noAutofit/>
          </a:bodyPr>
          <a:lstStyle/>
          <a:p>
            <a:r>
              <a:rPr lang="en-US" dirty="0"/>
              <a:t>One-sentence headline stating the main takeaway message </a:t>
            </a:r>
            <a:br>
              <a:rPr lang="en-US" dirty="0"/>
            </a:br>
            <a:r>
              <a:rPr lang="en-US" dirty="0"/>
              <a:t>for the slide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3" y="2514601"/>
            <a:ext cx="4412934" cy="3756990"/>
          </a:xfrm>
        </p:spPr>
        <p:txBody>
          <a:bodyPr anchor="t" anchorCtr="0">
            <a:noAutofit/>
          </a:bodyPr>
          <a:lstStyle>
            <a:lvl1pPr marL="0" indent="0">
              <a:buNone/>
              <a:defRPr sz="2000"/>
            </a:lvl1pPr>
          </a:lstStyle>
          <a:p>
            <a:r>
              <a:rPr lang="en-US" dirty="0"/>
              <a:t>Supporting point 1 </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3554203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 ORNL">
    <p:spTree>
      <p:nvGrpSpPr>
        <p:cNvPr id="1" name=""/>
        <p:cNvGrpSpPr/>
        <p:nvPr/>
      </p:nvGrpSpPr>
      <p:grpSpPr>
        <a:xfrm>
          <a:off x="0" y="0"/>
          <a:ext cx="0" cy="0"/>
          <a:chOff x="0" y="0"/>
          <a:chExt cx="0" cy="0"/>
        </a:xfrm>
      </p:grpSpPr>
      <p:pic>
        <p:nvPicPr>
          <p:cNvPr id="3" name="Graphic 285">
            <a:extLst>
              <a:ext uri="{FF2B5EF4-FFF2-40B4-BE49-F238E27FC236}">
                <a16:creationId xmlns:a16="http://schemas.microsoft.com/office/drawing/2014/main" id="{89B1F087-DF83-09A8-95A1-156B3E903116}"/>
              </a:ext>
            </a:extLst>
          </p:cNvPr>
          <p:cNvPicPr>
            <a:picLocks noChangeAspect="1"/>
          </p:cNvPicPr>
          <p:nvPr userDrawn="1"/>
        </p:nvPicPr>
        <p:blipFill>
          <a:blip r:embed="rId2"/>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CE6F3ADE-A89C-6520-CF9E-35DBBF658006}"/>
              </a:ext>
            </a:extLst>
          </p:cNvPr>
          <p:cNvGrpSpPr/>
          <p:nvPr userDrawn="1"/>
        </p:nvGrpSpPr>
        <p:grpSpPr>
          <a:xfrm>
            <a:off x="4258364" y="5999147"/>
            <a:ext cx="3675272" cy="369332"/>
            <a:chOff x="2384568" y="6390825"/>
            <a:chExt cx="3439954" cy="345685"/>
          </a:xfrm>
        </p:grpSpPr>
        <p:pic>
          <p:nvPicPr>
            <p:cNvPr id="5" name="Graphic 4">
              <a:extLst>
                <a:ext uri="{FF2B5EF4-FFF2-40B4-BE49-F238E27FC236}">
                  <a16:creationId xmlns:a16="http://schemas.microsoft.com/office/drawing/2014/main" id="{01B8E79D-B334-5A32-32FE-8CC93A632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6" name="TextBox 5">
              <a:extLst>
                <a:ext uri="{FF2B5EF4-FFF2-40B4-BE49-F238E27FC236}">
                  <a16:creationId xmlns:a16="http://schemas.microsoft.com/office/drawing/2014/main" id="{724FEE0D-24E7-9F86-60D8-E8982B5DB295}"/>
                </a:ext>
              </a:extLst>
            </p:cNvPr>
            <p:cNvSpPr txBox="1"/>
            <p:nvPr userDrawn="1"/>
          </p:nvSpPr>
          <p:spPr>
            <a:xfrm>
              <a:off x="3588247" y="6390825"/>
              <a:ext cx="2236275" cy="345685"/>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pic>
        <p:nvPicPr>
          <p:cNvPr id="37" name="Graphic 36">
            <a:extLst>
              <a:ext uri="{FF2B5EF4-FFF2-40B4-BE49-F238E27FC236}">
                <a16:creationId xmlns:a16="http://schemas.microsoft.com/office/drawing/2014/main" id="{5CAC3282-DC62-4A2A-767F-48373E113E9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09255" y="2735048"/>
            <a:ext cx="5773490" cy="1387904"/>
          </a:xfrm>
          <a:prstGeom prst="rect">
            <a:avLst/>
          </a:prstGeom>
        </p:spPr>
      </p:pic>
    </p:spTree>
    <p:extLst>
      <p:ext uri="{BB962C8B-B14F-4D97-AF65-F5344CB8AC3E}">
        <p14:creationId xmlns:p14="http://schemas.microsoft.com/office/powerpoint/2010/main" val="175415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ortrait">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B10B79AB-DA35-C9D9-2529-6A8AA0E50207}"/>
              </a:ext>
            </a:extLst>
          </p:cNvPr>
          <p:cNvPicPr>
            <a:picLocks noChangeAspect="1"/>
          </p:cNvPicPr>
          <p:nvPr userDrawn="1"/>
        </p:nvPicPr>
        <p:blipFill>
          <a:blip r:embed="rId2"/>
          <a:srcRect l="31566" r="18851"/>
          <a:stretch/>
        </p:blipFill>
        <p:spPr>
          <a:xfrm rot="10800000">
            <a:off x="-1" y="0"/>
            <a:ext cx="60452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6045200" y="0"/>
            <a:ext cx="6146800" cy="6858000"/>
          </a:xfrm>
        </p:spPr>
        <p:txBody>
          <a:bodyPr/>
          <a:lstStyle/>
          <a:p>
            <a:r>
              <a:rPr lang="en-US" dirty="0"/>
              <a:t>Click icon to add picture</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354013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andscap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0FE843FE-B2D6-28A8-6229-2F4F14E7EA05}"/>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5609063 w 12192000"/>
              <a:gd name="connsiteY5" fmla="*/ 1505414 h 6858000"/>
              <a:gd name="connsiteX6" fmla="*/ 5609063 w 12192000"/>
              <a:gd name="connsiteY6" fmla="*/ 5352586 h 6858000"/>
              <a:gd name="connsiteX7" fmla="*/ 11452302 w 12192000"/>
              <a:gd name="connsiteY7" fmla="*/ 5352586 h 6858000"/>
              <a:gd name="connsiteX8" fmla="*/ 11452302 w 12192000"/>
              <a:gd name="connsiteY8" fmla="*/ 1505414 h 6858000"/>
              <a:gd name="connsiteX9" fmla="*/ 5609063 w 12192000"/>
              <a:gd name="connsiteY9" fmla="*/ 1505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5609063" y="1505414"/>
                </a:moveTo>
                <a:lnTo>
                  <a:pt x="5609063" y="5352586"/>
                </a:lnTo>
                <a:lnTo>
                  <a:pt x="11452302" y="5352586"/>
                </a:lnTo>
                <a:lnTo>
                  <a:pt x="11452302" y="1505414"/>
                </a:lnTo>
                <a:lnTo>
                  <a:pt x="5609063" y="1505414"/>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5609063" y="1516565"/>
            <a:ext cx="5843239" cy="3836021"/>
          </a:xfrm>
        </p:spPr>
        <p:txBody>
          <a:bodyPr/>
          <a:lstStyle/>
          <a:p>
            <a:r>
              <a:rPr lang="en-US" dirty="0"/>
              <a:t>Click icon to add picture</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37688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pic>
        <p:nvPicPr>
          <p:cNvPr id="5" name="Graphic 285">
            <a:extLst>
              <a:ext uri="{FF2B5EF4-FFF2-40B4-BE49-F238E27FC236}">
                <a16:creationId xmlns:a16="http://schemas.microsoft.com/office/drawing/2014/main" id="{A95873F9-24C5-691B-E0D0-B31D39B7FBB2}"/>
              </a:ext>
            </a:extLst>
          </p:cNvPr>
          <p:cNvPicPr>
            <a:picLocks noChangeAspect="1"/>
          </p:cNvPicPr>
          <p:nvPr userDrawn="1"/>
        </p:nvPicPr>
        <p:blipFill>
          <a:blip r:embed="rId2"/>
          <a:src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6" y="2292076"/>
            <a:ext cx="10396685"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6" y="4019391"/>
            <a:ext cx="10396685"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6" y="1880997"/>
            <a:ext cx="10396685"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6" y="4371534"/>
            <a:ext cx="10396685"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6" y="4881013"/>
            <a:ext cx="10396685"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26769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Agenda">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361" name="Picture Placeholder 360">
            <a:extLst>
              <a:ext uri="{FF2B5EF4-FFF2-40B4-BE49-F238E27FC236}">
                <a16:creationId xmlns:a16="http://schemas.microsoft.com/office/drawing/2014/main" id="{BDA3E75D-82B9-D08B-2F03-A683518AC717}"/>
              </a:ext>
            </a:extLst>
          </p:cNvPr>
          <p:cNvSpPr>
            <a:spLocks noGrp="1"/>
          </p:cNvSpPr>
          <p:nvPr>
            <p:ph type="pic" sz="quarter" idx="12"/>
          </p:nvPr>
        </p:nvSpPr>
        <p:spPr>
          <a:xfrm>
            <a:off x="1728968" y="1647919"/>
            <a:ext cx="2393950" cy="2393950"/>
          </a:xfrm>
          <a:solidFill>
            <a:schemeClr val="bg2"/>
          </a:solidFill>
        </p:spPr>
        <p:txBody>
          <a:bodyPr/>
          <a:lstStyle/>
          <a:p>
            <a:r>
              <a:rPr lang="en-US" dirty="0"/>
              <a:t>Click icon to add picture</a:t>
            </a:r>
          </a:p>
        </p:txBody>
      </p:sp>
      <p:sp>
        <p:nvSpPr>
          <p:cNvPr id="362" name="Picture Placeholder 360">
            <a:extLst>
              <a:ext uri="{FF2B5EF4-FFF2-40B4-BE49-F238E27FC236}">
                <a16:creationId xmlns:a16="http://schemas.microsoft.com/office/drawing/2014/main" id="{B61B4DFE-D0E9-B57A-176A-09A1C664C95C}"/>
              </a:ext>
            </a:extLst>
          </p:cNvPr>
          <p:cNvSpPr>
            <a:spLocks noGrp="1"/>
          </p:cNvSpPr>
          <p:nvPr>
            <p:ph type="pic" sz="quarter" idx="13"/>
          </p:nvPr>
        </p:nvSpPr>
        <p:spPr>
          <a:xfrm>
            <a:off x="4899025" y="1654993"/>
            <a:ext cx="2393950" cy="2393950"/>
          </a:xfrm>
          <a:solidFill>
            <a:schemeClr val="bg2"/>
          </a:solidFill>
        </p:spPr>
        <p:txBody>
          <a:bodyPr/>
          <a:lstStyle/>
          <a:p>
            <a:r>
              <a:rPr lang="en-US" dirty="0"/>
              <a:t>Click icon to add picture</a:t>
            </a:r>
          </a:p>
        </p:txBody>
      </p:sp>
      <p:sp>
        <p:nvSpPr>
          <p:cNvPr id="363" name="Picture Placeholder 360">
            <a:extLst>
              <a:ext uri="{FF2B5EF4-FFF2-40B4-BE49-F238E27FC236}">
                <a16:creationId xmlns:a16="http://schemas.microsoft.com/office/drawing/2014/main" id="{174E554B-4BD8-EF29-58CE-4FB93A18B3CF}"/>
              </a:ext>
            </a:extLst>
          </p:cNvPr>
          <p:cNvSpPr>
            <a:spLocks noGrp="1"/>
          </p:cNvSpPr>
          <p:nvPr>
            <p:ph type="pic" sz="quarter" idx="14"/>
          </p:nvPr>
        </p:nvSpPr>
        <p:spPr>
          <a:xfrm>
            <a:off x="8058997" y="1677066"/>
            <a:ext cx="2393950" cy="2393950"/>
          </a:xfrm>
          <a:solidFill>
            <a:schemeClr val="bg2"/>
          </a:solidFill>
        </p:spPr>
        <p:txBody>
          <a:bodyPr/>
          <a:lstStyle/>
          <a:p>
            <a:r>
              <a:rPr lang="en-US" dirty="0"/>
              <a:t>Click icon to add picture</a:t>
            </a:r>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with the main takeaway message </a:t>
            </a:r>
            <a:br>
              <a:rPr lang="en-US" dirty="0"/>
            </a:br>
            <a:r>
              <a:rPr lang="en-US" dirty="0"/>
              <a:t>for the slide; no longer than two lines</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Graphic 1">
            <a:extLst>
              <a:ext uri="{FF2B5EF4-FFF2-40B4-BE49-F238E27FC236}">
                <a16:creationId xmlns:a16="http://schemas.microsoft.com/office/drawing/2014/main" id="{9839855A-2E65-D041-0145-9228A25DEC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ext Placeholder 364">
            <a:extLst>
              <a:ext uri="{FF2B5EF4-FFF2-40B4-BE49-F238E27FC236}">
                <a16:creationId xmlns:a16="http://schemas.microsoft.com/office/drawing/2014/main" id="{87DB2D28-593F-795D-4528-4F36687F3FCB}"/>
              </a:ext>
            </a:extLst>
          </p:cNvPr>
          <p:cNvSpPr>
            <a:spLocks noGrp="1"/>
          </p:cNvSpPr>
          <p:nvPr>
            <p:ph type="body" sz="quarter" idx="18" hasCustomPrompt="1"/>
          </p:nvPr>
        </p:nvSpPr>
        <p:spPr>
          <a:xfrm>
            <a:off x="1730374"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0" name="Text Placeholder 364">
            <a:extLst>
              <a:ext uri="{FF2B5EF4-FFF2-40B4-BE49-F238E27FC236}">
                <a16:creationId xmlns:a16="http://schemas.microsoft.com/office/drawing/2014/main" id="{7376F770-679C-5A79-745B-C16311760FBF}"/>
              </a:ext>
            </a:extLst>
          </p:cNvPr>
          <p:cNvSpPr>
            <a:spLocks noGrp="1"/>
          </p:cNvSpPr>
          <p:nvPr>
            <p:ph type="body" sz="quarter" idx="19" hasCustomPrompt="1"/>
          </p:nvPr>
        </p:nvSpPr>
        <p:spPr>
          <a:xfrm>
            <a:off x="4906516"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1" name="Text Placeholder 364">
            <a:extLst>
              <a:ext uri="{FF2B5EF4-FFF2-40B4-BE49-F238E27FC236}">
                <a16:creationId xmlns:a16="http://schemas.microsoft.com/office/drawing/2014/main" id="{BE984742-C45A-DB0D-15F8-E82D7B9C2FC6}"/>
              </a:ext>
            </a:extLst>
          </p:cNvPr>
          <p:cNvSpPr>
            <a:spLocks noGrp="1"/>
          </p:cNvSpPr>
          <p:nvPr>
            <p:ph type="body" sz="quarter" idx="20" hasCustomPrompt="1"/>
          </p:nvPr>
        </p:nvSpPr>
        <p:spPr>
          <a:xfrm>
            <a:off x="8083421"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Tree>
    <p:extLst>
      <p:ext uri="{BB962C8B-B14F-4D97-AF65-F5344CB8AC3E}">
        <p14:creationId xmlns:p14="http://schemas.microsoft.com/office/powerpoint/2010/main" val="206819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5" name="Rectangle 4">
            <a:extLst>
              <a:ext uri="{FF2B5EF4-FFF2-40B4-BE49-F238E27FC236}">
                <a16:creationId xmlns:a16="http://schemas.microsoft.com/office/drawing/2014/main" id="{81C9F7CA-63AC-1736-17E3-F8C40F6055EC}"/>
              </a:ext>
            </a:extLst>
          </p:cNvPr>
          <p:cNvSpPr/>
          <p:nvPr userDrawn="1"/>
        </p:nvSpPr>
        <p:spPr>
          <a:xfrm>
            <a:off x="1963516" y="1371576"/>
            <a:ext cx="1743982" cy="1485470"/>
          </a:xfrm>
          <a:prstGeom prst="rect">
            <a:avLst/>
          </a:prstGeom>
          <a:solidFill>
            <a:schemeClr val="accent4"/>
          </a:solidFill>
          <a:ln w="4048" cap="flat">
            <a:noFill/>
            <a:prstDash val="solid"/>
            <a:miter/>
          </a:ln>
        </p:spPr>
        <p:txBody>
          <a:bodyPr lIns="164592" rtlCol="0" anchor="ctr"/>
          <a:lstStyle/>
          <a:p>
            <a:pPr marL="0" indent="0">
              <a:lnSpc>
                <a:spcPct val="90000"/>
              </a:lnSpc>
              <a:spcBef>
                <a:spcPts val="1200"/>
              </a:spcBef>
              <a:spcAft>
                <a:spcPts val="60"/>
              </a:spcAft>
              <a:buNone/>
            </a:pPr>
            <a:endParaRPr lang="en-US" b="1" dirty="0">
              <a:solidFill>
                <a:schemeClr val="bg1"/>
              </a:solidFill>
            </a:endParaRPr>
          </a:p>
        </p:txBody>
      </p:sp>
      <p:sp>
        <p:nvSpPr>
          <p:cNvPr id="7" name="Rectangle 6">
            <a:extLst>
              <a:ext uri="{FF2B5EF4-FFF2-40B4-BE49-F238E27FC236}">
                <a16:creationId xmlns:a16="http://schemas.microsoft.com/office/drawing/2014/main" id="{E874D3E8-F858-C461-E97C-68927EB71CC6}"/>
              </a:ext>
            </a:extLst>
          </p:cNvPr>
          <p:cNvSpPr/>
          <p:nvPr userDrawn="1"/>
        </p:nvSpPr>
        <p:spPr>
          <a:xfrm>
            <a:off x="3707492" y="3038912"/>
            <a:ext cx="1743982" cy="1485470"/>
          </a:xfrm>
          <a:prstGeom prst="rect">
            <a:avLst/>
          </a:prstGeom>
          <a:solidFill>
            <a:schemeClr val="accent5"/>
          </a:solidFill>
          <a:ln w="4048" cap="flat">
            <a:noFill/>
            <a:prstDash val="solid"/>
            <a:miter/>
          </a:ln>
        </p:spPr>
        <p:txBody>
          <a:bodyPr lIns="164592" rtlCol="0" anchor="ctr">
            <a:noAutofit/>
          </a:bodyPr>
          <a:lstStyle/>
          <a:p>
            <a:pPr marL="0" indent="0">
              <a:lnSpc>
                <a:spcPct val="90000"/>
              </a:lnSpc>
              <a:spcBef>
                <a:spcPts val="1200"/>
              </a:spcBef>
              <a:spcAft>
                <a:spcPts val="60"/>
              </a:spcAft>
              <a:buNone/>
            </a:pPr>
            <a:endParaRPr lang="en-US" dirty="0">
              <a:solidFill>
                <a:schemeClr val="bg1"/>
              </a:solidFill>
            </a:endParaRPr>
          </a:p>
        </p:txBody>
      </p:sp>
      <p:sp>
        <p:nvSpPr>
          <p:cNvPr id="11" name="Rectangle 10">
            <a:extLst>
              <a:ext uri="{FF2B5EF4-FFF2-40B4-BE49-F238E27FC236}">
                <a16:creationId xmlns:a16="http://schemas.microsoft.com/office/drawing/2014/main" id="{5AE38164-6148-444B-7F01-D298BA0E2AB8}"/>
              </a:ext>
            </a:extLst>
          </p:cNvPr>
          <p:cNvSpPr/>
          <p:nvPr userDrawn="1"/>
        </p:nvSpPr>
        <p:spPr>
          <a:xfrm>
            <a:off x="5452154" y="4708229"/>
            <a:ext cx="1743982" cy="1485470"/>
          </a:xfrm>
          <a:prstGeom prst="rect">
            <a:avLst/>
          </a:prstGeom>
          <a:solidFill>
            <a:schemeClr val="bg2"/>
          </a:solidFill>
          <a:ln w="4048" cap="flat">
            <a:noFill/>
            <a:prstDash val="solid"/>
            <a:miter/>
          </a:ln>
        </p:spPr>
        <p:txBody>
          <a:bodyPr lIns="164592" rtlCol="0" anchor="ctr"/>
          <a:lstStyle/>
          <a:p>
            <a:pPr marL="0" indent="0">
              <a:lnSpc>
                <a:spcPct val="90000"/>
              </a:lnSpc>
              <a:spcBef>
                <a:spcPts val="1200"/>
              </a:spcBef>
              <a:spcAft>
                <a:spcPts val="60"/>
              </a:spcAft>
              <a:buNone/>
            </a:pPr>
            <a:endParaRPr lang="en-US" dirty="0">
              <a:solidFill>
                <a:schemeClr val="bg1"/>
              </a:solidFill>
            </a:endParaRPr>
          </a:p>
        </p:txBody>
      </p:sp>
      <p:sp>
        <p:nvSpPr>
          <p:cNvPr id="17" name="Picture Placeholder 122">
            <a:extLst>
              <a:ext uri="{FF2B5EF4-FFF2-40B4-BE49-F238E27FC236}">
                <a16:creationId xmlns:a16="http://schemas.microsoft.com/office/drawing/2014/main" id="{87D78755-2DCD-D8CC-0E1B-26B8798C9E36}"/>
              </a:ext>
            </a:extLst>
          </p:cNvPr>
          <p:cNvSpPr>
            <a:spLocks noGrp="1"/>
          </p:cNvSpPr>
          <p:nvPr>
            <p:ph type="pic" sz="quarter" idx="15"/>
          </p:nvPr>
        </p:nvSpPr>
        <p:spPr>
          <a:xfrm>
            <a:off x="3707498" y="1371575"/>
            <a:ext cx="3075236" cy="1485329"/>
          </a:xfrm>
          <a:solidFill>
            <a:schemeClr val="bg2"/>
          </a:solidFill>
        </p:spPr>
        <p:txBody>
          <a:bodyPr/>
          <a:lstStyle/>
          <a:p>
            <a:r>
              <a:rPr lang="en-US" dirty="0"/>
              <a:t>Click icon to add picture</a:t>
            </a:r>
          </a:p>
        </p:txBody>
      </p:sp>
      <p:sp>
        <p:nvSpPr>
          <p:cNvPr id="22" name="Text Placeholder 21">
            <a:extLst>
              <a:ext uri="{FF2B5EF4-FFF2-40B4-BE49-F238E27FC236}">
                <a16:creationId xmlns:a16="http://schemas.microsoft.com/office/drawing/2014/main" id="{46CF92BF-DF64-B705-2535-AE3730B97BF6}"/>
              </a:ext>
            </a:extLst>
          </p:cNvPr>
          <p:cNvSpPr>
            <a:spLocks noGrp="1"/>
          </p:cNvSpPr>
          <p:nvPr>
            <p:ph type="body" sz="quarter" idx="20" hasCustomPrompt="1"/>
          </p:nvPr>
        </p:nvSpPr>
        <p:spPr>
          <a:xfrm>
            <a:off x="1962830" y="1371005"/>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3" name="Text Placeholder 21">
            <a:extLst>
              <a:ext uri="{FF2B5EF4-FFF2-40B4-BE49-F238E27FC236}">
                <a16:creationId xmlns:a16="http://schemas.microsoft.com/office/drawing/2014/main" id="{310FC7CC-84CC-43A4-5964-07BD10E7DE25}"/>
              </a:ext>
            </a:extLst>
          </p:cNvPr>
          <p:cNvSpPr>
            <a:spLocks noGrp="1"/>
          </p:cNvSpPr>
          <p:nvPr>
            <p:ph type="body" sz="quarter" idx="21" hasCustomPrompt="1"/>
          </p:nvPr>
        </p:nvSpPr>
        <p:spPr>
          <a:xfrm>
            <a:off x="3707492" y="3038912"/>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4" name="Text Placeholder 21">
            <a:extLst>
              <a:ext uri="{FF2B5EF4-FFF2-40B4-BE49-F238E27FC236}">
                <a16:creationId xmlns:a16="http://schemas.microsoft.com/office/drawing/2014/main" id="{AD641646-00A1-FBA9-C51B-B35A8988EB0A}"/>
              </a:ext>
            </a:extLst>
          </p:cNvPr>
          <p:cNvSpPr>
            <a:spLocks noGrp="1"/>
          </p:cNvSpPr>
          <p:nvPr>
            <p:ph type="body" sz="quarter" idx="22" hasCustomPrompt="1"/>
          </p:nvPr>
        </p:nvSpPr>
        <p:spPr>
          <a:xfrm>
            <a:off x="5451474" y="4708229"/>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32" name="Picture Placeholder 122">
            <a:extLst>
              <a:ext uri="{FF2B5EF4-FFF2-40B4-BE49-F238E27FC236}">
                <a16:creationId xmlns:a16="http://schemas.microsoft.com/office/drawing/2014/main" id="{A646BC9C-4F8B-B5BA-4137-4E5CE8FA2E83}"/>
              </a:ext>
            </a:extLst>
          </p:cNvPr>
          <p:cNvSpPr>
            <a:spLocks noGrp="1"/>
          </p:cNvSpPr>
          <p:nvPr>
            <p:ph type="pic" sz="quarter" idx="23"/>
          </p:nvPr>
        </p:nvSpPr>
        <p:spPr>
          <a:xfrm>
            <a:off x="5451474" y="3039053"/>
            <a:ext cx="3075236" cy="1485329"/>
          </a:xfrm>
          <a:solidFill>
            <a:schemeClr val="bg2"/>
          </a:solidFill>
        </p:spPr>
        <p:txBody>
          <a:bodyPr/>
          <a:lstStyle/>
          <a:p>
            <a:r>
              <a:rPr lang="en-US" dirty="0"/>
              <a:t>Click icon to add picture</a:t>
            </a:r>
          </a:p>
        </p:txBody>
      </p:sp>
      <p:sp>
        <p:nvSpPr>
          <p:cNvPr id="33" name="Picture Placeholder 122">
            <a:extLst>
              <a:ext uri="{FF2B5EF4-FFF2-40B4-BE49-F238E27FC236}">
                <a16:creationId xmlns:a16="http://schemas.microsoft.com/office/drawing/2014/main" id="{30C68DC1-70B2-C7B0-A2FE-80122E4F85AF}"/>
              </a:ext>
            </a:extLst>
          </p:cNvPr>
          <p:cNvSpPr>
            <a:spLocks noGrp="1"/>
          </p:cNvSpPr>
          <p:nvPr>
            <p:ph type="pic" sz="quarter" idx="24"/>
          </p:nvPr>
        </p:nvSpPr>
        <p:spPr>
          <a:xfrm>
            <a:off x="7196136" y="4707799"/>
            <a:ext cx="3075236" cy="1485329"/>
          </a:xfrm>
          <a:solidFill>
            <a:schemeClr val="bg2"/>
          </a:solidFill>
        </p:spPr>
        <p:txBody>
          <a:bodyPr/>
          <a:lstStyle/>
          <a:p>
            <a:r>
              <a:rPr lang="en-US" dirty="0"/>
              <a:t>Click icon to add picture</a:t>
            </a:r>
          </a:p>
        </p:txBody>
      </p:sp>
    </p:spTree>
    <p:extLst>
      <p:ext uri="{BB962C8B-B14F-4D97-AF65-F5344CB8AC3E}">
        <p14:creationId xmlns:p14="http://schemas.microsoft.com/office/powerpoint/2010/main" val="178306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grpSp>
        <p:nvGrpSpPr>
          <p:cNvPr id="16" name="Group 15">
            <a:extLst>
              <a:ext uri="{FF2B5EF4-FFF2-40B4-BE49-F238E27FC236}">
                <a16:creationId xmlns:a16="http://schemas.microsoft.com/office/drawing/2014/main" id="{515008AE-AF98-3C15-B8F6-60A18A5008F0}"/>
              </a:ext>
            </a:extLst>
          </p:cNvPr>
          <p:cNvGrpSpPr/>
          <p:nvPr userDrawn="1"/>
        </p:nvGrpSpPr>
        <p:grpSpPr>
          <a:xfrm>
            <a:off x="2203979" y="1585463"/>
            <a:ext cx="7815843" cy="4246358"/>
            <a:chOff x="780349" y="1433063"/>
            <a:chExt cx="7815843" cy="4246358"/>
          </a:xfrm>
        </p:grpSpPr>
        <p:sp>
          <p:nvSpPr>
            <p:cNvPr id="2" name="Rectangle 1">
              <a:extLst>
                <a:ext uri="{FF2B5EF4-FFF2-40B4-BE49-F238E27FC236}">
                  <a16:creationId xmlns:a16="http://schemas.microsoft.com/office/drawing/2014/main" id="{87F43B96-1CD3-BB77-5F30-8B178FE868E5}"/>
                </a:ext>
              </a:extLst>
            </p:cNvPr>
            <p:cNvSpPr/>
            <p:nvPr userDrawn="1"/>
          </p:nvSpPr>
          <p:spPr>
            <a:xfrm>
              <a:off x="780349" y="1434305"/>
              <a:ext cx="2274349" cy="1959750"/>
            </a:xfrm>
            <a:prstGeom prst="rect">
              <a:avLst/>
            </a:prstGeom>
            <a:solidFill>
              <a:schemeClr val="accent6"/>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1760AC7-AF8F-5A64-B770-6C66D6024108}"/>
                </a:ext>
              </a:extLst>
            </p:cNvPr>
            <p:cNvSpPr/>
            <p:nvPr userDrawn="1"/>
          </p:nvSpPr>
          <p:spPr>
            <a:xfrm>
              <a:off x="780349" y="3719671"/>
              <a:ext cx="2274349" cy="1959750"/>
            </a:xfrm>
            <a:prstGeom prst="rect">
              <a:avLst/>
            </a:prstGeom>
            <a:solidFill>
              <a:schemeClr val="accent3"/>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DDBE7F3B-47B0-5A09-31F2-EFD376D51B9B}"/>
                </a:ext>
              </a:extLst>
            </p:cNvPr>
            <p:cNvSpPr/>
            <p:nvPr userDrawn="1"/>
          </p:nvSpPr>
          <p:spPr>
            <a:xfrm>
              <a:off x="3551096" y="1433063"/>
              <a:ext cx="2274349" cy="1959750"/>
            </a:xfrm>
            <a:prstGeom prst="rect">
              <a:avLst/>
            </a:prstGeom>
            <a:solidFill>
              <a:schemeClr val="tx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0" name="Rectangle 9">
              <a:extLst>
                <a:ext uri="{FF2B5EF4-FFF2-40B4-BE49-F238E27FC236}">
                  <a16:creationId xmlns:a16="http://schemas.microsoft.com/office/drawing/2014/main" id="{4E3299A0-BDBF-BE28-862B-C422B176BE66}"/>
                </a:ext>
              </a:extLst>
            </p:cNvPr>
            <p:cNvSpPr/>
            <p:nvPr userDrawn="1"/>
          </p:nvSpPr>
          <p:spPr>
            <a:xfrm>
              <a:off x="3551096" y="3718429"/>
              <a:ext cx="2274349" cy="1959750"/>
            </a:xfrm>
            <a:prstGeom prst="rect">
              <a:avLst/>
            </a:prstGeom>
            <a:solidFill>
              <a:schemeClr val="accent4"/>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2" name="Rectangle 11">
              <a:extLst>
                <a:ext uri="{FF2B5EF4-FFF2-40B4-BE49-F238E27FC236}">
                  <a16:creationId xmlns:a16="http://schemas.microsoft.com/office/drawing/2014/main" id="{5B44CB34-5815-9A8C-3063-E7BF4F2B5C38}"/>
                </a:ext>
              </a:extLst>
            </p:cNvPr>
            <p:cNvSpPr/>
            <p:nvPr userDrawn="1"/>
          </p:nvSpPr>
          <p:spPr>
            <a:xfrm>
              <a:off x="6321843" y="1433063"/>
              <a:ext cx="2274349" cy="1959750"/>
            </a:xfrm>
            <a:prstGeom prst="rect">
              <a:avLst/>
            </a:prstGeom>
            <a:solidFill>
              <a:schemeClr val="accent1"/>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3" name="Rectangle 12">
              <a:extLst>
                <a:ext uri="{FF2B5EF4-FFF2-40B4-BE49-F238E27FC236}">
                  <a16:creationId xmlns:a16="http://schemas.microsoft.com/office/drawing/2014/main" id="{1731E52F-E701-6AAC-9BB9-51A5A8FB84A9}"/>
                </a:ext>
              </a:extLst>
            </p:cNvPr>
            <p:cNvSpPr/>
            <p:nvPr userDrawn="1"/>
          </p:nvSpPr>
          <p:spPr>
            <a:xfrm>
              <a:off x="6321843" y="3718429"/>
              <a:ext cx="2274349" cy="1959750"/>
            </a:xfrm>
            <a:prstGeom prst="rect">
              <a:avLst/>
            </a:prstGeom>
            <a:solidFill>
              <a:schemeClr val="accent5"/>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grpSp>
      <p:sp>
        <p:nvSpPr>
          <p:cNvPr id="18" name="Text Placeholder 21">
            <a:extLst>
              <a:ext uri="{FF2B5EF4-FFF2-40B4-BE49-F238E27FC236}">
                <a16:creationId xmlns:a16="http://schemas.microsoft.com/office/drawing/2014/main" id="{36171ABC-66DF-F07C-D046-54184D515FF7}"/>
              </a:ext>
            </a:extLst>
          </p:cNvPr>
          <p:cNvSpPr>
            <a:spLocks noGrp="1"/>
          </p:cNvSpPr>
          <p:nvPr>
            <p:ph type="body" sz="quarter" idx="20" hasCustomPrompt="1"/>
          </p:nvPr>
        </p:nvSpPr>
        <p:spPr>
          <a:xfrm>
            <a:off x="2236835"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9" name="Text Placeholder 21">
            <a:extLst>
              <a:ext uri="{FF2B5EF4-FFF2-40B4-BE49-F238E27FC236}">
                <a16:creationId xmlns:a16="http://schemas.microsoft.com/office/drawing/2014/main" id="{2EB4EF4A-3E01-9D6A-F89D-A57C7AC8A6CE}"/>
              </a:ext>
            </a:extLst>
          </p:cNvPr>
          <p:cNvSpPr>
            <a:spLocks noGrp="1"/>
          </p:cNvSpPr>
          <p:nvPr>
            <p:ph type="body" sz="quarter" idx="21" hasCustomPrompt="1"/>
          </p:nvPr>
        </p:nvSpPr>
        <p:spPr>
          <a:xfrm>
            <a:off x="4978495"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0" name="Text Placeholder 21">
            <a:extLst>
              <a:ext uri="{FF2B5EF4-FFF2-40B4-BE49-F238E27FC236}">
                <a16:creationId xmlns:a16="http://schemas.microsoft.com/office/drawing/2014/main" id="{1C98F391-58FB-C7BD-2E51-C4161A820F23}"/>
              </a:ext>
            </a:extLst>
          </p:cNvPr>
          <p:cNvSpPr>
            <a:spLocks noGrp="1"/>
          </p:cNvSpPr>
          <p:nvPr>
            <p:ph type="body" sz="quarter" idx="22" hasCustomPrompt="1"/>
          </p:nvPr>
        </p:nvSpPr>
        <p:spPr>
          <a:xfrm>
            <a:off x="778170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5" name="Text Placeholder 21">
            <a:extLst>
              <a:ext uri="{FF2B5EF4-FFF2-40B4-BE49-F238E27FC236}">
                <a16:creationId xmlns:a16="http://schemas.microsoft.com/office/drawing/2014/main" id="{BDF0FE2A-B105-04D8-2B46-0789A9563311}"/>
              </a:ext>
            </a:extLst>
          </p:cNvPr>
          <p:cNvSpPr>
            <a:spLocks noGrp="1"/>
          </p:cNvSpPr>
          <p:nvPr>
            <p:ph type="body" sz="quarter" idx="24" hasCustomPrompt="1"/>
          </p:nvPr>
        </p:nvSpPr>
        <p:spPr>
          <a:xfrm>
            <a:off x="2236835"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6" name="Text Placeholder 21">
            <a:extLst>
              <a:ext uri="{FF2B5EF4-FFF2-40B4-BE49-F238E27FC236}">
                <a16:creationId xmlns:a16="http://schemas.microsoft.com/office/drawing/2014/main" id="{1569E2C5-E294-39CA-368B-18D97DE1FFA4}"/>
              </a:ext>
            </a:extLst>
          </p:cNvPr>
          <p:cNvSpPr>
            <a:spLocks noGrp="1"/>
          </p:cNvSpPr>
          <p:nvPr>
            <p:ph type="body" sz="quarter" idx="25" hasCustomPrompt="1"/>
          </p:nvPr>
        </p:nvSpPr>
        <p:spPr>
          <a:xfrm>
            <a:off x="4978495"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7" name="Text Placeholder 21">
            <a:extLst>
              <a:ext uri="{FF2B5EF4-FFF2-40B4-BE49-F238E27FC236}">
                <a16:creationId xmlns:a16="http://schemas.microsoft.com/office/drawing/2014/main" id="{C88C4F21-87EB-A333-00CB-B3AC5AA1D158}"/>
              </a:ext>
            </a:extLst>
          </p:cNvPr>
          <p:cNvSpPr>
            <a:spLocks noGrp="1"/>
          </p:cNvSpPr>
          <p:nvPr>
            <p:ph type="body" sz="quarter" idx="26" hasCustomPrompt="1"/>
          </p:nvPr>
        </p:nvSpPr>
        <p:spPr>
          <a:xfrm>
            <a:off x="778170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123817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grpSp>
        <p:nvGrpSpPr>
          <p:cNvPr id="16" name="Group 15">
            <a:extLst>
              <a:ext uri="{FF2B5EF4-FFF2-40B4-BE49-F238E27FC236}">
                <a16:creationId xmlns:a16="http://schemas.microsoft.com/office/drawing/2014/main" id="{515008AE-AF98-3C15-B8F6-60A18A5008F0}"/>
              </a:ext>
            </a:extLst>
          </p:cNvPr>
          <p:cNvGrpSpPr/>
          <p:nvPr userDrawn="1"/>
        </p:nvGrpSpPr>
        <p:grpSpPr>
          <a:xfrm>
            <a:off x="798513" y="1585463"/>
            <a:ext cx="10594975" cy="4267783"/>
            <a:chOff x="780349" y="1433063"/>
            <a:chExt cx="10594975" cy="4267783"/>
          </a:xfrm>
        </p:grpSpPr>
        <p:sp>
          <p:nvSpPr>
            <p:cNvPr id="2" name="Rectangle 1">
              <a:extLst>
                <a:ext uri="{FF2B5EF4-FFF2-40B4-BE49-F238E27FC236}">
                  <a16:creationId xmlns:a16="http://schemas.microsoft.com/office/drawing/2014/main" id="{87F43B96-1CD3-BB77-5F30-8B178FE868E5}"/>
                </a:ext>
              </a:extLst>
            </p:cNvPr>
            <p:cNvSpPr/>
            <p:nvPr userDrawn="1"/>
          </p:nvSpPr>
          <p:spPr>
            <a:xfrm>
              <a:off x="780349" y="1434305"/>
              <a:ext cx="2274349" cy="1959750"/>
            </a:xfrm>
            <a:prstGeom prst="rect">
              <a:avLst/>
            </a:prstGeom>
            <a:solidFill>
              <a:schemeClr val="accent6"/>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1760AC7-AF8F-5A64-B770-6C66D6024108}"/>
                </a:ext>
              </a:extLst>
            </p:cNvPr>
            <p:cNvSpPr/>
            <p:nvPr userDrawn="1"/>
          </p:nvSpPr>
          <p:spPr>
            <a:xfrm>
              <a:off x="780349" y="3719671"/>
              <a:ext cx="2274349" cy="1959750"/>
            </a:xfrm>
            <a:prstGeom prst="rect">
              <a:avLst/>
            </a:prstGeom>
            <a:solidFill>
              <a:schemeClr val="accent3"/>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DDBE7F3B-47B0-5A09-31F2-EFD376D51B9B}"/>
                </a:ext>
              </a:extLst>
            </p:cNvPr>
            <p:cNvSpPr/>
            <p:nvPr userDrawn="1"/>
          </p:nvSpPr>
          <p:spPr>
            <a:xfrm>
              <a:off x="3551096" y="1433063"/>
              <a:ext cx="2274349" cy="1959750"/>
            </a:xfrm>
            <a:prstGeom prst="rect">
              <a:avLst/>
            </a:prstGeom>
            <a:solidFill>
              <a:schemeClr val="tx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0" name="Rectangle 9">
              <a:extLst>
                <a:ext uri="{FF2B5EF4-FFF2-40B4-BE49-F238E27FC236}">
                  <a16:creationId xmlns:a16="http://schemas.microsoft.com/office/drawing/2014/main" id="{4E3299A0-BDBF-BE28-862B-C422B176BE66}"/>
                </a:ext>
              </a:extLst>
            </p:cNvPr>
            <p:cNvSpPr/>
            <p:nvPr userDrawn="1"/>
          </p:nvSpPr>
          <p:spPr>
            <a:xfrm>
              <a:off x="3551096" y="3718429"/>
              <a:ext cx="2274349" cy="1959750"/>
            </a:xfrm>
            <a:prstGeom prst="rect">
              <a:avLst/>
            </a:prstGeom>
            <a:solidFill>
              <a:schemeClr val="accent4"/>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2" name="Rectangle 11">
              <a:extLst>
                <a:ext uri="{FF2B5EF4-FFF2-40B4-BE49-F238E27FC236}">
                  <a16:creationId xmlns:a16="http://schemas.microsoft.com/office/drawing/2014/main" id="{5B44CB34-5815-9A8C-3063-E7BF4F2B5C38}"/>
                </a:ext>
              </a:extLst>
            </p:cNvPr>
            <p:cNvSpPr/>
            <p:nvPr userDrawn="1"/>
          </p:nvSpPr>
          <p:spPr>
            <a:xfrm>
              <a:off x="6321843" y="1433063"/>
              <a:ext cx="2274349" cy="1959750"/>
            </a:xfrm>
            <a:prstGeom prst="rect">
              <a:avLst/>
            </a:prstGeom>
            <a:solidFill>
              <a:schemeClr val="accent1"/>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3" name="Rectangle 12">
              <a:extLst>
                <a:ext uri="{FF2B5EF4-FFF2-40B4-BE49-F238E27FC236}">
                  <a16:creationId xmlns:a16="http://schemas.microsoft.com/office/drawing/2014/main" id="{1731E52F-E701-6AAC-9BB9-51A5A8FB84A9}"/>
                </a:ext>
              </a:extLst>
            </p:cNvPr>
            <p:cNvSpPr/>
            <p:nvPr userDrawn="1"/>
          </p:nvSpPr>
          <p:spPr>
            <a:xfrm>
              <a:off x="6321843" y="3718429"/>
              <a:ext cx="2274349" cy="1959750"/>
            </a:xfrm>
            <a:prstGeom prst="rect">
              <a:avLst/>
            </a:prstGeom>
            <a:solidFill>
              <a:schemeClr val="accent5"/>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14" name="Rectangle 13">
              <a:extLst>
                <a:ext uri="{FF2B5EF4-FFF2-40B4-BE49-F238E27FC236}">
                  <a16:creationId xmlns:a16="http://schemas.microsoft.com/office/drawing/2014/main" id="{CECAE9AC-EFB1-7E73-0ED8-BC44CB185878}"/>
                </a:ext>
              </a:extLst>
            </p:cNvPr>
            <p:cNvSpPr/>
            <p:nvPr userDrawn="1"/>
          </p:nvSpPr>
          <p:spPr>
            <a:xfrm>
              <a:off x="9100975" y="1455730"/>
              <a:ext cx="2274349" cy="1959750"/>
            </a:xfrm>
            <a:prstGeom prst="rect">
              <a:avLst/>
            </a:prstGeom>
            <a:solidFill>
              <a:schemeClr val="accent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15" name="Rectangle 14">
              <a:extLst>
                <a:ext uri="{FF2B5EF4-FFF2-40B4-BE49-F238E27FC236}">
                  <a16:creationId xmlns:a16="http://schemas.microsoft.com/office/drawing/2014/main" id="{3412171C-E3F5-2AAE-0D75-3994A247F379}"/>
                </a:ext>
              </a:extLst>
            </p:cNvPr>
            <p:cNvSpPr/>
            <p:nvPr userDrawn="1"/>
          </p:nvSpPr>
          <p:spPr>
            <a:xfrm>
              <a:off x="9100975" y="3741096"/>
              <a:ext cx="2274349" cy="1959750"/>
            </a:xfrm>
            <a:prstGeom prst="rect">
              <a:avLst/>
            </a:prstGeom>
            <a:solidFill>
              <a:schemeClr val="accent6">
                <a:lumMod val="75000"/>
              </a:schemeClr>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a:ea typeface="Roboto"/>
                <a:cs typeface="Roboto"/>
              </a:endParaRPr>
            </a:p>
          </p:txBody>
        </p:sp>
      </p:grpSp>
      <p:sp>
        <p:nvSpPr>
          <p:cNvPr id="18" name="Text Placeholder 21">
            <a:extLst>
              <a:ext uri="{FF2B5EF4-FFF2-40B4-BE49-F238E27FC236}">
                <a16:creationId xmlns:a16="http://schemas.microsoft.com/office/drawing/2014/main" id="{36171ABC-66DF-F07C-D046-54184D515FF7}"/>
              </a:ext>
            </a:extLst>
          </p:cNvPr>
          <p:cNvSpPr>
            <a:spLocks noGrp="1"/>
          </p:cNvSpPr>
          <p:nvPr>
            <p:ph type="body" sz="quarter" idx="20" hasCustomPrompt="1"/>
          </p:nvPr>
        </p:nvSpPr>
        <p:spPr>
          <a:xfrm>
            <a:off x="83136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9" name="Text Placeholder 21">
            <a:extLst>
              <a:ext uri="{FF2B5EF4-FFF2-40B4-BE49-F238E27FC236}">
                <a16:creationId xmlns:a16="http://schemas.microsoft.com/office/drawing/2014/main" id="{2EB4EF4A-3E01-9D6A-F89D-A57C7AC8A6CE}"/>
              </a:ext>
            </a:extLst>
          </p:cNvPr>
          <p:cNvSpPr>
            <a:spLocks noGrp="1"/>
          </p:cNvSpPr>
          <p:nvPr>
            <p:ph type="body" sz="quarter" idx="21" hasCustomPrompt="1"/>
          </p:nvPr>
        </p:nvSpPr>
        <p:spPr>
          <a:xfrm>
            <a:off x="357302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0" name="Text Placeholder 21">
            <a:extLst>
              <a:ext uri="{FF2B5EF4-FFF2-40B4-BE49-F238E27FC236}">
                <a16:creationId xmlns:a16="http://schemas.microsoft.com/office/drawing/2014/main" id="{1C98F391-58FB-C7BD-2E51-C4161A820F23}"/>
              </a:ext>
            </a:extLst>
          </p:cNvPr>
          <p:cNvSpPr>
            <a:spLocks noGrp="1"/>
          </p:cNvSpPr>
          <p:nvPr>
            <p:ph type="body" sz="quarter" idx="22" hasCustomPrompt="1"/>
          </p:nvPr>
        </p:nvSpPr>
        <p:spPr>
          <a:xfrm>
            <a:off x="6376243"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1" name="Text Placeholder 21">
            <a:extLst>
              <a:ext uri="{FF2B5EF4-FFF2-40B4-BE49-F238E27FC236}">
                <a16:creationId xmlns:a16="http://schemas.microsoft.com/office/drawing/2014/main" id="{74F0D0D5-B4D4-A3D0-7A1B-3972E6F815B4}"/>
              </a:ext>
            </a:extLst>
          </p:cNvPr>
          <p:cNvSpPr>
            <a:spLocks noGrp="1"/>
          </p:cNvSpPr>
          <p:nvPr>
            <p:ph type="body" sz="quarter" idx="23" hasCustomPrompt="1"/>
          </p:nvPr>
        </p:nvSpPr>
        <p:spPr>
          <a:xfrm>
            <a:off x="9117903"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5" name="Text Placeholder 21">
            <a:extLst>
              <a:ext uri="{FF2B5EF4-FFF2-40B4-BE49-F238E27FC236}">
                <a16:creationId xmlns:a16="http://schemas.microsoft.com/office/drawing/2014/main" id="{BDF0FE2A-B105-04D8-2B46-0789A9563311}"/>
              </a:ext>
            </a:extLst>
          </p:cNvPr>
          <p:cNvSpPr>
            <a:spLocks noGrp="1"/>
          </p:cNvSpPr>
          <p:nvPr>
            <p:ph type="body" sz="quarter" idx="24" hasCustomPrompt="1"/>
          </p:nvPr>
        </p:nvSpPr>
        <p:spPr>
          <a:xfrm>
            <a:off x="83136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6" name="Text Placeholder 21">
            <a:extLst>
              <a:ext uri="{FF2B5EF4-FFF2-40B4-BE49-F238E27FC236}">
                <a16:creationId xmlns:a16="http://schemas.microsoft.com/office/drawing/2014/main" id="{1569E2C5-E294-39CA-368B-18D97DE1FFA4}"/>
              </a:ext>
            </a:extLst>
          </p:cNvPr>
          <p:cNvSpPr>
            <a:spLocks noGrp="1"/>
          </p:cNvSpPr>
          <p:nvPr>
            <p:ph type="body" sz="quarter" idx="25" hasCustomPrompt="1"/>
          </p:nvPr>
        </p:nvSpPr>
        <p:spPr>
          <a:xfrm>
            <a:off x="357302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7" name="Text Placeholder 21">
            <a:extLst>
              <a:ext uri="{FF2B5EF4-FFF2-40B4-BE49-F238E27FC236}">
                <a16:creationId xmlns:a16="http://schemas.microsoft.com/office/drawing/2014/main" id="{C88C4F21-87EB-A333-00CB-B3AC5AA1D158}"/>
              </a:ext>
            </a:extLst>
          </p:cNvPr>
          <p:cNvSpPr>
            <a:spLocks noGrp="1"/>
          </p:cNvSpPr>
          <p:nvPr>
            <p:ph type="body" sz="quarter" idx="26" hasCustomPrompt="1"/>
          </p:nvPr>
        </p:nvSpPr>
        <p:spPr>
          <a:xfrm>
            <a:off x="6376243"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8" name="Text Placeholder 21">
            <a:extLst>
              <a:ext uri="{FF2B5EF4-FFF2-40B4-BE49-F238E27FC236}">
                <a16:creationId xmlns:a16="http://schemas.microsoft.com/office/drawing/2014/main" id="{B8A8C8A9-B49C-84DB-6E38-A2E5467B0014}"/>
              </a:ext>
            </a:extLst>
          </p:cNvPr>
          <p:cNvSpPr>
            <a:spLocks noGrp="1"/>
          </p:cNvSpPr>
          <p:nvPr>
            <p:ph type="body" sz="quarter" idx="27" hasCustomPrompt="1"/>
          </p:nvPr>
        </p:nvSpPr>
        <p:spPr>
          <a:xfrm>
            <a:off x="9117903"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337345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14692" y="365125"/>
            <a:ext cx="11492432"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14692" y="1817556"/>
            <a:ext cx="11492432" cy="40205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100"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100"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7599464" y="6576851"/>
            <a:ext cx="3860800" cy="152400"/>
          </a:xfrm>
          <a:prstGeom prst="rect">
            <a:avLst/>
          </a:prstGeom>
          <a:ln/>
        </p:spPr>
        <p:txBody>
          <a:bodyPr anchor="ctr"/>
          <a:lstStyle/>
          <a:p>
            <a:pPr algn="r"/>
            <a:r>
              <a:rPr lang="en-US" sz="100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4" name="Graphic 3">
            <a:extLst>
              <a:ext uri="{FF2B5EF4-FFF2-40B4-BE49-F238E27FC236}">
                <a16:creationId xmlns:a16="http://schemas.microsoft.com/office/drawing/2014/main" id="{54E8AFC4-0CE6-E93B-9E8C-DB368BD3C3DA}"/>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2196214776"/>
      </p:ext>
    </p:extLst>
  </p:cSld>
  <p:clrMap bg1="lt1" tx1="dk1" bg2="lt2" tx2="dk2" accent1="accent1" accent2="accent2" accent3="accent3" accent4="accent4" accent5="accent5" accent6="accent6" hlink="hlink" folHlink="folHlink"/>
  <p:sldLayoutIdLst>
    <p:sldLayoutId id="2147483873" r:id="rId1"/>
    <p:sldLayoutId id="2147483939" r:id="rId2"/>
    <p:sldLayoutId id="2147483896" r:id="rId3"/>
    <p:sldLayoutId id="2147483927" r:id="rId4"/>
    <p:sldLayoutId id="2147483941" r:id="rId5"/>
    <p:sldLayoutId id="2147483928" r:id="rId6"/>
    <p:sldLayoutId id="2147483937" r:id="rId7"/>
    <p:sldLayoutId id="2147483942" r:id="rId8"/>
    <p:sldLayoutId id="2147483943" r:id="rId9"/>
    <p:sldLayoutId id="2147483897" r:id="rId10"/>
    <p:sldLayoutId id="2147483894" r:id="rId11"/>
    <p:sldLayoutId id="2147483827" r:id="rId12"/>
    <p:sldLayoutId id="2147483861" r:id="rId13"/>
    <p:sldLayoutId id="2147483934" r:id="rId14"/>
    <p:sldLayoutId id="2147483831" r:id="rId15"/>
    <p:sldLayoutId id="2147483832" r:id="rId16"/>
    <p:sldLayoutId id="2147483833" r:id="rId17"/>
    <p:sldLayoutId id="2147483834" r:id="rId18"/>
    <p:sldLayoutId id="2147483940" r:id="rId19"/>
    <p:sldLayoutId id="2147483905" r:id="rId20"/>
    <p:sldLayoutId id="2147483835" r:id="rId21"/>
    <p:sldLayoutId id="2147483938" r:id="rId22"/>
    <p:sldLayoutId id="2147483868" r:id="rId23"/>
    <p:sldLayoutId id="2147483930" r:id="rId24"/>
    <p:sldLayoutId id="2147483906" r:id="rId25"/>
    <p:sldLayoutId id="2147483829" r:id="rId26"/>
    <p:sldLayoutId id="2147483849" r:id="rId27"/>
  </p:sldLayoutIdLst>
  <p:hf hdr="0" dt="0"/>
  <p:txStyles>
    <p:titleStyle>
      <a:lvl1pPr algn="l" defTabSz="9144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spcAft>
          <a:spcPts val="60"/>
        </a:spcAft>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0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583ABBF-636E-0BC6-48FE-3D6EC7A48DBC}"/>
              </a:ext>
            </a:extLst>
          </p:cNvPr>
          <p:cNvGrpSpPr/>
          <p:nvPr/>
        </p:nvGrpSpPr>
        <p:grpSpPr>
          <a:xfrm>
            <a:off x="489802" y="1956420"/>
            <a:ext cx="2747868" cy="1651740"/>
            <a:chOff x="486151" y="1827087"/>
            <a:chExt cx="2747868" cy="1651740"/>
          </a:xfrm>
        </p:grpSpPr>
        <p:cxnSp>
          <p:nvCxnSpPr>
            <p:cNvPr id="12" name="Straight Connector 11">
              <a:extLst>
                <a:ext uri="{FF2B5EF4-FFF2-40B4-BE49-F238E27FC236}">
                  <a16:creationId xmlns:a16="http://schemas.microsoft.com/office/drawing/2014/main" id="{0A162AD7-ECD3-960A-F32D-2D7FB6D5C7FD}"/>
                </a:ext>
              </a:extLst>
            </p:cNvPr>
            <p:cNvCxnSpPr>
              <a:cxnSpLocks/>
            </p:cNvCxnSpPr>
            <p:nvPr/>
          </p:nvCxnSpPr>
          <p:spPr>
            <a:xfrm>
              <a:off x="486151" y="2253098"/>
              <a:ext cx="25745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3ED207-0255-B3FF-058C-8D744C5E3DB5}"/>
                </a:ext>
              </a:extLst>
            </p:cNvPr>
            <p:cNvSpPr txBox="1"/>
            <p:nvPr/>
          </p:nvSpPr>
          <p:spPr>
            <a:xfrm>
              <a:off x="486151" y="1827087"/>
              <a:ext cx="1468672" cy="369332"/>
            </a:xfrm>
            <a:prstGeom prst="rect">
              <a:avLst/>
            </a:prstGeom>
            <a:noFill/>
          </p:spPr>
          <p:txBody>
            <a:bodyPr wrap="none" rtlCol="0">
              <a:spAutoFit/>
            </a:bodyPr>
            <a:lstStyle/>
            <a:p>
              <a:r>
                <a:rPr lang="en-US" dirty="0">
                  <a:solidFill>
                    <a:schemeClr val="bg1"/>
                  </a:solidFill>
                  <a:latin typeface="Roboto Light" panose="02000000000000000000" pitchFamily="2" charset="0"/>
                  <a:ea typeface="Roboto Light" panose="02000000000000000000" pitchFamily="2" charset="0"/>
                </a:rPr>
                <a:t>System Size</a:t>
              </a:r>
            </a:p>
          </p:txBody>
        </p:sp>
        <p:sp>
          <p:nvSpPr>
            <p:cNvPr id="16" name="TextBox 15">
              <a:extLst>
                <a:ext uri="{FF2B5EF4-FFF2-40B4-BE49-F238E27FC236}">
                  <a16:creationId xmlns:a16="http://schemas.microsoft.com/office/drawing/2014/main" id="{AB7B03B9-2E88-5DDE-130E-4BECB95EDBF9}"/>
                </a:ext>
              </a:extLst>
            </p:cNvPr>
            <p:cNvSpPr txBox="1"/>
            <p:nvPr/>
          </p:nvSpPr>
          <p:spPr>
            <a:xfrm>
              <a:off x="486151" y="2278498"/>
              <a:ext cx="2747868" cy="1200329"/>
            </a:xfrm>
            <a:prstGeom prst="rect">
              <a:avLst/>
            </a:prstGeom>
            <a:noFill/>
          </p:spPr>
          <p:txBody>
            <a:bodyPr wrap="none" rtlCol="0">
              <a:spAutoFit/>
            </a:bodyPr>
            <a:lstStyle/>
            <a:p>
              <a:r>
                <a:rPr lang="en-US" b="1" dirty="0">
                  <a:solidFill>
                    <a:schemeClr val="bg1"/>
                  </a:solidFill>
                  <a:latin typeface="Roboto" panose="02000000000000000000" pitchFamily="2" charset="0"/>
                  <a:ea typeface="Roboto" panose="02000000000000000000" pitchFamily="2" charset="0"/>
                </a:rPr>
                <a:t>9,856 nodes</a:t>
              </a:r>
              <a:br>
                <a:rPr lang="en-US" b="1" dirty="0">
                  <a:solidFill>
                    <a:schemeClr val="bg1"/>
                  </a:solidFill>
                  <a:latin typeface="Roboto" panose="02000000000000000000" pitchFamily="2" charset="0"/>
                  <a:ea typeface="Roboto" panose="02000000000000000000" pitchFamily="2" charset="0"/>
                </a:rPr>
              </a:br>
              <a:r>
                <a:rPr lang="en-US" b="1" dirty="0">
                  <a:solidFill>
                    <a:schemeClr val="bg1"/>
                  </a:solidFill>
                  <a:latin typeface="Roboto" panose="02000000000000000000" pitchFamily="2" charset="0"/>
                  <a:ea typeface="Roboto" panose="02000000000000000000" pitchFamily="2" charset="0"/>
                </a:rPr>
                <a:t>77 compute racks</a:t>
              </a:r>
              <a:br>
                <a:rPr lang="en-US" b="1" dirty="0">
                  <a:solidFill>
                    <a:schemeClr val="bg1"/>
                  </a:solidFill>
                  <a:latin typeface="Roboto" panose="02000000000000000000" pitchFamily="2" charset="0"/>
                  <a:ea typeface="Roboto" panose="02000000000000000000" pitchFamily="2" charset="0"/>
                </a:rPr>
              </a:br>
              <a:r>
                <a:rPr lang="en-US" b="1" dirty="0">
                  <a:solidFill>
                    <a:schemeClr val="bg1"/>
                  </a:solidFill>
                  <a:latin typeface="Roboto" panose="02000000000000000000" pitchFamily="2" charset="0"/>
                  <a:ea typeface="Roboto" panose="02000000000000000000" pitchFamily="2" charset="0"/>
                </a:rPr>
                <a:t>128 AMD nodes per rack</a:t>
              </a:r>
            </a:p>
            <a:p>
              <a:r>
                <a:rPr lang="en-US" b="1" dirty="0">
                  <a:solidFill>
                    <a:schemeClr val="bg1"/>
                  </a:solidFill>
                  <a:latin typeface="Roboto" panose="02000000000000000000" pitchFamily="2" charset="0"/>
                  <a:ea typeface="Roboto" panose="02000000000000000000" pitchFamily="2" charset="0"/>
                </a:rPr>
                <a:t>39,424 total GPUs</a:t>
              </a:r>
            </a:p>
          </p:txBody>
        </p:sp>
      </p:grpSp>
      <p:grpSp>
        <p:nvGrpSpPr>
          <p:cNvPr id="7" name="Group 6">
            <a:extLst>
              <a:ext uri="{FF2B5EF4-FFF2-40B4-BE49-F238E27FC236}">
                <a16:creationId xmlns:a16="http://schemas.microsoft.com/office/drawing/2014/main" id="{2C46475A-E509-9BED-6254-65B130F2A836}"/>
              </a:ext>
            </a:extLst>
          </p:cNvPr>
          <p:cNvGrpSpPr/>
          <p:nvPr/>
        </p:nvGrpSpPr>
        <p:grpSpPr>
          <a:xfrm>
            <a:off x="489802" y="3858171"/>
            <a:ext cx="4196498" cy="1651740"/>
            <a:chOff x="486151" y="3382172"/>
            <a:chExt cx="4196498" cy="1651740"/>
          </a:xfrm>
        </p:grpSpPr>
        <p:cxnSp>
          <p:nvCxnSpPr>
            <p:cNvPr id="18" name="Straight Connector 17">
              <a:extLst>
                <a:ext uri="{FF2B5EF4-FFF2-40B4-BE49-F238E27FC236}">
                  <a16:creationId xmlns:a16="http://schemas.microsoft.com/office/drawing/2014/main" id="{11FC14B5-F727-BC13-2F36-9CB7EB1FF3DA}"/>
                </a:ext>
              </a:extLst>
            </p:cNvPr>
            <p:cNvCxnSpPr>
              <a:cxnSpLocks/>
            </p:cNvCxnSpPr>
            <p:nvPr/>
          </p:nvCxnSpPr>
          <p:spPr>
            <a:xfrm>
              <a:off x="486151" y="3808183"/>
              <a:ext cx="25745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FA9CE56-58B4-2025-CD77-DD364C5F10B8}"/>
                </a:ext>
              </a:extLst>
            </p:cNvPr>
            <p:cNvSpPr txBox="1"/>
            <p:nvPr/>
          </p:nvSpPr>
          <p:spPr>
            <a:xfrm>
              <a:off x="486151" y="3382172"/>
              <a:ext cx="1713931" cy="369332"/>
            </a:xfrm>
            <a:prstGeom prst="rect">
              <a:avLst/>
            </a:prstGeom>
            <a:noFill/>
          </p:spPr>
          <p:txBody>
            <a:bodyPr wrap="none" rtlCol="0">
              <a:spAutoFit/>
            </a:bodyPr>
            <a:lstStyle/>
            <a:p>
              <a:r>
                <a:rPr lang="en-US" dirty="0">
                  <a:solidFill>
                    <a:schemeClr val="bg1"/>
                  </a:solidFill>
                  <a:latin typeface="Roboto Light" panose="02000000000000000000" pitchFamily="2" charset="0"/>
                  <a:ea typeface="Roboto Light" panose="02000000000000000000" pitchFamily="2" charset="0"/>
                </a:rPr>
                <a:t>Compute Node</a:t>
              </a:r>
            </a:p>
          </p:txBody>
        </p:sp>
        <p:sp>
          <p:nvSpPr>
            <p:cNvPr id="20" name="TextBox 19">
              <a:extLst>
                <a:ext uri="{FF2B5EF4-FFF2-40B4-BE49-F238E27FC236}">
                  <a16:creationId xmlns:a16="http://schemas.microsoft.com/office/drawing/2014/main" id="{B4DAB032-17FE-71A4-6DF0-CAE54DB7348E}"/>
                </a:ext>
              </a:extLst>
            </p:cNvPr>
            <p:cNvSpPr txBox="1"/>
            <p:nvPr/>
          </p:nvSpPr>
          <p:spPr>
            <a:xfrm>
              <a:off x="486151" y="3833583"/>
              <a:ext cx="4196498" cy="1200329"/>
            </a:xfrm>
            <a:prstGeom prst="rect">
              <a:avLst/>
            </a:prstGeom>
            <a:noFill/>
          </p:spPr>
          <p:txBody>
            <a:bodyPr wrap="square" rtlCol="0">
              <a:spAutoFit/>
            </a:bodyPr>
            <a:lstStyle/>
            <a:p>
              <a:r>
                <a:rPr lang="en-US" b="1" dirty="0">
                  <a:solidFill>
                    <a:schemeClr val="bg1"/>
                  </a:solidFill>
                  <a:latin typeface="Roboto" panose="02000000000000000000" pitchFamily="2" charset="0"/>
                  <a:ea typeface="Roboto" panose="02000000000000000000" pitchFamily="2" charset="0"/>
                </a:rPr>
                <a:t>1 64-core AMD EPYC CPU</a:t>
              </a:r>
            </a:p>
            <a:p>
              <a:r>
                <a:rPr lang="en-US" b="1" dirty="0">
                  <a:solidFill>
                    <a:schemeClr val="bg1"/>
                  </a:solidFill>
                  <a:latin typeface="Roboto" panose="02000000000000000000" pitchFamily="2" charset="0"/>
                  <a:ea typeface="Roboto" panose="02000000000000000000" pitchFamily="2" charset="0"/>
                </a:rPr>
                <a:t>4 AMD MI250X GPUs</a:t>
              </a:r>
            </a:p>
            <a:p>
              <a:r>
                <a:rPr lang="en-US" b="1" dirty="0">
                  <a:solidFill>
                    <a:schemeClr val="bg1"/>
                  </a:solidFill>
                  <a:latin typeface="Roboto" panose="02000000000000000000" pitchFamily="2" charset="0"/>
                  <a:ea typeface="Roboto" panose="02000000000000000000" pitchFamily="2" charset="0"/>
                </a:rPr>
                <a:t>4 HPE Slingshot 200 Gbps NICS </a:t>
              </a:r>
            </a:p>
            <a:p>
              <a:endParaRPr lang="en-US" b="1" dirty="0">
                <a:solidFill>
                  <a:schemeClr val="bg1"/>
                </a:solidFill>
                <a:latin typeface="Roboto" panose="02000000000000000000" pitchFamily="2" charset="0"/>
                <a:ea typeface="Roboto" panose="02000000000000000000" pitchFamily="2" charset="0"/>
              </a:endParaRPr>
            </a:p>
          </p:txBody>
        </p:sp>
      </p:grpSp>
      <p:grpSp>
        <p:nvGrpSpPr>
          <p:cNvPr id="9" name="Group 8">
            <a:extLst>
              <a:ext uri="{FF2B5EF4-FFF2-40B4-BE49-F238E27FC236}">
                <a16:creationId xmlns:a16="http://schemas.microsoft.com/office/drawing/2014/main" id="{3D060222-D106-6CE9-476C-A43E65647FBC}"/>
              </a:ext>
            </a:extLst>
          </p:cNvPr>
          <p:cNvGrpSpPr/>
          <p:nvPr/>
        </p:nvGrpSpPr>
        <p:grpSpPr>
          <a:xfrm>
            <a:off x="489802" y="5434524"/>
            <a:ext cx="3122078" cy="1374741"/>
            <a:chOff x="446147" y="5688353"/>
            <a:chExt cx="3122078" cy="1374741"/>
          </a:xfrm>
        </p:grpSpPr>
        <p:cxnSp>
          <p:nvCxnSpPr>
            <p:cNvPr id="24" name="Straight Connector 23">
              <a:extLst>
                <a:ext uri="{FF2B5EF4-FFF2-40B4-BE49-F238E27FC236}">
                  <a16:creationId xmlns:a16="http://schemas.microsoft.com/office/drawing/2014/main" id="{6F055171-CBE4-FA77-C122-48D9B391ADCC}"/>
                </a:ext>
              </a:extLst>
            </p:cNvPr>
            <p:cNvCxnSpPr>
              <a:cxnSpLocks/>
            </p:cNvCxnSpPr>
            <p:nvPr/>
          </p:nvCxnSpPr>
          <p:spPr>
            <a:xfrm>
              <a:off x="446147" y="6114364"/>
              <a:ext cx="26145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60FD69-8583-E598-D145-5F6370334E6C}"/>
                </a:ext>
              </a:extLst>
            </p:cNvPr>
            <p:cNvSpPr txBox="1"/>
            <p:nvPr/>
          </p:nvSpPr>
          <p:spPr>
            <a:xfrm>
              <a:off x="446147" y="5688353"/>
              <a:ext cx="2270173" cy="369332"/>
            </a:xfrm>
            <a:prstGeom prst="rect">
              <a:avLst/>
            </a:prstGeom>
            <a:noFill/>
          </p:spPr>
          <p:txBody>
            <a:bodyPr wrap="none" rtlCol="0">
              <a:spAutoFit/>
            </a:bodyPr>
            <a:lstStyle/>
            <a:p>
              <a:r>
                <a:rPr lang="en-US" dirty="0">
                  <a:solidFill>
                    <a:schemeClr val="bg1"/>
                  </a:solidFill>
                  <a:latin typeface="Roboto Light" panose="02000000000000000000" pitchFamily="2" charset="0"/>
                  <a:ea typeface="Roboto Light" panose="02000000000000000000" pitchFamily="2" charset="0"/>
                </a:rPr>
                <a:t>System Interconnect</a:t>
              </a:r>
            </a:p>
          </p:txBody>
        </p:sp>
        <p:sp>
          <p:nvSpPr>
            <p:cNvPr id="26" name="TextBox 25">
              <a:extLst>
                <a:ext uri="{FF2B5EF4-FFF2-40B4-BE49-F238E27FC236}">
                  <a16:creationId xmlns:a16="http://schemas.microsoft.com/office/drawing/2014/main" id="{A55A0CA9-7AB2-4E99-67AA-F6DF558700EB}"/>
                </a:ext>
              </a:extLst>
            </p:cNvPr>
            <p:cNvSpPr txBox="1"/>
            <p:nvPr/>
          </p:nvSpPr>
          <p:spPr>
            <a:xfrm>
              <a:off x="446147" y="6139764"/>
              <a:ext cx="3122078" cy="923330"/>
            </a:xfrm>
            <a:prstGeom prst="rect">
              <a:avLst/>
            </a:prstGeom>
            <a:noFill/>
          </p:spPr>
          <p:txBody>
            <a:bodyPr wrap="square" rtlCol="0">
              <a:spAutoFit/>
            </a:bodyPr>
            <a:lstStyle/>
            <a:p>
              <a:r>
                <a:rPr lang="en-US" b="1" dirty="0">
                  <a:solidFill>
                    <a:schemeClr val="bg1"/>
                  </a:solidFill>
                  <a:latin typeface="Roboto" panose="02000000000000000000" pitchFamily="2" charset="0"/>
                  <a:ea typeface="Roboto" panose="02000000000000000000" pitchFamily="2" charset="0"/>
                </a:rPr>
                <a:t>HPE Slingshot Ethernet with a 3-hop Dragonfly Topology</a:t>
              </a:r>
            </a:p>
            <a:p>
              <a:endParaRPr lang="en-US" b="1" dirty="0">
                <a:solidFill>
                  <a:schemeClr val="bg1"/>
                </a:solidFill>
                <a:latin typeface="Roboto" panose="02000000000000000000" pitchFamily="2" charset="0"/>
                <a:ea typeface="Roboto" panose="02000000000000000000" pitchFamily="2" charset="0"/>
              </a:endParaRPr>
            </a:p>
          </p:txBody>
        </p:sp>
      </p:grpSp>
      <p:grpSp>
        <p:nvGrpSpPr>
          <p:cNvPr id="5" name="Group 4">
            <a:extLst>
              <a:ext uri="{FF2B5EF4-FFF2-40B4-BE49-F238E27FC236}">
                <a16:creationId xmlns:a16="http://schemas.microsoft.com/office/drawing/2014/main" id="{D626570B-3107-357A-3D06-238DD1105FE9}"/>
              </a:ext>
            </a:extLst>
          </p:cNvPr>
          <p:cNvGrpSpPr/>
          <p:nvPr/>
        </p:nvGrpSpPr>
        <p:grpSpPr>
          <a:xfrm>
            <a:off x="4426470" y="4954062"/>
            <a:ext cx="5968261" cy="1374741"/>
            <a:chOff x="3569128" y="3382046"/>
            <a:chExt cx="5509087" cy="1374741"/>
          </a:xfrm>
        </p:grpSpPr>
        <p:cxnSp>
          <p:nvCxnSpPr>
            <p:cNvPr id="27" name="Straight Connector 26">
              <a:extLst>
                <a:ext uri="{FF2B5EF4-FFF2-40B4-BE49-F238E27FC236}">
                  <a16:creationId xmlns:a16="http://schemas.microsoft.com/office/drawing/2014/main" id="{14033B62-46B1-F1EF-C3F5-2247C6E14EC8}"/>
                </a:ext>
              </a:extLst>
            </p:cNvPr>
            <p:cNvCxnSpPr>
              <a:cxnSpLocks/>
            </p:cNvCxnSpPr>
            <p:nvPr/>
          </p:nvCxnSpPr>
          <p:spPr>
            <a:xfrm>
              <a:off x="3569129" y="3808057"/>
              <a:ext cx="26284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6C1D02E-65DE-B7AD-E164-25013F3B553F}"/>
                </a:ext>
              </a:extLst>
            </p:cNvPr>
            <p:cNvSpPr txBox="1"/>
            <p:nvPr/>
          </p:nvSpPr>
          <p:spPr>
            <a:xfrm>
              <a:off x="3569129" y="3382046"/>
              <a:ext cx="971741" cy="369332"/>
            </a:xfrm>
            <a:prstGeom prst="rect">
              <a:avLst/>
            </a:prstGeom>
            <a:noFill/>
          </p:spPr>
          <p:txBody>
            <a:bodyPr wrap="none" rtlCol="0">
              <a:spAutoFit/>
            </a:bodyPr>
            <a:lstStyle/>
            <a:p>
              <a:r>
                <a:rPr lang="en-US" dirty="0">
                  <a:solidFill>
                    <a:schemeClr val="bg1"/>
                  </a:solidFill>
                  <a:latin typeface="Roboto Light" panose="02000000000000000000" pitchFamily="2" charset="0"/>
                  <a:ea typeface="Roboto Light" panose="02000000000000000000" pitchFamily="2" charset="0"/>
                </a:rPr>
                <a:t>Storage</a:t>
              </a:r>
            </a:p>
          </p:txBody>
        </p:sp>
        <p:sp>
          <p:nvSpPr>
            <p:cNvPr id="29" name="TextBox 28">
              <a:extLst>
                <a:ext uri="{FF2B5EF4-FFF2-40B4-BE49-F238E27FC236}">
                  <a16:creationId xmlns:a16="http://schemas.microsoft.com/office/drawing/2014/main" id="{E59284DA-0364-074B-0EA9-8C23F68856A7}"/>
                </a:ext>
              </a:extLst>
            </p:cNvPr>
            <p:cNvSpPr txBox="1"/>
            <p:nvPr/>
          </p:nvSpPr>
          <p:spPr>
            <a:xfrm>
              <a:off x="3569128" y="3833457"/>
              <a:ext cx="5509087" cy="923330"/>
            </a:xfrm>
            <a:prstGeom prst="rect">
              <a:avLst/>
            </a:prstGeom>
            <a:noFill/>
          </p:spPr>
          <p:txBody>
            <a:bodyPr wrap="square" rtlCol="0">
              <a:spAutoFit/>
            </a:bodyPr>
            <a:lstStyle/>
            <a:p>
              <a:r>
                <a:rPr lang="en-US" b="1" dirty="0">
                  <a:solidFill>
                    <a:schemeClr val="bg1"/>
                  </a:solidFill>
                  <a:latin typeface="Roboto" panose="02000000000000000000" pitchFamily="2" charset="0"/>
                  <a:ea typeface="Roboto" panose="02000000000000000000" pitchFamily="2" charset="0"/>
                </a:rPr>
                <a:t>700 PB HDD+11 PB Flash, 9.4 TB/s </a:t>
              </a:r>
            </a:p>
            <a:p>
              <a:r>
                <a:rPr lang="en-US" b="1" dirty="0">
                  <a:solidFill>
                    <a:schemeClr val="bg1"/>
                  </a:solidFill>
                  <a:latin typeface="Roboto" panose="02000000000000000000" pitchFamily="2" charset="0"/>
                  <a:ea typeface="Roboto" panose="02000000000000000000" pitchFamily="2" charset="0"/>
                </a:rPr>
                <a:t>10 PB Metadata Flash Lustre</a:t>
              </a:r>
            </a:p>
            <a:p>
              <a:r>
                <a:rPr lang="en-US" b="1" dirty="0">
                  <a:solidFill>
                    <a:schemeClr val="bg1"/>
                  </a:solidFill>
                  <a:latin typeface="Roboto" panose="02000000000000000000" pitchFamily="2" charset="0"/>
                  <a:ea typeface="Roboto" panose="02000000000000000000" pitchFamily="2" charset="0"/>
                </a:rPr>
                <a:t>3.8 TB node-local NVMe per Frontier node</a:t>
              </a:r>
            </a:p>
          </p:txBody>
        </p:sp>
      </p:grpSp>
      <p:grpSp>
        <p:nvGrpSpPr>
          <p:cNvPr id="4" name="Group 3">
            <a:extLst>
              <a:ext uri="{FF2B5EF4-FFF2-40B4-BE49-F238E27FC236}">
                <a16:creationId xmlns:a16="http://schemas.microsoft.com/office/drawing/2014/main" id="{3C2C927C-5152-7936-F634-D5CB6CC1AC2C}"/>
              </a:ext>
            </a:extLst>
          </p:cNvPr>
          <p:cNvGrpSpPr/>
          <p:nvPr/>
        </p:nvGrpSpPr>
        <p:grpSpPr>
          <a:xfrm>
            <a:off x="4426113" y="3860448"/>
            <a:ext cx="2691763" cy="820743"/>
            <a:chOff x="6979773" y="4660256"/>
            <a:chExt cx="2691763" cy="820743"/>
          </a:xfrm>
        </p:grpSpPr>
        <p:cxnSp>
          <p:nvCxnSpPr>
            <p:cNvPr id="33" name="Straight Connector 32">
              <a:extLst>
                <a:ext uri="{FF2B5EF4-FFF2-40B4-BE49-F238E27FC236}">
                  <a16:creationId xmlns:a16="http://schemas.microsoft.com/office/drawing/2014/main" id="{31B7B1DB-A5FA-23DA-47F7-2116F332BAF8}"/>
                </a:ext>
              </a:extLst>
            </p:cNvPr>
            <p:cNvCxnSpPr>
              <a:cxnSpLocks/>
            </p:cNvCxnSpPr>
            <p:nvPr/>
          </p:nvCxnSpPr>
          <p:spPr>
            <a:xfrm>
              <a:off x="6979773" y="5086267"/>
              <a:ext cx="25325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004536-DB5B-056F-0D9B-A9E4781FC336}"/>
                </a:ext>
              </a:extLst>
            </p:cNvPr>
            <p:cNvSpPr txBox="1"/>
            <p:nvPr/>
          </p:nvSpPr>
          <p:spPr>
            <a:xfrm>
              <a:off x="6979773" y="4660256"/>
              <a:ext cx="2095445" cy="369332"/>
            </a:xfrm>
            <a:prstGeom prst="rect">
              <a:avLst/>
            </a:prstGeom>
            <a:noFill/>
          </p:spPr>
          <p:txBody>
            <a:bodyPr wrap="none" rtlCol="0">
              <a:spAutoFit/>
            </a:bodyPr>
            <a:lstStyle/>
            <a:p>
              <a:r>
                <a:rPr lang="en-US" dirty="0">
                  <a:solidFill>
                    <a:schemeClr val="bg1"/>
                  </a:solidFill>
                  <a:latin typeface="Roboto Light" panose="02000000000000000000" pitchFamily="2" charset="0"/>
                  <a:ea typeface="Roboto Light" panose="02000000000000000000" pitchFamily="2" charset="0"/>
                </a:rPr>
                <a:t>Node Performance</a:t>
              </a:r>
            </a:p>
          </p:txBody>
        </p:sp>
        <p:sp>
          <p:nvSpPr>
            <p:cNvPr id="35" name="TextBox 34">
              <a:extLst>
                <a:ext uri="{FF2B5EF4-FFF2-40B4-BE49-F238E27FC236}">
                  <a16:creationId xmlns:a16="http://schemas.microsoft.com/office/drawing/2014/main" id="{996365C1-944F-65EF-B02D-530868655E9A}"/>
                </a:ext>
              </a:extLst>
            </p:cNvPr>
            <p:cNvSpPr txBox="1"/>
            <p:nvPr/>
          </p:nvSpPr>
          <p:spPr>
            <a:xfrm>
              <a:off x="6979773" y="5111667"/>
              <a:ext cx="2691763" cy="369332"/>
            </a:xfrm>
            <a:prstGeom prst="rect">
              <a:avLst/>
            </a:prstGeom>
            <a:noFill/>
          </p:spPr>
          <p:txBody>
            <a:bodyPr wrap="none" rtlCol="0">
              <a:spAutoFit/>
            </a:bodyPr>
            <a:lstStyle/>
            <a:p>
              <a:r>
                <a:rPr lang="en-US" b="1" dirty="0">
                  <a:solidFill>
                    <a:schemeClr val="bg1"/>
                  </a:solidFill>
                  <a:latin typeface="Roboto" panose="02000000000000000000" pitchFamily="2" charset="0"/>
                  <a:ea typeface="Roboto" panose="02000000000000000000" pitchFamily="2" charset="0"/>
                </a:rPr>
                <a:t>214 TF double precision</a:t>
              </a:r>
            </a:p>
          </p:txBody>
        </p:sp>
      </p:grpSp>
      <p:pic>
        <p:nvPicPr>
          <p:cNvPr id="43" name="Picture 42">
            <a:extLst>
              <a:ext uri="{FF2B5EF4-FFF2-40B4-BE49-F238E27FC236}">
                <a16:creationId xmlns:a16="http://schemas.microsoft.com/office/drawing/2014/main" id="{926A7F09-4A8E-F8B2-F555-CD97CD84D630}"/>
              </a:ext>
            </a:extLst>
          </p:cNvPr>
          <p:cNvPicPr>
            <a:picLocks noChangeAspect="1"/>
          </p:cNvPicPr>
          <p:nvPr/>
        </p:nvPicPr>
        <p:blipFill>
          <a:blip r:embed="rId3"/>
          <a:stretch>
            <a:fillRect/>
          </a:stretch>
        </p:blipFill>
        <p:spPr>
          <a:xfrm>
            <a:off x="10210800" y="6139764"/>
            <a:ext cx="1623669" cy="389281"/>
          </a:xfrm>
          <a:prstGeom prst="rect">
            <a:avLst/>
          </a:prstGeom>
        </p:spPr>
      </p:pic>
    </p:spTree>
    <p:extLst>
      <p:ext uri="{BB962C8B-B14F-4D97-AF65-F5344CB8AC3E}">
        <p14:creationId xmlns:p14="http://schemas.microsoft.com/office/powerpoint/2010/main" val="1210537829"/>
      </p:ext>
    </p:extLst>
  </p:cSld>
  <p:clrMapOvr>
    <a:masterClrMapping/>
  </p:clrMapOvr>
</p:sld>
</file>

<file path=ppt/theme/theme1.xml><?xml version="1.0" encoding="utf-8"?>
<a:theme xmlns:a="http://schemas.openxmlformats.org/drawingml/2006/main" name="ORNL Presentation">
  <a:themeElements>
    <a:clrScheme name="ORNL-OCT2024">
      <a:dk1>
        <a:srgbClr val="00454D"/>
      </a:dk1>
      <a:lt1>
        <a:srgbClr val="FFFFFF"/>
      </a:lt1>
      <a:dk2>
        <a:srgbClr val="00662C"/>
      </a:dk2>
      <a:lt2>
        <a:srgbClr val="DBDCDB"/>
      </a:lt2>
      <a:accent1>
        <a:srgbClr val="373A36"/>
      </a:accent1>
      <a:accent2>
        <a:srgbClr val="005776"/>
      </a:accent2>
      <a:accent3>
        <a:srgbClr val="006BA6"/>
      </a:accent3>
      <a:accent4>
        <a:srgbClr val="7DBA00"/>
      </a:accent4>
      <a:accent5>
        <a:srgbClr val="00BDB5"/>
      </a:accent5>
      <a:accent6>
        <a:srgbClr val="00B38F"/>
      </a:accent6>
      <a:hlink>
        <a:srgbClr val="00444D"/>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a:srgbClr val="00662C"/>
    </a:custClr>
    <a:custClr name="ORNL">
      <a:srgbClr val="00454D"/>
    </a:custClr>
    <a:custClr name="ORNL">
      <a:srgbClr val="DBDCD8"/>
    </a:custClr>
    <a:custClr name="ORNL">
      <a:srgbClr val="373A36"/>
    </a:custClr>
    <a:custClr name="ORNL">
      <a:srgbClr val="FFFFFF"/>
    </a:custClr>
    <a:custClr name="ORNL">
      <a:srgbClr val="005776"/>
    </a:custClr>
    <a:custClr name="ORNL">
      <a:srgbClr val="006BA6"/>
    </a:custClr>
    <a:custClr name="ORNL">
      <a:srgbClr val="7DBA00"/>
    </a:custClr>
    <a:custClr name="ORNL">
      <a:srgbClr val="00BDB5"/>
    </a:custClr>
    <a:custClr name="ORNL">
      <a:srgbClr val="00B38F"/>
    </a:custClr>
    <a:custClr name="ORNL">
      <a:srgbClr val="00492E"/>
    </a:custClr>
    <a:custClr name="ORNL">
      <a:srgbClr val="00572E"/>
    </a:custClr>
    <a:custClr name="ORNL">
      <a:srgbClr val="28A351"/>
    </a:custClr>
    <a:custClr name="ORNL">
      <a:srgbClr val="53D170"/>
    </a:custClr>
    <a:custClr name="ORNL">
      <a:srgbClr val="8FEF9C"/>
    </a:custClr>
    <a:custClr name="ORNL">
      <a:srgbClr val="002837"/>
    </a:custClr>
    <a:custClr name="ORNL">
      <a:srgbClr val="003542"/>
    </a:custClr>
    <a:custClr name="ORNL">
      <a:srgbClr val="259194"/>
    </a:custClr>
    <a:custClr name="ORNL">
      <a:srgbClr val="50C9C2"/>
    </a:custClr>
    <a:custClr name="ORNL">
      <a:srgbClr val="8EEDE0"/>
    </a:custClr>
  </a:custClrLst>
  <a:extLst>
    <a:ext uri="{05A4C25C-085E-4340-85A3-A5531E510DB2}">
      <thm15:themeFamily xmlns:thm15="http://schemas.microsoft.com/office/thememl/2012/main" name="ORNL-Presentation-16x9-Template" id="{212E2FFC-9BA1-2C4E-A636-8C01E485DB51}" vid="{BB20B00B-A94C-8E47-8444-E1BBEE430D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 Presentation</Template>
  <TotalTime>3332</TotalTime>
  <Words>335</Words>
  <Application>Microsoft Macintosh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Roboto</vt:lpstr>
      <vt:lpstr>Roboto Light</vt:lpstr>
      <vt:lpstr>ORNL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 Jason B.</dc:creator>
  <cp:lastModifiedBy>Bethea, Katie</cp:lastModifiedBy>
  <cp:revision>13</cp:revision>
  <dcterms:created xsi:type="dcterms:W3CDTF">2024-12-05T14:54:32Z</dcterms:created>
  <dcterms:modified xsi:type="dcterms:W3CDTF">2024-12-16T17:43:14Z</dcterms:modified>
</cp:coreProperties>
</file>