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83" autoAdjust="0"/>
    <p:restoredTop sz="80172" autoAdjust="0"/>
  </p:normalViewPr>
  <p:slideViewPr>
    <p:cSldViewPr snapToGrid="0" showGuides="1">
      <p:cViewPr>
        <p:scale>
          <a:sx n="91" d="100"/>
          <a:sy n="91" d="100"/>
        </p:scale>
        <p:origin x="1312" y="184"/>
      </p:cViewPr>
      <p:guideLst/>
    </p:cSldViewPr>
  </p:slid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8/12/24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8/12/24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Learn more about the application process here: https://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www.olcf.ornl.gov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/olcf-6-rfp.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4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41B8D1F-18F7-DD4F-A231-C0A4DF0765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590" y="6458660"/>
            <a:ext cx="1677848" cy="28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D82A355-F675-EB48-A9D4-9A739FA8565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590" y="6458660"/>
            <a:ext cx="1677848" cy="28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EE59-2581-A5B2-7376-FC1D24029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646331"/>
          </a:xfrm>
        </p:spPr>
        <p:txBody>
          <a:bodyPr/>
          <a:lstStyle/>
          <a:p>
            <a:r>
              <a:rPr lang="en-US" sz="2400" dirty="0"/>
              <a:t>DOE Opens Bids to Construct ORNL’s Next-Generation Supercomputer</a:t>
            </a:r>
            <a:br>
              <a:rPr lang="en-US" sz="2400" dirty="0"/>
            </a:br>
            <a:r>
              <a:rPr lang="en-US" sz="1600" dirty="0"/>
              <a:t>Contract will be awarded to develop the newest high-performance computing system at the OLCF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34172-04E3-0DD0-4E2B-54235CFFF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90748"/>
            <a:ext cx="6885433" cy="3690741"/>
          </a:xfrm>
        </p:spPr>
        <p:txBody>
          <a:bodyPr/>
          <a:lstStyle/>
          <a:p>
            <a:pPr algn="l" fontAlgn="base"/>
            <a:r>
              <a:rPr lang="en-US" sz="1400" b="0" i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Department of Energy released a request for proposals to advance its leadership in high-performance computing, inviting vendors to submit their plans for a successor to Oak Ridge National Laboratory’s exascale (a quintillion or more calculations per second) supercomputer, Frontier.</a:t>
            </a:r>
          </a:p>
          <a:p>
            <a:pPr algn="l" fontAlgn="base"/>
            <a:r>
              <a:rPr lang="en-US" sz="1400" b="0" i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future system, to be called Discovery, will be designed to offer new computational capabilities over Frontier, currently the fastest supercomputer in the world at 1.206 exaflops on the High-Performance </a:t>
            </a:r>
            <a:r>
              <a:rPr lang="en-US" sz="1400" b="0" i="0" dirty="0" err="1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Linpack</a:t>
            </a:r>
            <a:r>
              <a:rPr lang="en-US" sz="1400" b="0" i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or HPL, benchmark. The target for Discovery’s delivery to the Oak Ridge Leadership Computing Facility, or OLCF, is 2027 or early 2028. The OLCF is a DOE Office of Science user facility at ORNL and home of Frontier.</a:t>
            </a:r>
          </a:p>
          <a:p>
            <a:pPr algn="l" fontAlgn="base"/>
            <a:r>
              <a:rPr lang="en-US" sz="1400" b="0" i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request for proposals, or RFPs, for Discovery sets a wide range of goals for 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next-generation system, such as advanced artificial intelligence and machine learning capabilities, improved energy efficiency, full-system modeling and simulation and seamless interoperability with other DOE facilities through the Integrated Research Infrastructure, or IRI, initiative, which seeks to combine research tools and scientific facilities.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3587CD-5871-55FA-FD3D-6304A8BB0C78}"/>
              </a:ext>
            </a:extLst>
          </p:cNvPr>
          <p:cNvSpPr txBox="1"/>
          <p:nvPr/>
        </p:nvSpPr>
        <p:spPr>
          <a:xfrm>
            <a:off x="7723294" y="4317739"/>
            <a:ext cx="3292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1100" i="1" dirty="0"/>
              <a:t>Image credit: Carlos Jones/ORNL</a:t>
            </a:r>
            <a:endParaRPr lang="en-US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BF4A22-4113-F6FF-0734-33025328E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294" y="1148888"/>
            <a:ext cx="3839274" cy="30714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B953CC-5638-B6B7-8835-9146A8379F42}"/>
              </a:ext>
            </a:extLst>
          </p:cNvPr>
          <p:cNvSpPr txBox="1"/>
          <p:nvPr/>
        </p:nvSpPr>
        <p:spPr>
          <a:xfrm>
            <a:off x="429767" y="4881489"/>
            <a:ext cx="1113280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Unlike previous RFPs issued by the OLCF, the request does not cite a specific speedup goal over its predecessor, but the facility expects Discovery to deliver three to five times more computational throughput for benchmarks and scientific applications than Frontier.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Vendors will have until 5 p.m. ET on August 30, 2024, to submit their proposals for Discovery. The RFP is being managed by UT-Battelle, which operates Oak Ridge National Laboratory on behalf of the Department of Energy.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281740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7" id="{835B5F20-C770-8B44-AC75-C7C1311156F9}" vid="{B58A898B-D441-DB4A-BC4C-7E8EFD6FFE74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www.w3.org/XML/1998/namespace"/>
    <ds:schemaRef ds:uri="http://schemas.microsoft.com/office/2006/documentManagement/types"/>
    <ds:schemaRef ds:uri="http://purl.org/dc/terms/"/>
    <ds:schemaRef ds:uri="38e4deb0-de08-4adb-aafc-d8ff02544178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84</TotalTime>
  <Words>330</Words>
  <Application>Microsoft Macintosh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Century Gothic</vt:lpstr>
      <vt:lpstr>ORNL</vt:lpstr>
      <vt:lpstr>DOE Opens Bids to Construct ORNL’s Next-Generation Supercomputer Contract will be awarded to develop the newest high-performance computing system at the OLCF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Bethea, Katie</dc:creator>
  <cp:keywords/>
  <dc:description/>
  <cp:lastModifiedBy>Bethea, Katie</cp:lastModifiedBy>
  <cp:revision>3</cp:revision>
  <dcterms:created xsi:type="dcterms:W3CDTF">2024-08-13T01:22:54Z</dcterms:created>
  <dcterms:modified xsi:type="dcterms:W3CDTF">2024-08-13T03:37:32Z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