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221BC-4040-40C0-A418-1C4EE05B5C95}" v="1" dt="2025-02-24T00:07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94" autoAdjust="0"/>
  </p:normalViewPr>
  <p:slideViewPr>
    <p:cSldViewPr snapToGrid="0">
      <p:cViewPr>
        <p:scale>
          <a:sx n="112" d="100"/>
          <a:sy n="112" d="100"/>
        </p:scale>
        <p:origin x="39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4650E-E198-4FA3-A1E8-C9B561D8C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7149389" y="4401726"/>
            <a:ext cx="4772373" cy="1667091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4" y="182929"/>
            <a:ext cx="7839941" cy="657336"/>
          </a:xfrm>
        </p:spPr>
        <p:txBody>
          <a:bodyPr>
            <a:noAutofit/>
          </a:bodyPr>
          <a:lstStyle/>
          <a:p>
            <a:r>
              <a:rPr lang="en-US" sz="3200" dirty="0"/>
              <a:t>Nanodiamonds and Beyond: Designing Carbon Materials with Artificial Intelligence at Exascale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133715" y="993206"/>
            <a:ext cx="6828212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Carbon is one of nature’s most versatile elements, capable of forming materials that are stronger than steel, lighter than plastic and adaptable to countless applications.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Using the Frontier supercomputer and artificial intelligence and drawing on expertise in multiple disciplines, Argonne scientists are learning to predict and control how tiny carbon crystals respond under extreme conditions.</a:t>
            </a: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133714" y="2479334"/>
            <a:ext cx="6930025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cs typeface="Arial"/>
              </a:rPr>
              <a:t>This work, published in the journal </a:t>
            </a:r>
            <a:r>
              <a:rPr lang="en-US" sz="1400" i="1" kern="0" dirty="0">
                <a:cs typeface="Arial"/>
              </a:rPr>
              <a:t>Carbon</a:t>
            </a:r>
            <a:r>
              <a:rPr lang="en-US" sz="1400" kern="0" dirty="0">
                <a:cs typeface="Arial"/>
              </a:rPr>
              <a:t>, could lead to breakthroughs in medicine, energy storage and national security while showcasing the power of supercomputing and artificial intelligence in modern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cs typeface="Arial"/>
              </a:rPr>
              <a:t>Using this technique, researcher could predict what kind of nanocarbon will form from a given set of condition and scientists can design new materials on a computer first, rather than relying on lengthy trial-and-error experiments in the lab, saving both time and research funds.</a:t>
            </a: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7149389" y="3532302"/>
            <a:ext cx="477237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Evolution pathways of post-detonation nanodiamonds into carbon nano-onions and carbon dots under extreme thermodynamic conditions following a detonation event. Structures are based on exascale molecular dynamics simulations and visually enhanced with AI to optimize the spatial arrangement, lighting and aesthetics. (Image by Eliu Huerta &amp; Xiaoli Yan, Data Science and Learning division/Argonne National Laboratory.)</a:t>
            </a: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133714" y="4394036"/>
            <a:ext cx="6901955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team used Argonne’s Aurora supercomputer and ORNL’s Frontier supercomputer to simulate carbon material transformations atom by atom.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Delta and </a:t>
            </a:r>
            <a:r>
              <a:rPr lang="en-US" sz="1400" kern="0" dirty="0" err="1">
                <a:ea typeface="Arial"/>
                <a:cs typeface="Arial"/>
                <a:sym typeface="Arial"/>
              </a:rPr>
              <a:t>DeltaAI</a:t>
            </a:r>
            <a:r>
              <a:rPr lang="en-US" sz="1400" kern="0" dirty="0">
                <a:ea typeface="Arial"/>
                <a:cs typeface="Arial"/>
                <a:sym typeface="Arial"/>
              </a:rPr>
              <a:t> systems at the National Center for Supercomputing Applications at the University of Illinois Urbana-Champaign were also used to perform some of the simulations of the carbon structures.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computer models act like ultrahigh-speed cameras, letting scientists watch carbon atoms move and bond in slow motion as conditions change.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7149389" y="4461392"/>
            <a:ext cx="46586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): Eliu Huerta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Collaborating Institutions: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Argonne National Laboratory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1100" kern="0" dirty="0">
                <a:solidFill>
                  <a:srgbClr val="000000"/>
                </a:solidFill>
                <a:sym typeface="Arial"/>
              </a:rPr>
              <a:t>ASCR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Program: INCITE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Benjamin Brown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 for this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work: Xiaoli Yan, Millicent A. Firestone, Murat Keçeli, Santanu Chaudhuri, Eliu Huerta, “From atomistic models to machine learning: Predictive design of nanocarbons under extreme conditions,” </a:t>
            </a:r>
            <a:r>
              <a:rPr lang="en-US" sz="1100" i="1" kern="0" dirty="0">
                <a:solidFill>
                  <a:srgbClr val="000000"/>
                </a:solidFill>
                <a:sym typeface="Arial"/>
              </a:rPr>
              <a:t>Carbon.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252, 121366 (2026): https://</a:t>
            </a:r>
            <a:r>
              <a:rPr lang="en-US" sz="1100" kern="0" dirty="0" err="1">
                <a:solidFill>
                  <a:srgbClr val="000000"/>
                </a:solidFill>
                <a:sym typeface="Arial"/>
              </a:rPr>
              <a:t>doi.org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/10.1016/j.carbon.2026.121366.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EE5072-13F7-4093-3049-9BE7DD5BF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2722" y="912452"/>
            <a:ext cx="4541950" cy="2554847"/>
          </a:xfrm>
          <a:prstGeom prst="rect">
            <a:avLst/>
          </a:prstGeom>
        </p:spPr>
      </p:pic>
      <p:pic>
        <p:nvPicPr>
          <p:cNvPr id="12" name="Picture 11" descr="A picture containing text&#10;&#10;AI-generated content may be incorrect.">
            <a:extLst>
              <a:ext uri="{FF2B5EF4-FFF2-40B4-BE49-F238E27FC236}">
                <a16:creationId xmlns:a16="http://schemas.microsoft.com/office/drawing/2014/main" id="{30B79E76-F6E9-3571-E9D6-955B096EE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64" y="173571"/>
            <a:ext cx="2058590" cy="4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384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Nanodiamonds and Beyond: Designing Carbon Materials with Artificial Intelligence at Exascale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28</cp:revision>
  <dcterms:created xsi:type="dcterms:W3CDTF">2025-01-02T22:07:27Z</dcterms:created>
  <dcterms:modified xsi:type="dcterms:W3CDTF">2026-04-21T17:29:54Z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