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5161" autoAdjust="0"/>
  </p:normalViewPr>
  <p:slideViewPr>
    <p:cSldViewPr snapToGrid="0" showGuides="1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5/28/20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User Notification Updates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cs-announce@email.ornl.gov" TargetMode="External"/><Relationship Id="rId2" Type="http://schemas.openxmlformats.org/officeDocument/2006/relationships/hyperlink" Target="mailto:olcf@olcf-communications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421-8743-DA4E-89AB-7FEDEA28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User Notification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36A7-3C9C-4348-B7F9-F09A8B29C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Bill Renaud</a:t>
            </a:r>
          </a:p>
        </p:txBody>
      </p:sp>
    </p:spTree>
    <p:extLst>
      <p:ext uri="{BB962C8B-B14F-4D97-AF65-F5344CB8AC3E}">
        <p14:creationId xmlns:p14="http://schemas.microsoft.com/office/powerpoint/2010/main" val="3707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7C4D-AC31-0043-8306-918765C6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Notification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8B8C-EBAF-2142-9EDC-3EC52603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OLCF sends several types of user notifications</a:t>
            </a:r>
          </a:p>
          <a:p>
            <a:pPr lvl="1"/>
            <a:r>
              <a:rPr lang="en-US" dirty="0"/>
              <a:t>Up/down notifications &amp; tweets (@</a:t>
            </a:r>
            <a:r>
              <a:rPr lang="en-US" dirty="0" err="1"/>
              <a:t>OLCFStatus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Notifications of interest to recent users</a:t>
            </a:r>
          </a:p>
          <a:p>
            <a:pPr lvl="1"/>
            <a:r>
              <a:rPr lang="en-US" dirty="0"/>
              <a:t>General announcements (including the Weekly Update)</a:t>
            </a:r>
          </a:p>
          <a:p>
            <a:r>
              <a:rPr lang="en-US" dirty="0"/>
              <a:t>We began using Mailchimp to send the Weekly Update (and some other notifications) with the April 29 Weekly Update</a:t>
            </a:r>
          </a:p>
        </p:txBody>
      </p:sp>
    </p:spTree>
    <p:extLst>
      <p:ext uri="{BB962C8B-B14F-4D97-AF65-F5344CB8AC3E}">
        <p14:creationId xmlns:p14="http://schemas.microsoft.com/office/powerpoint/2010/main" val="222480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AA01-B6FF-A541-AEF4-2505AB7F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Notification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DE46-8EB9-374A-BE97-E7CDE0F0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 of notable changes as a result</a:t>
            </a:r>
          </a:p>
          <a:p>
            <a:pPr lvl="1"/>
            <a:r>
              <a:rPr lang="en-US" dirty="0"/>
              <a:t>Emails now come from </a:t>
            </a:r>
            <a:r>
              <a:rPr lang="en-US" dirty="0">
                <a:hlinkClick r:id="rId2"/>
              </a:rPr>
              <a:t>olcf@olcf-communications.org</a:t>
            </a:r>
            <a:r>
              <a:rPr lang="en-US" dirty="0"/>
              <a:t> instead of </a:t>
            </a:r>
            <a:br>
              <a:rPr lang="en-US" dirty="0"/>
            </a:br>
            <a:r>
              <a:rPr lang="en-US" dirty="0">
                <a:hlinkClick r:id="rId3"/>
              </a:rPr>
              <a:t>ccs-announce@email.ornl.gov</a:t>
            </a:r>
            <a:r>
              <a:rPr lang="en-US" dirty="0"/>
              <a:t>. For users at ORNL, this means they now have an [EXTERNAL] tag.</a:t>
            </a:r>
          </a:p>
          <a:p>
            <a:pPr lvl="1"/>
            <a:r>
              <a:rPr lang="en-US" dirty="0"/>
              <a:t>URLs in messages will look strange due to Mailchimp’s wrapping</a:t>
            </a:r>
          </a:p>
          <a:p>
            <a:r>
              <a:rPr lang="en-US" dirty="0"/>
              <a:t>If you are no longer receiving the Weekly Update…</a:t>
            </a:r>
          </a:p>
          <a:p>
            <a:pPr lvl="1"/>
            <a:r>
              <a:rPr lang="en-US" dirty="0"/>
              <a:t>Check to see that it hasn’t been marked as spam/suspicious</a:t>
            </a:r>
          </a:p>
          <a:p>
            <a:pPr lvl="1"/>
            <a:r>
              <a:rPr lang="en-US" dirty="0"/>
              <a:t>If that’s not the reason, let us know (</a:t>
            </a:r>
            <a:r>
              <a:rPr lang="en-US" dirty="0" err="1"/>
              <a:t>help@olcf.ornl.gov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013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6FA06-FFF3-BD4F-B6AD-2E6FA6F9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56" y="-1"/>
            <a:ext cx="7301359" cy="72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842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158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Century Gothic</vt:lpstr>
      <vt:lpstr>ORNL</vt:lpstr>
      <vt:lpstr>User Notification Updates</vt:lpstr>
      <vt:lpstr>User Notification Updates</vt:lpstr>
      <vt:lpstr>User Notification Updates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Moore, Sheila</dc:creator>
  <cp:keywords/>
  <dc:description/>
  <cp:lastModifiedBy/>
  <cp:revision>1</cp:revision>
  <dcterms:created xsi:type="dcterms:W3CDTF">2020-05-13T16:45:19Z</dcterms:created>
  <dcterms:modified xsi:type="dcterms:W3CDTF">2020-05-28T20:30:01Z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