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0"/>
  </p:notesMasterIdLst>
  <p:handoutMasterIdLst>
    <p:handoutMasterId r:id="rId11"/>
  </p:handoutMasterIdLst>
  <p:sldIdLst>
    <p:sldId id="256" r:id="rId5"/>
    <p:sldId id="257" r:id="rId6"/>
    <p:sldId id="258" r:id="rId7"/>
    <p:sldId id="260" r:id="rId8"/>
    <p:sldId id="261" r:id="rId9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81" autoAdjust="0"/>
    <p:restoredTop sz="95161" autoAdjust="0"/>
  </p:normalViewPr>
  <p:slideViewPr>
    <p:cSldViewPr snapToGrid="0" showGuides="1">
      <p:cViewPr varScale="1">
        <p:scale>
          <a:sx n="96" d="100"/>
          <a:sy n="96" d="100"/>
        </p:scale>
        <p:origin x="440" y="1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5/28/20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5/28/20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0494F7A-66DD-4829-9AF4-30A3A0F241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392850"/>
            <a:ext cx="1644776" cy="4026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3AC615-0875-4C80-B019-11A28EDCB6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2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411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19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411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8" y="1005840"/>
            <a:ext cx="582168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5783766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1410" y="1005840"/>
            <a:ext cx="5840589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1411" y="1527048"/>
            <a:ext cx="578557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363317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649F31-1D58-F243-85FD-74506880A33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038521-D276-4049-A4BA-98C27C6D825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3F2F0951-0E05-43D4-AB3F-73E5681F4301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7EC139F-C616-4896-A830-8F9FC5B2C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3" name="Rectangle 256">
            <a:extLst>
              <a:ext uri="{FF2B5EF4-FFF2-40B4-BE49-F238E27FC236}">
                <a16:creationId xmlns:a16="http://schemas.microsoft.com/office/drawing/2014/main" id="{D8ACAAE2-A531-47BE-8F4F-FFC18507ED0B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3747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12106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0178" y="1005840"/>
            <a:ext cx="387067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379141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297709" y="1005840"/>
            <a:ext cx="38667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295175" y="1527048"/>
            <a:ext cx="3860800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19718" y="1005840"/>
            <a:ext cx="3885931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19719" y="1527048"/>
            <a:ext cx="3768204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418329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2881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9" y="1005840"/>
            <a:ext cx="28614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74318" y="1527048"/>
            <a:ext cx="2861459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8609" y="1005840"/>
            <a:ext cx="2874807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288609" y="1527048"/>
            <a:ext cx="2874807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12952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65857"/>
            <a:ext cx="10418330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7190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17190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5E4A85E-2D34-4FC1-90CE-1459D5681F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04" y="441571"/>
            <a:ext cx="1093661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60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1444753"/>
            <a:ext cx="5507832" cy="4203944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1444753"/>
            <a:ext cx="5504688" cy="4203944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135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1493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993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bar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577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84682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4682" y="2213184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049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AC3F58-DA01-43AC-9BFD-B0FCF242EE72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User Documentation Updates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663" r:id="rId4"/>
    <p:sldLayoutId id="2147483758" r:id="rId5"/>
    <p:sldLayoutId id="2147483736" r:id="rId6"/>
    <p:sldLayoutId id="2147483759" r:id="rId7"/>
    <p:sldLayoutId id="2147483685" r:id="rId8"/>
    <p:sldLayoutId id="2147483757" r:id="rId9"/>
    <p:sldLayoutId id="2147483667" r:id="rId10"/>
    <p:sldLayoutId id="2147483725" r:id="rId11"/>
    <p:sldLayoutId id="2147483756" r:id="rId12"/>
    <p:sldLayoutId id="2147483678" r:id="rId13"/>
    <p:sldLayoutId id="2147483760" r:id="rId14"/>
    <p:sldLayoutId id="2147483761" r:id="rId15"/>
    <p:sldLayoutId id="2147483762" r:id="rId16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421178489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28421-8743-DA4E-89AB-7FEDEA28D7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8678194" cy="535531"/>
          </a:xfrm>
        </p:spPr>
        <p:txBody>
          <a:bodyPr/>
          <a:lstStyle/>
          <a:p>
            <a:r>
              <a:rPr lang="en-US" dirty="0"/>
              <a:t>User Documentation Updates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0A36A7-3C9C-4348-B7F9-F09A8B29C7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Bill Renaud</a:t>
            </a:r>
          </a:p>
        </p:txBody>
      </p:sp>
    </p:spTree>
    <p:extLst>
      <p:ext uri="{BB962C8B-B14F-4D97-AF65-F5344CB8AC3E}">
        <p14:creationId xmlns:p14="http://schemas.microsoft.com/office/powerpoint/2010/main" val="370710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65346-1A20-6F44-8404-84F5A4423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OLCF Documentation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EB017-EFA6-E448-B30A-CC9A2D2F8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2019, we moved </a:t>
            </a:r>
            <a:br>
              <a:rPr lang="en-US" dirty="0"/>
            </a:br>
            <a:r>
              <a:rPr lang="en-US" dirty="0"/>
              <a:t>user guides &amp; other</a:t>
            </a:r>
            <a:br>
              <a:rPr lang="en-US" dirty="0"/>
            </a:br>
            <a:r>
              <a:rPr lang="en-US" dirty="0"/>
              <a:t>documentation to </a:t>
            </a:r>
            <a:br>
              <a:rPr lang="en-US" dirty="0"/>
            </a:br>
            <a:r>
              <a:rPr lang="en-US" dirty="0"/>
              <a:t>a new site: 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docs.olcf.ornl.gov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08D19D-15F3-EC40-AC2E-B3E32BC6E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252" y="560048"/>
            <a:ext cx="7935418" cy="684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859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F8384-E40B-F64F-BA17-E144BF0CC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OLCF Documentation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155DE-A8FA-7648-9841-E0696BDC8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Content is maintained in a </a:t>
            </a:r>
            <a:r>
              <a:rPr lang="en-US" dirty="0" err="1"/>
              <a:t>github</a:t>
            </a:r>
            <a:r>
              <a:rPr lang="en-US" dirty="0"/>
              <a:t> repo</a:t>
            </a:r>
            <a:br>
              <a:rPr lang="en-US" dirty="0"/>
            </a:br>
            <a:r>
              <a:rPr lang="en-US" dirty="0"/>
              <a:t>(https://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olcf</a:t>
            </a:r>
            <a:r>
              <a:rPr lang="en-US" dirty="0"/>
              <a:t>/</a:t>
            </a:r>
            <a:r>
              <a:rPr lang="en-US" dirty="0" err="1"/>
              <a:t>olcf</a:t>
            </a:r>
            <a:r>
              <a:rPr lang="en-US" dirty="0"/>
              <a:t>-user-docs repo)</a:t>
            </a:r>
          </a:p>
          <a:p>
            <a:r>
              <a:rPr lang="en-US" dirty="0"/>
              <a:t>Fosters greater collaboration between OLCF, vendors, and users in creating/maintaining documentation</a:t>
            </a:r>
          </a:p>
          <a:p>
            <a:r>
              <a:rPr lang="en-US" dirty="0"/>
              <a:t>You can help</a:t>
            </a:r>
          </a:p>
          <a:p>
            <a:pPr lvl="1"/>
            <a:r>
              <a:rPr lang="en-US" dirty="0"/>
              <a:t>Open issues if you notice an error or have a suggestion</a:t>
            </a:r>
          </a:p>
          <a:p>
            <a:pPr lvl="1"/>
            <a:r>
              <a:rPr lang="en-US" dirty="0"/>
              <a:t>You can also contribute to documentation…</a:t>
            </a:r>
          </a:p>
        </p:txBody>
      </p:sp>
    </p:spTree>
    <p:extLst>
      <p:ext uri="{BB962C8B-B14F-4D97-AF65-F5344CB8AC3E}">
        <p14:creationId xmlns:p14="http://schemas.microsoft.com/office/powerpoint/2010/main" val="1356978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8F9C9-F679-E548-9D53-3DED85440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Contributing to Documentation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078F085-B007-2145-8107-EE2EC4250E0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704" y="809850"/>
            <a:ext cx="6842984" cy="616096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EDFB8A-5DC6-5A45-8E7C-FC31489A15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96743" y="1444753"/>
            <a:ext cx="5149437" cy="4203944"/>
          </a:xfrm>
        </p:spPr>
        <p:txBody>
          <a:bodyPr/>
          <a:lstStyle/>
          <a:p>
            <a:r>
              <a:rPr lang="en-US" sz="2800" dirty="0"/>
              <a:t>Guidance for raising </a:t>
            </a:r>
            <a:br>
              <a:rPr lang="en-US" sz="2800" dirty="0"/>
            </a:br>
            <a:r>
              <a:rPr lang="en-US" sz="2800" dirty="0"/>
              <a:t>issues and editing documentation is available on the site</a:t>
            </a:r>
          </a:p>
          <a:p>
            <a:r>
              <a:rPr lang="en-US" sz="2800" dirty="0"/>
              <a:t>For more information, see</a:t>
            </a:r>
            <a:br>
              <a:rPr lang="en-US" sz="2800" dirty="0"/>
            </a:br>
            <a:r>
              <a:rPr lang="en-US" sz="2400" dirty="0">
                <a:hlinkClick r:id="rId3"/>
              </a:rPr>
              <a:t>https://vimeo.com/421178489</a:t>
            </a:r>
            <a:br>
              <a:rPr lang="en-US" sz="2400" dirty="0"/>
            </a:br>
            <a:r>
              <a:rPr lang="en-US" sz="2800" dirty="0"/>
              <a:t>(or link to Sept 2019 User </a:t>
            </a:r>
            <a:r>
              <a:rPr lang="en-US" sz="2800" dirty="0" err="1"/>
              <a:t>Concall</a:t>
            </a:r>
            <a:r>
              <a:rPr lang="en-US" sz="2800" dirty="0"/>
              <a:t> on Training Archive page)</a:t>
            </a:r>
            <a:endParaRPr lang="en-US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62AF76-F921-A144-8B90-AB6A75921348}"/>
              </a:ext>
            </a:extLst>
          </p:cNvPr>
          <p:cNvSpPr/>
          <p:nvPr/>
        </p:nvSpPr>
        <p:spPr>
          <a:xfrm>
            <a:off x="445821" y="4339771"/>
            <a:ext cx="2178508" cy="972458"/>
          </a:xfrm>
          <a:prstGeom prst="rect">
            <a:avLst/>
          </a:prstGeom>
          <a:noFill/>
          <a:ln w="73025">
            <a:solidFill>
              <a:srgbClr val="FF00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46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AA75D5B-1849-8144-BBE7-F5A3B9376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Contributing to Documentation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0806AB-30B0-2448-897D-E3D48FD15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468" y="544068"/>
            <a:ext cx="91160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256882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accent1">
              <a:lumMod val="50000"/>
            </a:schemeClr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template 16x9_180808" id="{EF133236-4FD1-4E83-B0AC-464DEE56453C}" vid="{ECDBAF0C-67FD-47C6-9CC9-5310617ED09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6BFB3AB80EA044897B163D651BE7CF" ma:contentTypeVersion="12" ma:contentTypeDescription="Create a new document." ma:contentTypeScope="" ma:versionID="5ccae34aae965e24db62e9729d4dd5e4">
  <xsd:schema xmlns:xsd="http://www.w3.org/2001/XMLSchema" xmlns:xs="http://www.w3.org/2001/XMLSchema" xmlns:p="http://schemas.microsoft.com/office/2006/metadata/properties" xmlns:ns2="38e4deb0-de08-4adb-aafc-d8ff02544178" targetNamespace="http://schemas.microsoft.com/office/2006/metadata/properties" ma:root="true" ma:fieldsID="73e7bd080f35e63ea4fc24c5765ee755" ns2:_="">
    <xsd:import namespace="38e4deb0-de08-4adb-aafc-d8ff025441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e4deb0-de08-4adb-aafc-d8ff025441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A20C22-D077-412B-81BA-8B2541026FAD}">
  <ds:schemaRefs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14FB6BD-000C-41AF-9DE8-4264F777F3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8EF5AA9-B8DF-4DC7-90A1-A91BA595B6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e4deb0-de08-4adb-aafc-d8ff025441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ORNL</Template>
  <TotalTime>0</TotalTime>
  <Words>140</Words>
  <Application>Microsoft Macintosh PowerPoint</Application>
  <PresentationFormat>Widescreen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Arial Black</vt:lpstr>
      <vt:lpstr>Century Gothic</vt:lpstr>
      <vt:lpstr>ORNL</vt:lpstr>
      <vt:lpstr>User Documentation Updates</vt:lpstr>
      <vt:lpstr>OLCF Documentation Updates</vt:lpstr>
      <vt:lpstr>OLCF Documentation Updates</vt:lpstr>
      <vt:lpstr>Contributing to Documentation</vt:lpstr>
      <vt:lpstr>Contributing to Documentation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Moore, Sheila</dc:creator>
  <cp:keywords/>
  <dc:description/>
  <cp:lastModifiedBy/>
  <cp:revision>1</cp:revision>
  <dcterms:created xsi:type="dcterms:W3CDTF">2020-05-13T16:45:19Z</dcterms:created>
  <dcterms:modified xsi:type="dcterms:W3CDTF">2020-05-28T20:29:41Z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0x010100436BFB3AB80EA044897B163D651BE7CF</vt:lpwstr>
  </property>
  <property fmtid="{D5CDD505-2E9C-101B-9397-08002B2CF9AE}" pid="3" name="Order">
    <vt:r8>18100</vt:r8>
  </property>
  <property fmtid="{D5CDD505-2E9C-101B-9397-08002B2CF9AE}" pid="4" name="GUID">
    <vt:lpwstr>42b6f0ba-36c8-4301-8891-17ebf0c53400</vt:lpwstr>
  </property>
</Properties>
</file>