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Lst>
  <p:sldSz cy="6858000" cx="12192000"/>
  <p:notesSz cx="7010400" cy="9296400"/>
  <p:embeddedFontLst>
    <p:embeddedFont>
      <p:font typeface="Arial Black"/>
      <p:regular r:id="rId10"/>
    </p:embeddedFont>
    <p:embeddedFont>
      <p:font typeface="Century Gothic"/>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font" Target="fonts/CenturyGothic-regular.fntdata"/><Relationship Id="rId10" Type="http://schemas.openxmlformats.org/officeDocument/2006/relationships/font" Target="fonts/ArialBlack-regular.fntdata"/><Relationship Id="rId13" Type="http://schemas.openxmlformats.org/officeDocument/2006/relationships/font" Target="fonts/CenturyGothic-italic.fntdata"/><Relationship Id="rId12" Type="http://schemas.openxmlformats.org/officeDocument/2006/relationships/font" Target="fonts/CenturyGothic-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0" type="dt"/>
          </p:nvPr>
        </p:nvSpPr>
        <p:spPr>
          <a:xfrm>
            <a:off x="3970341" y="8801100"/>
            <a:ext cx="3038475" cy="46672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 name="Google Shape;5;n"/>
          <p:cNvSpPr txBox="1"/>
          <p:nvPr>
            <p:ph idx="1" type="body"/>
          </p:nvPr>
        </p:nvSpPr>
        <p:spPr>
          <a:xfrm>
            <a:off x="701675" y="4473577"/>
            <a:ext cx="5607050" cy="36607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30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indent="-228600" lvl="1" marL="914400" marR="0" rtl="0" algn="l">
              <a:lnSpc>
                <a:spcPct val="90000"/>
              </a:lnSpc>
              <a:spcBef>
                <a:spcPts val="300"/>
              </a:spcBef>
              <a:spcAft>
                <a:spcPts val="0"/>
              </a:spcAft>
              <a:buSzPts val="1400"/>
              <a:buNone/>
              <a:defRPr b="0" i="0" sz="1200" u="none" cap="none" strike="noStrike">
                <a:solidFill>
                  <a:schemeClr val="dk1"/>
                </a:solidFill>
                <a:latin typeface="Century Gothic"/>
                <a:ea typeface="Century Gothic"/>
                <a:cs typeface="Century Gothic"/>
                <a:sym typeface="Century Gothic"/>
              </a:defRPr>
            </a:lvl2pPr>
            <a:lvl3pPr indent="-228600" lvl="2" marL="1371600" marR="0" rtl="0" algn="l">
              <a:lnSpc>
                <a:spcPct val="90000"/>
              </a:lnSpc>
              <a:spcBef>
                <a:spcPts val="300"/>
              </a:spcBef>
              <a:spcAft>
                <a:spcPts val="0"/>
              </a:spcAft>
              <a:buSzPts val="1400"/>
              <a:buNone/>
              <a:defRPr b="0" i="0" sz="1200" u="none" cap="none" strike="noStrike">
                <a:solidFill>
                  <a:schemeClr val="dk1"/>
                </a:solidFill>
                <a:latin typeface="Century Gothic"/>
                <a:ea typeface="Century Gothic"/>
                <a:cs typeface="Century Gothic"/>
                <a:sym typeface="Century Gothic"/>
              </a:defRPr>
            </a:lvl3pPr>
            <a:lvl4pPr indent="-228600" lvl="3" marL="1828800" marR="0" rtl="0" algn="l">
              <a:lnSpc>
                <a:spcPct val="90000"/>
              </a:lnSpc>
              <a:spcBef>
                <a:spcPts val="300"/>
              </a:spcBef>
              <a:spcAft>
                <a:spcPts val="0"/>
              </a:spcAft>
              <a:buSzPts val="1400"/>
              <a:buNone/>
              <a:defRPr b="0" i="0" sz="1200" u="none" cap="none" strike="noStrike">
                <a:solidFill>
                  <a:schemeClr val="dk1"/>
                </a:solidFill>
                <a:latin typeface="Century Gothic"/>
                <a:ea typeface="Century Gothic"/>
                <a:cs typeface="Century Gothic"/>
                <a:sym typeface="Century Gothic"/>
              </a:defRPr>
            </a:lvl4pPr>
            <a:lvl5pPr indent="-228600" lvl="4" marL="2286000" marR="0" rtl="0" algn="l">
              <a:lnSpc>
                <a:spcPct val="90000"/>
              </a:lnSpc>
              <a:spcBef>
                <a:spcPts val="300"/>
              </a:spcBef>
              <a:spcAft>
                <a:spcPts val="0"/>
              </a:spcAft>
              <a:buSzPts val="1400"/>
              <a:buNone/>
              <a:defRPr b="0" i="0" sz="1200" u="none" cap="none" strike="noStrike">
                <a:solidFill>
                  <a:schemeClr val="dk1"/>
                </a:solidFill>
                <a:latin typeface="Century Gothic"/>
                <a:ea typeface="Century Gothic"/>
                <a:cs typeface="Century Gothic"/>
                <a:sym typeface="Century Gothic"/>
              </a:defRPr>
            </a:lvl5pPr>
            <a:lvl6pPr indent="-228600" lvl="5" marL="27432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6pPr>
            <a:lvl7pPr indent="-228600" lvl="6" marL="32004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7pPr>
            <a:lvl8pPr indent="-228600" lvl="7" marL="36576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8pPr>
            <a:lvl9pPr indent="-228600" lvl="8" marL="41148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9pPr>
          </a:lstStyle>
          <a:p/>
        </p:txBody>
      </p:sp>
      <p:sp>
        <p:nvSpPr>
          <p:cNvPr id="6" name="Google Shape;6;n"/>
          <p:cNvSpPr txBox="1"/>
          <p:nvPr>
            <p:ph idx="12" type="sldNum"/>
          </p:nvPr>
        </p:nvSpPr>
        <p:spPr>
          <a:xfrm>
            <a:off x="1" y="8801100"/>
            <a:ext cx="3038475" cy="466726"/>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chemeClr val="dk1"/>
                </a:solidFill>
                <a:latin typeface="Century Gothic"/>
                <a:ea typeface="Century Gothic"/>
                <a:cs typeface="Century Gothic"/>
                <a:sym typeface="Century Gothic"/>
              </a:rPr>
              <a:t>‹#›</a:t>
            </a:fld>
            <a:endParaRPr b="0" i="0" sz="1200" u="none" cap="none" strike="noStrike">
              <a:solidFill>
                <a:schemeClr val="dk1"/>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notes"/>
          <p:cNvSpPr txBox="1"/>
          <p:nvPr>
            <p:ph idx="1" type="body"/>
          </p:nvPr>
        </p:nvSpPr>
        <p:spPr>
          <a:xfrm>
            <a:off x="701675" y="4473577"/>
            <a:ext cx="5607050" cy="3660774"/>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170" name="Google Shape;170;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724b251208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24b251208_0_0: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177" name="Google Shape;177;g724b251208_0_0: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8621cad734_0_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621cad734_0_5: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184" name="Google Shape;184;g8621cad734_0_5: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8621cad734_0_1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621cad734_0_14: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192" name="Google Shape;192;g8621cad734_0_14: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Title Slide" showMasterSp="0" type="title">
  <p:cSld name="TITLE">
    <p:spTree>
      <p:nvGrpSpPr>
        <p:cNvPr id="15" name="Shape 15"/>
        <p:cNvGrpSpPr/>
        <p:nvPr/>
      </p:nvGrpSpPr>
      <p:grpSpPr>
        <a:xfrm>
          <a:off x="0" y="0"/>
          <a:ext cx="0" cy="0"/>
          <a:chOff x="0" y="0"/>
          <a:chExt cx="0" cy="0"/>
        </a:xfrm>
      </p:grpSpPr>
      <p:sp>
        <p:nvSpPr>
          <p:cNvPr id="16" name="Google Shape;16;p2"/>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7" name="Google Shape;17;p2"/>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18" name="Google Shape;18;p2"/>
          <p:cNvPicPr preferRelativeResize="0"/>
          <p:nvPr/>
        </p:nvPicPr>
        <p:blipFill rotWithShape="1">
          <a:blip r:embed="rId2">
            <a:alphaModFix/>
          </a:blip>
          <a:srcRect b="0" l="0" r="0" t="0"/>
          <a:stretch/>
        </p:blipFill>
        <p:spPr>
          <a:xfrm>
            <a:off x="274321" y="1074420"/>
            <a:ext cx="11334582" cy="4233245"/>
          </a:xfrm>
          <a:prstGeom prst="rect">
            <a:avLst/>
          </a:prstGeom>
          <a:noFill/>
          <a:ln>
            <a:noFill/>
          </a:ln>
        </p:spPr>
      </p:pic>
      <p:sp>
        <p:nvSpPr>
          <p:cNvPr id="19" name="Google Shape;19;p2"/>
          <p:cNvSpPr txBox="1"/>
          <p:nvPr/>
        </p:nvSpPr>
        <p:spPr>
          <a:xfrm>
            <a:off x="267160" y="5343835"/>
            <a:ext cx="5384807"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entury Gothic"/>
                <a:ea typeface="Century Gothic"/>
                <a:cs typeface="Century Gothic"/>
                <a:sym typeface="Century Gothic"/>
              </a:rPr>
              <a:t>ORNL is managed by UT-Battelle LLC for the US Department of Energy</a:t>
            </a:r>
            <a:endParaRPr/>
          </a:p>
        </p:txBody>
      </p:sp>
      <p:sp>
        <p:nvSpPr>
          <p:cNvPr id="20" name="Google Shape;20;p2"/>
          <p:cNvSpPr txBox="1"/>
          <p:nvPr>
            <p:ph type="ctrTitle"/>
          </p:nvPr>
        </p:nvSpPr>
        <p:spPr>
          <a:xfrm>
            <a:off x="428736" y="1388962"/>
            <a:ext cx="8678194" cy="97872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0" sz="3200">
                <a:solidFill>
                  <a:schemeClr val="lt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21" name="Google Shape;21;p2"/>
          <p:cNvSpPr txBox="1"/>
          <p:nvPr>
            <p:ph idx="1" type="subTitle"/>
          </p:nvPr>
        </p:nvSpPr>
        <p:spPr>
          <a:xfrm>
            <a:off x="447481" y="3013455"/>
            <a:ext cx="5440514" cy="2028101"/>
          </a:xfrm>
          <a:prstGeom prst="rect">
            <a:avLst/>
          </a:prstGeom>
          <a:noFill/>
          <a:ln>
            <a:noFill/>
          </a:ln>
        </p:spPr>
        <p:txBody>
          <a:bodyPr anchorCtr="0" anchor="t" bIns="45700" lIns="91425" spcFirstLastPara="1" rIns="91425" wrap="square" tIns="45700">
            <a:noAutofit/>
          </a:bodyPr>
          <a:lstStyle>
            <a:lvl1pPr lvl="0" algn="l">
              <a:lnSpc>
                <a:spcPct val="90000"/>
              </a:lnSpc>
              <a:spcBef>
                <a:spcPts val="1400"/>
              </a:spcBef>
              <a:spcAft>
                <a:spcPts val="0"/>
              </a:spcAft>
              <a:buSzPts val="1800"/>
              <a:buNone/>
              <a:defRPr sz="2000">
                <a:solidFill>
                  <a:schemeClr val="lt1"/>
                </a:solidFill>
                <a:latin typeface="Century Gothic"/>
                <a:ea typeface="Century Gothic"/>
                <a:cs typeface="Century Gothic"/>
                <a:sym typeface="Century Gothic"/>
              </a:defRPr>
            </a:lvl1pPr>
            <a:lvl2pPr lvl="1" algn="ctr">
              <a:lnSpc>
                <a:spcPct val="90000"/>
              </a:lnSpc>
              <a:spcBef>
                <a:spcPts val="800"/>
              </a:spcBef>
              <a:spcAft>
                <a:spcPts val="0"/>
              </a:spcAft>
              <a:buSzPts val="2160"/>
              <a:buNone/>
              <a:defRPr>
                <a:solidFill>
                  <a:srgbClr val="888888"/>
                </a:solidFill>
              </a:defRPr>
            </a:lvl2pPr>
            <a:lvl3pPr lvl="2" algn="ctr">
              <a:lnSpc>
                <a:spcPct val="90000"/>
              </a:lnSpc>
              <a:spcBef>
                <a:spcPts val="800"/>
              </a:spcBef>
              <a:spcAft>
                <a:spcPts val="0"/>
              </a:spcAft>
              <a:buSzPts val="1800"/>
              <a:buNone/>
              <a:defRPr>
                <a:solidFill>
                  <a:srgbClr val="888888"/>
                </a:solidFill>
              </a:defRPr>
            </a:lvl3pPr>
            <a:lvl4pPr lvl="3" algn="ctr">
              <a:lnSpc>
                <a:spcPct val="90000"/>
              </a:lnSpc>
              <a:spcBef>
                <a:spcPts val="800"/>
              </a:spcBef>
              <a:spcAft>
                <a:spcPts val="0"/>
              </a:spcAft>
              <a:buSzPts val="1800"/>
              <a:buNone/>
              <a:defRPr>
                <a:solidFill>
                  <a:srgbClr val="888888"/>
                </a:solidFill>
              </a:defRPr>
            </a:lvl4pPr>
            <a:lvl5pPr lvl="4" algn="ctr">
              <a:lnSpc>
                <a:spcPct val="90000"/>
              </a:lnSpc>
              <a:spcBef>
                <a:spcPts val="600"/>
              </a:spcBef>
              <a:spcAft>
                <a:spcPts val="0"/>
              </a:spcAft>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id="22" name="Google Shape;22;p2"/>
          <p:cNvPicPr preferRelativeResize="0"/>
          <p:nvPr/>
        </p:nvPicPr>
        <p:blipFill rotWithShape="1">
          <a:blip r:embed="rId3">
            <a:alphaModFix/>
          </a:blip>
          <a:srcRect b="0" l="0" r="0" t="0"/>
          <a:stretch/>
        </p:blipFill>
        <p:spPr>
          <a:xfrm>
            <a:off x="413129" y="456244"/>
            <a:ext cx="1088136" cy="261860"/>
          </a:xfrm>
          <a:prstGeom prst="rect">
            <a:avLst/>
          </a:prstGeom>
          <a:noFill/>
          <a:ln>
            <a:noFill/>
          </a:ln>
        </p:spPr>
      </p:pic>
      <p:sp>
        <p:nvSpPr>
          <p:cNvPr id="23" name="Google Shape;23;p2"/>
          <p:cNvSpPr/>
          <p:nvPr/>
        </p:nvSpPr>
        <p:spPr>
          <a:xfrm>
            <a:off x="6096000" y="0"/>
            <a:ext cx="6096000" cy="6858000"/>
          </a:xfrm>
          <a:custGeom>
            <a:rect b="b" l="l" r="r" t="t"/>
            <a:pathLst>
              <a:path extrusionOk="0" h="3815" w="3388">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24" name="Google Shape;24;p2"/>
          <p:cNvPicPr preferRelativeResize="0"/>
          <p:nvPr/>
        </p:nvPicPr>
        <p:blipFill rotWithShape="1">
          <a:blip r:embed="rId4">
            <a:alphaModFix/>
          </a:blip>
          <a:srcRect b="0" l="0" r="0" t="0"/>
          <a:stretch/>
        </p:blipFill>
        <p:spPr>
          <a:xfrm>
            <a:off x="9934576" y="5409488"/>
            <a:ext cx="1603756" cy="388553"/>
          </a:xfrm>
          <a:prstGeom prst="rect">
            <a:avLst/>
          </a:prstGeom>
          <a:noFill/>
          <a:ln>
            <a:noFill/>
          </a:ln>
        </p:spPr>
      </p:pic>
    </p:spTree>
  </p:cSld>
  <p:clrMapOvr>
    <a:masterClrMapping/>
  </p:clrMapOvr>
  <p:extLst>
    <p:ext uri="{DCECCB84-F9BA-43D5-87BE-67443E8EF086}">
      <p15:sldGuideLst>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k green picture layout" showMasterSp="0">
  <p:cSld name="Dk green picture layout">
    <p:spTree>
      <p:nvGrpSpPr>
        <p:cNvPr id="128" name="Shape 128"/>
        <p:cNvGrpSpPr/>
        <p:nvPr/>
      </p:nvGrpSpPr>
      <p:grpSpPr>
        <a:xfrm>
          <a:off x="0" y="0"/>
          <a:ext cx="0" cy="0"/>
          <a:chOff x="0" y="0"/>
          <a:chExt cx="0" cy="0"/>
        </a:xfrm>
      </p:grpSpPr>
      <p:sp>
        <p:nvSpPr>
          <p:cNvPr id="129" name="Google Shape;129;p11"/>
          <p:cNvSpPr/>
          <p:nvPr>
            <p:ph idx="2" type="pic"/>
          </p:nvPr>
        </p:nvSpPr>
        <p:spPr>
          <a:xfrm>
            <a:off x="6095637" y="1083755"/>
            <a:ext cx="5486764" cy="421929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400"/>
              </a:spcBef>
              <a:spcAft>
                <a:spcPts val="0"/>
              </a:spcAft>
              <a:buClr>
                <a:schemeClr val="dk1"/>
              </a:buClr>
              <a:buSzPts val="2520"/>
              <a:buFont typeface="Century Gothic"/>
              <a:buNone/>
              <a:defRPr b="0" i="0" sz="2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00"/>
              </a:spcBef>
              <a:spcAft>
                <a:spcPts val="0"/>
              </a:spcAft>
              <a:buClr>
                <a:schemeClr val="dk1"/>
              </a:buClr>
              <a:buSzPts val="216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00"/>
              </a:spcBef>
              <a:spcAft>
                <a:spcPts val="0"/>
              </a:spcAft>
              <a:buClr>
                <a:schemeClr val="dk1"/>
              </a:buClr>
              <a:buSzPts val="18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30" name="Google Shape;130;p11"/>
          <p:cNvSpPr/>
          <p:nvPr/>
        </p:nvSpPr>
        <p:spPr>
          <a:xfrm>
            <a:off x="274320" y="1078992"/>
            <a:ext cx="5821680" cy="4221671"/>
          </a:xfrm>
          <a:prstGeom prst="rect">
            <a:avLst/>
          </a:prstGeom>
          <a:solidFill>
            <a:srgbClr val="CFCFCF"/>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31" name="Google Shape;131;p11"/>
          <p:cNvSpPr txBox="1"/>
          <p:nvPr>
            <p:ph type="title"/>
          </p:nvPr>
        </p:nvSpPr>
        <p:spPr>
          <a:xfrm>
            <a:off x="388079" y="1275788"/>
            <a:ext cx="5537405" cy="97872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0" sz="32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32" name="Google Shape;132;p11"/>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33" name="Google Shape;133;p11"/>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34" name="Google Shape;134;p11"/>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35" name="Google Shape;135;p11"/>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cxnSp>
        <p:nvCxnSpPr>
          <p:cNvPr id="136" name="Google Shape;136;p11"/>
          <p:cNvCxnSpPr/>
          <p:nvPr/>
        </p:nvCxnSpPr>
        <p:spPr>
          <a:xfrm>
            <a:off x="8004175" y="822325"/>
            <a:ext cx="0" cy="0"/>
          </a:xfrm>
          <a:prstGeom prst="straightConnector1">
            <a:avLst/>
          </a:prstGeom>
          <a:noFill/>
          <a:ln>
            <a:noFill/>
          </a:ln>
        </p:spPr>
      </p:cxnSp>
      <p:cxnSp>
        <p:nvCxnSpPr>
          <p:cNvPr id="137" name="Google Shape;137;p11"/>
          <p:cNvCxnSpPr/>
          <p:nvPr/>
        </p:nvCxnSpPr>
        <p:spPr>
          <a:xfrm>
            <a:off x="8004175" y="822325"/>
            <a:ext cx="0" cy="0"/>
          </a:xfrm>
          <a:prstGeom prst="straightConnector1">
            <a:avLst/>
          </a:prstGeom>
          <a:noFill/>
          <a:ln>
            <a:noFill/>
          </a:ln>
        </p:spPr>
      </p:cxnSp>
      <p:sp>
        <p:nvSpPr>
          <p:cNvPr id="138" name="Google Shape;138;p11"/>
          <p:cNvSpPr/>
          <p:nvPr/>
        </p:nvSpPr>
        <p:spPr>
          <a:xfrm>
            <a:off x="6096000" y="0"/>
            <a:ext cx="6096000" cy="6858000"/>
          </a:xfrm>
          <a:custGeom>
            <a:rect b="b" l="l" r="r" t="t"/>
            <a:pathLst>
              <a:path extrusionOk="0" h="3815" w="3388">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9" name="Google Shape;139;p11"/>
          <p:cNvSpPr txBox="1"/>
          <p:nvPr>
            <p:ph idx="1" type="body"/>
          </p:nvPr>
        </p:nvSpPr>
        <p:spPr>
          <a:xfrm>
            <a:off x="388079" y="2453317"/>
            <a:ext cx="5512904" cy="269018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solidFill>
                  <a:schemeClr val="dk1"/>
                </a:solidFill>
                <a:latin typeface="Century Gothic"/>
                <a:ea typeface="Century Gothic"/>
                <a:cs typeface="Century Gothic"/>
                <a:sym typeface="Century Gothic"/>
              </a:defRPr>
            </a:lvl2pPr>
            <a:lvl3pPr indent="-320039" lvl="2" marL="1371600" algn="l">
              <a:lnSpc>
                <a:spcPct val="90000"/>
              </a:lnSpc>
              <a:spcBef>
                <a:spcPts val="800"/>
              </a:spcBef>
              <a:spcAft>
                <a:spcPts val="0"/>
              </a:spcAft>
              <a:buSzPts val="1440"/>
              <a:buChar char="•"/>
              <a:defRPr sz="1600"/>
            </a:lvl3pPr>
            <a:lvl4pPr indent="-317500" lvl="3" marL="1828800" algn="l">
              <a:lnSpc>
                <a:spcPct val="90000"/>
              </a:lnSpc>
              <a:spcBef>
                <a:spcPts val="800"/>
              </a:spcBef>
              <a:spcAft>
                <a:spcPts val="0"/>
              </a:spcAft>
              <a:buSzPts val="1400"/>
              <a:buChar char="–"/>
              <a:defRPr sz="1400"/>
            </a:lvl4pPr>
            <a:lvl5pPr indent="-330200" lvl="4" marL="22860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k green picture layout 2" showMasterSp="0">
  <p:cSld name="Dk green picture layout 2">
    <p:spTree>
      <p:nvGrpSpPr>
        <p:cNvPr id="140" name="Shape 140"/>
        <p:cNvGrpSpPr/>
        <p:nvPr/>
      </p:nvGrpSpPr>
      <p:grpSpPr>
        <a:xfrm>
          <a:off x="0" y="0"/>
          <a:ext cx="0" cy="0"/>
          <a:chOff x="0" y="0"/>
          <a:chExt cx="0" cy="0"/>
        </a:xfrm>
      </p:grpSpPr>
      <p:sp>
        <p:nvSpPr>
          <p:cNvPr id="141" name="Google Shape;141;p12"/>
          <p:cNvSpPr/>
          <p:nvPr>
            <p:ph idx="2" type="pic"/>
          </p:nvPr>
        </p:nvSpPr>
        <p:spPr>
          <a:xfrm>
            <a:off x="6095636" y="1078992"/>
            <a:ext cx="5487073" cy="42240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400"/>
              </a:spcBef>
              <a:spcAft>
                <a:spcPts val="0"/>
              </a:spcAft>
              <a:buClr>
                <a:schemeClr val="dk1"/>
              </a:buClr>
              <a:buSzPts val="2520"/>
              <a:buFont typeface="Century Gothic"/>
              <a:buNone/>
              <a:defRPr b="0" i="0" sz="2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00"/>
              </a:spcBef>
              <a:spcAft>
                <a:spcPts val="0"/>
              </a:spcAft>
              <a:buClr>
                <a:schemeClr val="dk1"/>
              </a:buClr>
              <a:buSzPts val="216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00"/>
              </a:spcBef>
              <a:spcAft>
                <a:spcPts val="0"/>
              </a:spcAft>
              <a:buClr>
                <a:schemeClr val="dk1"/>
              </a:buClr>
              <a:buSzPts val="18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42" name="Google Shape;142;p12"/>
          <p:cNvSpPr/>
          <p:nvPr/>
        </p:nvSpPr>
        <p:spPr>
          <a:xfrm>
            <a:off x="274320" y="1078992"/>
            <a:ext cx="5821680" cy="5779008"/>
          </a:xfrm>
          <a:prstGeom prst="rect">
            <a:avLst/>
          </a:prstGeom>
          <a:solidFill>
            <a:srgbClr val="CFCFCF"/>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43" name="Google Shape;143;p12"/>
          <p:cNvSpPr txBox="1"/>
          <p:nvPr>
            <p:ph type="title"/>
          </p:nvPr>
        </p:nvSpPr>
        <p:spPr>
          <a:xfrm>
            <a:off x="388079" y="1275788"/>
            <a:ext cx="5537405" cy="97872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0" sz="32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44" name="Google Shape;144;p12"/>
          <p:cNvSpPr txBox="1"/>
          <p:nvPr>
            <p:ph idx="1" type="body"/>
          </p:nvPr>
        </p:nvSpPr>
        <p:spPr>
          <a:xfrm>
            <a:off x="388079" y="2453316"/>
            <a:ext cx="5512904" cy="416329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solidFill>
                  <a:schemeClr val="dk1"/>
                </a:solidFill>
                <a:latin typeface="Century Gothic"/>
                <a:ea typeface="Century Gothic"/>
                <a:cs typeface="Century Gothic"/>
                <a:sym typeface="Century Gothic"/>
              </a:defRPr>
            </a:lvl2pPr>
            <a:lvl3pPr indent="-320039" lvl="2" marL="1371600" algn="l">
              <a:lnSpc>
                <a:spcPct val="90000"/>
              </a:lnSpc>
              <a:spcBef>
                <a:spcPts val="800"/>
              </a:spcBef>
              <a:spcAft>
                <a:spcPts val="0"/>
              </a:spcAft>
              <a:buSzPts val="1440"/>
              <a:buChar char="•"/>
              <a:defRPr sz="1600"/>
            </a:lvl3pPr>
            <a:lvl4pPr indent="-317500" lvl="3" marL="1828800" algn="l">
              <a:lnSpc>
                <a:spcPct val="90000"/>
              </a:lnSpc>
              <a:spcBef>
                <a:spcPts val="800"/>
              </a:spcBef>
              <a:spcAft>
                <a:spcPts val="0"/>
              </a:spcAft>
              <a:buSzPts val="1400"/>
              <a:buChar char="–"/>
              <a:defRPr sz="1400"/>
            </a:lvl4pPr>
            <a:lvl5pPr indent="-330200" lvl="4" marL="22860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45" name="Google Shape;145;p12"/>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46" name="Google Shape;146;p12"/>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47" name="Google Shape;147;p12"/>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48" name="Google Shape;148;p12"/>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sp>
        <p:nvSpPr>
          <p:cNvPr id="149" name="Google Shape;149;p12"/>
          <p:cNvSpPr/>
          <p:nvPr/>
        </p:nvSpPr>
        <p:spPr>
          <a:xfrm>
            <a:off x="6096000" y="0"/>
            <a:ext cx="6096000" cy="6858000"/>
          </a:xfrm>
          <a:custGeom>
            <a:rect b="b" l="l" r="r" t="t"/>
            <a:pathLst>
              <a:path extrusionOk="0" h="3815" w="3388">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Dk green picture layout wide" showMasterSp="0">
  <p:cSld name="2_Dk green picture layout wide">
    <p:spTree>
      <p:nvGrpSpPr>
        <p:cNvPr id="150" name="Shape 150"/>
        <p:cNvGrpSpPr/>
        <p:nvPr/>
      </p:nvGrpSpPr>
      <p:grpSpPr>
        <a:xfrm>
          <a:off x="0" y="0"/>
          <a:ext cx="0" cy="0"/>
          <a:chOff x="0" y="0"/>
          <a:chExt cx="0" cy="0"/>
        </a:xfrm>
      </p:grpSpPr>
      <p:sp>
        <p:nvSpPr>
          <p:cNvPr id="151" name="Google Shape;151;p13"/>
          <p:cNvSpPr/>
          <p:nvPr>
            <p:ph idx="2" type="pic"/>
          </p:nvPr>
        </p:nvSpPr>
        <p:spPr>
          <a:xfrm>
            <a:off x="4120595" y="1078989"/>
            <a:ext cx="7464186" cy="422600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400"/>
              </a:spcBef>
              <a:spcAft>
                <a:spcPts val="0"/>
              </a:spcAft>
              <a:buClr>
                <a:schemeClr val="dk1"/>
              </a:buClr>
              <a:buSzPts val="2520"/>
              <a:buFont typeface="Century Gothic"/>
              <a:buNone/>
              <a:defRPr b="0" i="0" sz="2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00"/>
              </a:spcBef>
              <a:spcAft>
                <a:spcPts val="0"/>
              </a:spcAft>
              <a:buClr>
                <a:schemeClr val="dk1"/>
              </a:buClr>
              <a:buSzPts val="216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00"/>
              </a:spcBef>
              <a:spcAft>
                <a:spcPts val="0"/>
              </a:spcAft>
              <a:buClr>
                <a:schemeClr val="dk1"/>
              </a:buClr>
              <a:buSzPts val="18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52" name="Google Shape;152;p13"/>
          <p:cNvSpPr/>
          <p:nvPr/>
        </p:nvSpPr>
        <p:spPr>
          <a:xfrm>
            <a:off x="274321" y="1078991"/>
            <a:ext cx="3846274" cy="5779007"/>
          </a:xfrm>
          <a:prstGeom prst="rect">
            <a:avLst/>
          </a:prstGeom>
          <a:solidFill>
            <a:srgbClr val="CFCFCF"/>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53" name="Google Shape;153;p13"/>
          <p:cNvSpPr txBox="1"/>
          <p:nvPr>
            <p:ph type="title"/>
          </p:nvPr>
        </p:nvSpPr>
        <p:spPr>
          <a:xfrm>
            <a:off x="388079" y="1275788"/>
            <a:ext cx="3576228" cy="97969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0" sz="32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54" name="Google Shape;154;p13"/>
          <p:cNvSpPr txBox="1"/>
          <p:nvPr>
            <p:ph idx="1" type="body"/>
          </p:nvPr>
        </p:nvSpPr>
        <p:spPr>
          <a:xfrm>
            <a:off x="388079" y="2800350"/>
            <a:ext cx="3541945" cy="381625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solidFill>
                  <a:schemeClr val="dk1"/>
                </a:solidFill>
                <a:latin typeface="Century Gothic"/>
                <a:ea typeface="Century Gothic"/>
                <a:cs typeface="Century Gothic"/>
                <a:sym typeface="Century Gothic"/>
              </a:defRPr>
            </a:lvl2pPr>
            <a:lvl3pPr indent="-320039" lvl="2" marL="1371600" algn="l">
              <a:lnSpc>
                <a:spcPct val="90000"/>
              </a:lnSpc>
              <a:spcBef>
                <a:spcPts val="800"/>
              </a:spcBef>
              <a:spcAft>
                <a:spcPts val="0"/>
              </a:spcAft>
              <a:buSzPts val="1440"/>
              <a:buChar char="•"/>
              <a:defRPr sz="1600"/>
            </a:lvl3pPr>
            <a:lvl4pPr indent="-317500" lvl="3" marL="1828800" algn="l">
              <a:lnSpc>
                <a:spcPct val="90000"/>
              </a:lnSpc>
              <a:spcBef>
                <a:spcPts val="800"/>
              </a:spcBef>
              <a:spcAft>
                <a:spcPts val="0"/>
              </a:spcAft>
              <a:buSzPts val="1400"/>
              <a:buChar char="–"/>
              <a:defRPr sz="1400"/>
            </a:lvl4pPr>
            <a:lvl5pPr indent="-330200" lvl="4" marL="22860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55" name="Google Shape;155;p13"/>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56" name="Google Shape;156;p13"/>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57" name="Google Shape;157;p13"/>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58" name="Google Shape;158;p13"/>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sp>
        <p:nvSpPr>
          <p:cNvPr id="159" name="Google Shape;159;p13"/>
          <p:cNvSpPr/>
          <p:nvPr/>
        </p:nvSpPr>
        <p:spPr>
          <a:xfrm>
            <a:off x="4120595" y="1"/>
            <a:ext cx="8071405" cy="6857998"/>
          </a:xfrm>
          <a:custGeom>
            <a:rect b="b" l="l" r="r" t="t"/>
            <a:pathLst>
              <a:path extrusionOk="0" h="3815" w="4490">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picture layout " showMasterSp="0">
  <p:cSld name="Full picture layout ">
    <p:spTree>
      <p:nvGrpSpPr>
        <p:cNvPr id="160" name="Shape 160"/>
        <p:cNvGrpSpPr/>
        <p:nvPr/>
      </p:nvGrpSpPr>
      <p:grpSpPr>
        <a:xfrm>
          <a:off x="0" y="0"/>
          <a:ext cx="0" cy="0"/>
          <a:chOff x="0" y="0"/>
          <a:chExt cx="0" cy="0"/>
        </a:xfrm>
      </p:grpSpPr>
      <p:sp>
        <p:nvSpPr>
          <p:cNvPr id="161" name="Google Shape;161;p14"/>
          <p:cNvSpPr/>
          <p:nvPr>
            <p:ph idx="2" type="pic"/>
          </p:nvPr>
        </p:nvSpPr>
        <p:spPr>
          <a:xfrm>
            <a:off x="274320" y="2381"/>
            <a:ext cx="11312843" cy="634202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400"/>
              </a:spcBef>
              <a:spcAft>
                <a:spcPts val="0"/>
              </a:spcAft>
              <a:buClr>
                <a:schemeClr val="dk1"/>
              </a:buClr>
              <a:buSzPts val="2520"/>
              <a:buFont typeface="Century Gothic"/>
              <a:buNone/>
              <a:defRPr b="0" i="0" sz="2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00"/>
              </a:spcBef>
              <a:spcAft>
                <a:spcPts val="0"/>
              </a:spcAft>
              <a:buClr>
                <a:schemeClr val="dk1"/>
              </a:buClr>
              <a:buSzPts val="216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00"/>
              </a:spcBef>
              <a:spcAft>
                <a:spcPts val="0"/>
              </a:spcAft>
              <a:buClr>
                <a:schemeClr val="dk1"/>
              </a:buClr>
              <a:buSzPts val="18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62" name="Google Shape;162;p14"/>
          <p:cNvSpPr txBox="1"/>
          <p:nvPr>
            <p:ph type="title"/>
          </p:nvPr>
        </p:nvSpPr>
        <p:spPr>
          <a:xfrm>
            <a:off x="429769" y="274320"/>
            <a:ext cx="11000232" cy="53553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0" sz="32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63" name="Google Shape;163;p14"/>
          <p:cNvSpPr txBox="1"/>
          <p:nvPr/>
        </p:nvSpPr>
        <p:spPr>
          <a:xfrm>
            <a:off x="8010283" y="647700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00">
                <a:solidFill>
                  <a:schemeClr val="lt1"/>
                </a:solidFill>
                <a:latin typeface="Century Gothic"/>
                <a:ea typeface="Century Gothic"/>
                <a:cs typeface="Century Gothic"/>
                <a:sym typeface="Century Gothic"/>
              </a:rPr>
              <a:t> </a:t>
            </a:r>
            <a:endParaRPr/>
          </a:p>
        </p:txBody>
      </p:sp>
      <p:sp>
        <p:nvSpPr>
          <p:cNvPr id="164" name="Google Shape;164;p14"/>
          <p:cNvSpPr/>
          <p:nvPr/>
        </p:nvSpPr>
        <p:spPr>
          <a:xfrm>
            <a:off x="6026150" y="0"/>
            <a:ext cx="6165850" cy="6858000"/>
          </a:xfrm>
          <a:custGeom>
            <a:rect b="b" l="l" r="r" t="t"/>
            <a:pathLst>
              <a:path extrusionOk="0" h="4320" w="3884">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65" name="Google Shape;165;p14"/>
          <p:cNvSpPr/>
          <p:nvPr/>
        </p:nvSpPr>
        <p:spPr>
          <a:xfrm>
            <a:off x="0" y="6344402"/>
            <a:ext cx="274320" cy="510909"/>
          </a:xfrm>
          <a:prstGeom prst="rect">
            <a:avLst/>
          </a:prstGeom>
          <a:solidFill>
            <a:srgbClr val="397D5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66" name="Google Shape;166;p14"/>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descr="A close up of a logo&#10;&#10;Description automatically generated" id="167" name="Google Shape;167;p14"/>
          <p:cNvPicPr preferRelativeResize="0"/>
          <p:nvPr/>
        </p:nvPicPr>
        <p:blipFill rotWithShape="1">
          <a:blip r:embed="rId2">
            <a:alphaModFix/>
          </a:blip>
          <a:srcRect b="0" l="0" r="0" t="0"/>
          <a:stretch/>
        </p:blipFill>
        <p:spPr>
          <a:xfrm>
            <a:off x="423590" y="6458660"/>
            <a:ext cx="1677848" cy="2820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showMasterSp="0">
  <p:cSld name="1_Title and Content">
    <p:spTree>
      <p:nvGrpSpPr>
        <p:cNvPr id="25" name="Shape 25"/>
        <p:cNvGrpSpPr/>
        <p:nvPr/>
      </p:nvGrpSpPr>
      <p:grpSpPr>
        <a:xfrm>
          <a:off x="0" y="0"/>
          <a:ext cx="0" cy="0"/>
          <a:chOff x="0" y="0"/>
          <a:chExt cx="0" cy="0"/>
        </a:xfrm>
      </p:grpSpPr>
      <p:sp>
        <p:nvSpPr>
          <p:cNvPr id="26" name="Google Shape;26;p3"/>
          <p:cNvSpPr txBox="1"/>
          <p:nvPr>
            <p:ph type="title"/>
          </p:nvPr>
        </p:nvSpPr>
        <p:spPr>
          <a:xfrm>
            <a:off x="429767" y="274320"/>
            <a:ext cx="11430000" cy="5394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27" name="Google Shape;27;p3"/>
          <p:cNvSpPr txBox="1"/>
          <p:nvPr>
            <p:ph idx="1" type="body"/>
          </p:nvPr>
        </p:nvSpPr>
        <p:spPr>
          <a:xfrm>
            <a:off x="448055" y="1653735"/>
            <a:ext cx="11430000" cy="4047778"/>
          </a:xfrm>
          <a:prstGeom prst="rect">
            <a:avLst/>
          </a:prstGeom>
          <a:noFill/>
          <a:ln>
            <a:noFill/>
          </a:ln>
        </p:spPr>
        <p:txBody>
          <a:bodyPr anchorCtr="0" anchor="t" bIns="45700" lIns="91425" spcFirstLastPara="1" rIns="91425" wrap="square" tIns="45700">
            <a:noAutofit/>
          </a:bodyPr>
          <a:lstStyle>
            <a:lvl1pPr indent="-388620" lvl="0" marL="457200" algn="l">
              <a:lnSpc>
                <a:spcPct val="90000"/>
              </a:lnSpc>
              <a:spcBef>
                <a:spcPts val="1800"/>
              </a:spcBef>
              <a:spcAft>
                <a:spcPts val="0"/>
              </a:spcAft>
              <a:buClr>
                <a:schemeClr val="dk1"/>
              </a:buClr>
              <a:buSzPts val="2520"/>
              <a:buFont typeface="Century Gothic"/>
              <a:buChar char="•"/>
              <a:defRPr sz="2800">
                <a:solidFill>
                  <a:schemeClr val="dk1"/>
                </a:solidFill>
                <a:latin typeface="Century Gothic"/>
                <a:ea typeface="Century Gothic"/>
                <a:cs typeface="Century Gothic"/>
                <a:sym typeface="Century Gothic"/>
              </a:defRPr>
            </a:lvl1pPr>
            <a:lvl2pPr indent="-365760" lvl="1" marL="914400" algn="l">
              <a:lnSpc>
                <a:spcPct val="90000"/>
              </a:lnSpc>
              <a:spcBef>
                <a:spcPts val="800"/>
              </a:spcBef>
              <a:spcAft>
                <a:spcPts val="0"/>
              </a:spcAft>
              <a:buClr>
                <a:schemeClr val="dk1"/>
              </a:buClr>
              <a:buSzPts val="2160"/>
              <a:buFont typeface="Century Gothic"/>
              <a:buChar char="–"/>
              <a:defRPr>
                <a:latin typeface="Century Gothic"/>
                <a:ea typeface="Century Gothic"/>
                <a:cs typeface="Century Gothic"/>
                <a:sym typeface="Century Gothic"/>
              </a:defRPr>
            </a:lvl2pPr>
            <a:lvl3pPr indent="-342900" lvl="2" marL="1371600" algn="l">
              <a:lnSpc>
                <a:spcPct val="90000"/>
              </a:lnSpc>
              <a:spcBef>
                <a:spcPts val="800"/>
              </a:spcBef>
              <a:spcAft>
                <a:spcPts val="0"/>
              </a:spcAft>
              <a:buClr>
                <a:schemeClr val="dk1"/>
              </a:buClr>
              <a:buSzPts val="1800"/>
              <a:buFont typeface="Century Gothic"/>
              <a:buChar char="•"/>
              <a:defRPr>
                <a:latin typeface="Century Gothic"/>
                <a:ea typeface="Century Gothic"/>
                <a:cs typeface="Century Gothic"/>
                <a:sym typeface="Century Gothic"/>
              </a:defRPr>
            </a:lvl3pPr>
            <a:lvl4pPr indent="-342900" lvl="3" marL="1828800" algn="l">
              <a:lnSpc>
                <a:spcPct val="90000"/>
              </a:lnSpc>
              <a:spcBef>
                <a:spcPts val="800"/>
              </a:spcBef>
              <a:spcAft>
                <a:spcPts val="0"/>
              </a:spcAft>
              <a:buClr>
                <a:schemeClr val="dk1"/>
              </a:buClr>
              <a:buSzPts val="1800"/>
              <a:buChar char="–"/>
              <a:defRPr>
                <a:latin typeface="Century Gothic"/>
                <a:ea typeface="Century Gothic"/>
                <a:cs typeface="Century Gothic"/>
                <a:sym typeface="Century Gothic"/>
              </a:defRPr>
            </a:lvl4pPr>
            <a:lvl5pPr indent="-342900" lvl="4" marL="2286000" algn="l">
              <a:lnSpc>
                <a:spcPct val="90000"/>
              </a:lnSpc>
              <a:spcBef>
                <a:spcPts val="600"/>
              </a:spcBef>
              <a:spcAft>
                <a:spcPts val="0"/>
              </a:spcAft>
              <a:buClr>
                <a:schemeClr val="dk1"/>
              </a:buClr>
              <a:buSzPts val="1800"/>
              <a:buFont typeface="Arial"/>
              <a:buChar char="•"/>
              <a:defRPr>
                <a:latin typeface="Century Gothic"/>
                <a:ea typeface="Century Gothic"/>
                <a:cs typeface="Century Gothic"/>
                <a:sym typeface="Century Gothic"/>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
          <p:cNvSpPr/>
          <p:nvPr/>
        </p:nvSpPr>
        <p:spPr>
          <a:xfrm>
            <a:off x="0" y="320040"/>
            <a:ext cx="274320" cy="653795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29" name="Google Shape;29;p3"/>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sp>
        <p:nvSpPr>
          <p:cNvPr id="30" name="Google Shape;30;p3"/>
          <p:cNvSpPr txBox="1"/>
          <p:nvPr/>
        </p:nvSpPr>
        <p:spPr>
          <a:xfrm>
            <a:off x="8010282" y="658368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pic>
        <p:nvPicPr>
          <p:cNvPr descr="A close up of a logo&#10;&#10;Description automatically generated" id="31" name="Google Shape;31;p3"/>
          <p:cNvPicPr preferRelativeResize="0"/>
          <p:nvPr/>
        </p:nvPicPr>
        <p:blipFill rotWithShape="1">
          <a:blip r:embed="rId2">
            <a:alphaModFix/>
          </a:blip>
          <a:srcRect b="0" l="0" r="0" t="0"/>
          <a:stretch/>
        </p:blipFill>
        <p:spPr>
          <a:xfrm>
            <a:off x="423590" y="6458660"/>
            <a:ext cx="1677848" cy="2820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break" showMasterSp="0">
  <p:cSld name="Section break">
    <p:spTree>
      <p:nvGrpSpPr>
        <p:cNvPr id="32" name="Shape 32"/>
        <p:cNvGrpSpPr/>
        <p:nvPr/>
      </p:nvGrpSpPr>
      <p:grpSpPr>
        <a:xfrm>
          <a:off x="0" y="0"/>
          <a:ext cx="0" cy="0"/>
          <a:chOff x="0" y="0"/>
          <a:chExt cx="0" cy="0"/>
        </a:xfrm>
      </p:grpSpPr>
      <p:pic>
        <p:nvPicPr>
          <p:cNvPr id="33" name="Google Shape;33;p4"/>
          <p:cNvPicPr preferRelativeResize="0"/>
          <p:nvPr/>
        </p:nvPicPr>
        <p:blipFill rotWithShape="1">
          <a:blip r:embed="rId2">
            <a:alphaModFix/>
          </a:blip>
          <a:srcRect b="-1" l="0" r="-400" t="0"/>
          <a:stretch/>
        </p:blipFill>
        <p:spPr>
          <a:xfrm>
            <a:off x="6095998" y="1078992"/>
            <a:ext cx="5535025" cy="4228673"/>
          </a:xfrm>
          <a:prstGeom prst="rect">
            <a:avLst/>
          </a:prstGeom>
          <a:noFill/>
          <a:ln>
            <a:noFill/>
          </a:ln>
        </p:spPr>
      </p:pic>
      <p:sp>
        <p:nvSpPr>
          <p:cNvPr id="34" name="Google Shape;34;p4"/>
          <p:cNvSpPr/>
          <p:nvPr/>
        </p:nvSpPr>
        <p:spPr>
          <a:xfrm>
            <a:off x="274320" y="1078992"/>
            <a:ext cx="5821680" cy="4228673"/>
          </a:xfrm>
          <a:prstGeom prst="rect">
            <a:avLst/>
          </a:prstGeom>
          <a:solidFill>
            <a:srgbClr val="CFCFCF"/>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35" name="Google Shape;35;p4"/>
          <p:cNvSpPr txBox="1"/>
          <p:nvPr>
            <p:ph type="title"/>
          </p:nvPr>
        </p:nvSpPr>
        <p:spPr>
          <a:xfrm>
            <a:off x="429768" y="1352479"/>
            <a:ext cx="5413469" cy="110078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6" name="Google Shape;36;p4"/>
          <p:cNvSpPr txBox="1"/>
          <p:nvPr>
            <p:ph idx="1" type="body"/>
          </p:nvPr>
        </p:nvSpPr>
        <p:spPr>
          <a:xfrm>
            <a:off x="412217" y="2891883"/>
            <a:ext cx="5431021" cy="225254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latin typeface="Century Gothic"/>
                <a:ea typeface="Century Gothic"/>
                <a:cs typeface="Century Gothic"/>
                <a:sym typeface="Century Gothic"/>
              </a:defRPr>
            </a:lvl2pPr>
            <a:lvl3pPr indent="-320039" lvl="2" marL="1371600" algn="l">
              <a:lnSpc>
                <a:spcPct val="90000"/>
              </a:lnSpc>
              <a:spcBef>
                <a:spcPts val="800"/>
              </a:spcBef>
              <a:spcAft>
                <a:spcPts val="0"/>
              </a:spcAft>
              <a:buSzPts val="1440"/>
              <a:buChar char="•"/>
              <a:defRPr sz="1600"/>
            </a:lvl3pPr>
            <a:lvl4pPr indent="-317500" lvl="3" marL="1828800" algn="l">
              <a:lnSpc>
                <a:spcPct val="90000"/>
              </a:lnSpc>
              <a:spcBef>
                <a:spcPts val="800"/>
              </a:spcBef>
              <a:spcAft>
                <a:spcPts val="0"/>
              </a:spcAft>
              <a:buSzPts val="1400"/>
              <a:buChar char="–"/>
              <a:defRPr sz="1400"/>
            </a:lvl4pPr>
            <a:lvl5pPr indent="-330200" lvl="4" marL="22860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7" name="Google Shape;37;p4"/>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38" name="Google Shape;38;p4"/>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pic>
        <p:nvPicPr>
          <p:cNvPr id="39" name="Google Shape;39;p4"/>
          <p:cNvPicPr preferRelativeResize="0"/>
          <p:nvPr/>
        </p:nvPicPr>
        <p:blipFill rotWithShape="1">
          <a:blip r:embed="rId3">
            <a:alphaModFix/>
          </a:blip>
          <a:srcRect b="0" l="0" r="0" t="0"/>
          <a:stretch/>
        </p:blipFill>
        <p:spPr>
          <a:xfrm>
            <a:off x="413129" y="456244"/>
            <a:ext cx="1088136" cy="261860"/>
          </a:xfrm>
          <a:prstGeom prst="rect">
            <a:avLst/>
          </a:prstGeom>
          <a:noFill/>
          <a:ln>
            <a:noFill/>
          </a:ln>
        </p:spPr>
      </p:pic>
      <p:sp>
        <p:nvSpPr>
          <p:cNvPr id="40" name="Google Shape;40;p4"/>
          <p:cNvSpPr/>
          <p:nvPr/>
        </p:nvSpPr>
        <p:spPr>
          <a:xfrm>
            <a:off x="6096000" y="0"/>
            <a:ext cx="6096000" cy="6858000"/>
          </a:xfrm>
          <a:custGeom>
            <a:rect b="b" l="l" r="r" t="t"/>
            <a:pathLst>
              <a:path extrusionOk="0" h="3815" w="3388">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Title only" showMasterSp="0">
  <p:cSld name="7_Title only">
    <p:spTree>
      <p:nvGrpSpPr>
        <p:cNvPr id="41" name="Shape 41"/>
        <p:cNvGrpSpPr/>
        <p:nvPr/>
      </p:nvGrpSpPr>
      <p:grpSpPr>
        <a:xfrm>
          <a:off x="0" y="0"/>
          <a:ext cx="0" cy="0"/>
          <a:chOff x="0" y="0"/>
          <a:chExt cx="0" cy="0"/>
        </a:xfrm>
      </p:grpSpPr>
      <p:sp>
        <p:nvSpPr>
          <p:cNvPr id="42" name="Google Shape;42;p5"/>
          <p:cNvSpPr/>
          <p:nvPr/>
        </p:nvSpPr>
        <p:spPr>
          <a:xfrm>
            <a:off x="0" y="320040"/>
            <a:ext cx="274320" cy="653795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43" name="Google Shape;43;p5"/>
          <p:cNvSpPr txBox="1"/>
          <p:nvPr>
            <p:ph type="title"/>
          </p:nvPr>
        </p:nvSpPr>
        <p:spPr>
          <a:xfrm>
            <a:off x="429768" y="274320"/>
            <a:ext cx="11425236" cy="53553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44" name="Google Shape;44;p5"/>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sp>
        <p:nvSpPr>
          <p:cNvPr id="45" name="Google Shape;45;p5"/>
          <p:cNvSpPr txBox="1"/>
          <p:nvPr/>
        </p:nvSpPr>
        <p:spPr>
          <a:xfrm>
            <a:off x="8010282" y="658368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pic>
        <p:nvPicPr>
          <p:cNvPr descr="A close up of a logo&#10;&#10;Description automatically generated" id="46" name="Google Shape;46;p5"/>
          <p:cNvPicPr preferRelativeResize="0"/>
          <p:nvPr/>
        </p:nvPicPr>
        <p:blipFill rotWithShape="1">
          <a:blip r:embed="rId2">
            <a:alphaModFix/>
          </a:blip>
          <a:srcRect b="0" l="0" r="0" t="0"/>
          <a:stretch/>
        </p:blipFill>
        <p:spPr>
          <a:xfrm>
            <a:off x="423590" y="6458660"/>
            <a:ext cx="1677848" cy="2820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47" name="Shape 47"/>
        <p:cNvGrpSpPr/>
        <p:nvPr/>
      </p:nvGrpSpPr>
      <p:grpSpPr>
        <a:xfrm>
          <a:off x="0" y="0"/>
          <a:ext cx="0" cy="0"/>
          <a:chOff x="0" y="0"/>
          <a:chExt cx="0" cy="0"/>
        </a:xfrm>
      </p:grpSpPr>
      <p:sp>
        <p:nvSpPr>
          <p:cNvPr id="48" name="Google Shape;48;p6"/>
          <p:cNvSpPr/>
          <p:nvPr/>
        </p:nvSpPr>
        <p:spPr>
          <a:xfrm>
            <a:off x="0" y="320040"/>
            <a:ext cx="274320" cy="653795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49" name="Google Shape;49;p6"/>
          <p:cNvSpPr txBox="1"/>
          <p:nvPr>
            <p:ph type="title"/>
          </p:nvPr>
        </p:nvSpPr>
        <p:spPr>
          <a:xfrm>
            <a:off x="429768" y="274320"/>
            <a:ext cx="11504904" cy="53553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3200">
                <a:solidFill>
                  <a:schemeClr val="dk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50" name="Google Shape;50;p6"/>
          <p:cNvSpPr txBox="1"/>
          <p:nvPr>
            <p:ph idx="1" type="body"/>
          </p:nvPr>
        </p:nvSpPr>
        <p:spPr>
          <a:xfrm>
            <a:off x="417010" y="1444752"/>
            <a:ext cx="5507832" cy="82119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400"/>
              </a:spcBef>
              <a:spcAft>
                <a:spcPts val="0"/>
              </a:spcAft>
              <a:buSzPts val="2160"/>
              <a:buNone/>
              <a:defRPr b="0" sz="2400">
                <a:solidFill>
                  <a:schemeClr val="dk1"/>
                </a:solidFill>
                <a:latin typeface="Century Gothic"/>
                <a:ea typeface="Century Gothic"/>
                <a:cs typeface="Century Gothic"/>
                <a:sym typeface="Century Gothic"/>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 name="Google Shape;51;p6"/>
          <p:cNvSpPr txBox="1"/>
          <p:nvPr>
            <p:ph idx="2" type="body"/>
          </p:nvPr>
        </p:nvSpPr>
        <p:spPr>
          <a:xfrm>
            <a:off x="417010" y="2275467"/>
            <a:ext cx="5507832" cy="337322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latin typeface="Century Gothic"/>
                <a:ea typeface="Century Gothic"/>
                <a:cs typeface="Century Gothic"/>
                <a:sym typeface="Century Gothic"/>
              </a:defRPr>
            </a:lvl2pPr>
            <a:lvl3pPr indent="-320039" lvl="2" marL="1371600" algn="l">
              <a:lnSpc>
                <a:spcPct val="90000"/>
              </a:lnSpc>
              <a:spcBef>
                <a:spcPts val="800"/>
              </a:spcBef>
              <a:spcAft>
                <a:spcPts val="0"/>
              </a:spcAft>
              <a:buClr>
                <a:schemeClr val="dk1"/>
              </a:buClr>
              <a:buSzPts val="1440"/>
              <a:buFont typeface="Century Gothic"/>
              <a:buChar char="•"/>
              <a:defRPr sz="1600">
                <a:latin typeface="Century Gothic"/>
                <a:ea typeface="Century Gothic"/>
                <a:cs typeface="Century Gothic"/>
                <a:sym typeface="Century Gothic"/>
              </a:defRPr>
            </a:lvl3pPr>
            <a:lvl4pPr indent="-228600" lvl="3" marL="1828800" algn="l">
              <a:lnSpc>
                <a:spcPct val="90000"/>
              </a:lnSpc>
              <a:spcBef>
                <a:spcPts val="800"/>
              </a:spcBef>
              <a:spcAft>
                <a:spcPts val="0"/>
              </a:spcAft>
              <a:buClr>
                <a:schemeClr val="dk1"/>
              </a:buClr>
              <a:buSzPts val="1400"/>
              <a:buFont typeface="Century Gothic"/>
              <a:buNone/>
              <a:defRPr sz="1400">
                <a:latin typeface="Century Gothic"/>
                <a:ea typeface="Century Gothic"/>
                <a:cs typeface="Century Gothic"/>
                <a:sym typeface="Century Gothic"/>
              </a:defRPr>
            </a:lvl4pPr>
            <a:lvl5pPr indent="-330200" lvl="4" marL="2286000" algn="l">
              <a:lnSpc>
                <a:spcPct val="90000"/>
              </a:lnSpc>
              <a:spcBef>
                <a:spcPts val="600"/>
              </a:spcBef>
              <a:spcAft>
                <a:spcPts val="0"/>
              </a:spcAft>
              <a:buClr>
                <a:schemeClr val="dk1"/>
              </a:buClr>
              <a:buSzPts val="1600"/>
              <a:buFont typeface="Century Gothic"/>
              <a:buChar char="•"/>
              <a:defRPr sz="1600">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2" name="Google Shape;52;p6"/>
          <p:cNvSpPr txBox="1"/>
          <p:nvPr>
            <p:ph idx="3" type="body"/>
          </p:nvPr>
        </p:nvSpPr>
        <p:spPr>
          <a:xfrm>
            <a:off x="6193368" y="1444752"/>
            <a:ext cx="5504688" cy="82119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400"/>
              </a:spcBef>
              <a:spcAft>
                <a:spcPts val="0"/>
              </a:spcAft>
              <a:buSzPts val="2160"/>
              <a:buNone/>
              <a:defRPr b="0" sz="2400">
                <a:solidFill>
                  <a:schemeClr val="dk1"/>
                </a:solidFill>
                <a:latin typeface="Century Gothic"/>
                <a:ea typeface="Century Gothic"/>
                <a:cs typeface="Century Gothic"/>
                <a:sym typeface="Century Gothic"/>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 name="Google Shape;53;p6"/>
          <p:cNvSpPr txBox="1"/>
          <p:nvPr>
            <p:ph idx="4" type="body"/>
          </p:nvPr>
        </p:nvSpPr>
        <p:spPr>
          <a:xfrm>
            <a:off x="6193368" y="2275467"/>
            <a:ext cx="5504688" cy="337322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latin typeface="Century Gothic"/>
                <a:ea typeface="Century Gothic"/>
                <a:cs typeface="Century Gothic"/>
                <a:sym typeface="Century Gothic"/>
              </a:defRPr>
            </a:lvl2pPr>
            <a:lvl3pPr indent="-320039" lvl="2" marL="1371600" algn="l">
              <a:lnSpc>
                <a:spcPct val="90000"/>
              </a:lnSpc>
              <a:spcBef>
                <a:spcPts val="800"/>
              </a:spcBef>
              <a:spcAft>
                <a:spcPts val="0"/>
              </a:spcAft>
              <a:buClr>
                <a:schemeClr val="dk1"/>
              </a:buClr>
              <a:buSzPts val="1440"/>
              <a:buFont typeface="Century Gothic"/>
              <a:buChar char="•"/>
              <a:defRPr sz="1600">
                <a:latin typeface="Century Gothic"/>
                <a:ea typeface="Century Gothic"/>
                <a:cs typeface="Century Gothic"/>
                <a:sym typeface="Century Gothic"/>
              </a:defRPr>
            </a:lvl3pPr>
            <a:lvl4pPr indent="-317500" lvl="3" marL="1828800" algn="l">
              <a:lnSpc>
                <a:spcPct val="90000"/>
              </a:lnSpc>
              <a:spcBef>
                <a:spcPts val="800"/>
              </a:spcBef>
              <a:spcAft>
                <a:spcPts val="0"/>
              </a:spcAft>
              <a:buClr>
                <a:schemeClr val="dk1"/>
              </a:buClr>
              <a:buSzPts val="1400"/>
              <a:buFont typeface="Century Gothic"/>
              <a:buChar char="•"/>
              <a:defRPr sz="1400">
                <a:latin typeface="Century Gothic"/>
                <a:ea typeface="Century Gothic"/>
                <a:cs typeface="Century Gothic"/>
                <a:sym typeface="Century Gothic"/>
              </a:defRPr>
            </a:lvl4pPr>
            <a:lvl5pPr indent="-330200" lvl="4" marL="2286000" algn="l">
              <a:lnSpc>
                <a:spcPct val="90000"/>
              </a:lnSpc>
              <a:spcBef>
                <a:spcPts val="600"/>
              </a:spcBef>
              <a:spcAft>
                <a:spcPts val="0"/>
              </a:spcAft>
              <a:buClr>
                <a:schemeClr val="dk1"/>
              </a:buClr>
              <a:buSzPts val="1600"/>
              <a:buChar char="»"/>
              <a:defRPr sz="16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4" name="Google Shape;54;p6"/>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sp>
        <p:nvSpPr>
          <p:cNvPr id="55" name="Google Shape;55;p6"/>
          <p:cNvSpPr txBox="1"/>
          <p:nvPr/>
        </p:nvSpPr>
        <p:spPr>
          <a:xfrm>
            <a:off x="8010282" y="658368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pic>
        <p:nvPicPr>
          <p:cNvPr descr="A close up of a logo&#10;&#10;Description automatically generated" id="56" name="Google Shape;56;p6"/>
          <p:cNvPicPr preferRelativeResize="0"/>
          <p:nvPr/>
        </p:nvPicPr>
        <p:blipFill rotWithShape="1">
          <a:blip r:embed="rId2">
            <a:alphaModFix/>
          </a:blip>
          <a:srcRect b="0" l="0" r="0" t="0"/>
          <a:stretch/>
        </p:blipFill>
        <p:spPr>
          <a:xfrm>
            <a:off x="423590" y="6458660"/>
            <a:ext cx="1677848" cy="2820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ntent boxes with reverse headers" showMasterSp="0">
  <p:cSld name="3 content boxes with reverse headers">
    <p:spTree>
      <p:nvGrpSpPr>
        <p:cNvPr id="57" name="Shape 57"/>
        <p:cNvGrpSpPr/>
        <p:nvPr/>
      </p:nvGrpSpPr>
      <p:grpSpPr>
        <a:xfrm>
          <a:off x="0" y="0"/>
          <a:ext cx="0" cy="0"/>
          <a:chOff x="0" y="0"/>
          <a:chExt cx="0" cy="0"/>
        </a:xfrm>
      </p:grpSpPr>
      <p:sp>
        <p:nvSpPr>
          <p:cNvPr id="58" name="Google Shape;58;p7"/>
          <p:cNvSpPr/>
          <p:nvPr/>
        </p:nvSpPr>
        <p:spPr>
          <a:xfrm>
            <a:off x="0" y="320040"/>
            <a:ext cx="274320" cy="653795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59" name="Google Shape;59;p7"/>
          <p:cNvSpPr txBox="1"/>
          <p:nvPr>
            <p:ph type="title"/>
          </p:nvPr>
        </p:nvSpPr>
        <p:spPr>
          <a:xfrm>
            <a:off x="429768" y="274320"/>
            <a:ext cx="11504904" cy="53553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60" name="Google Shape;60;p7"/>
          <p:cNvSpPr txBox="1"/>
          <p:nvPr>
            <p:ph idx="1" type="body"/>
          </p:nvPr>
        </p:nvSpPr>
        <p:spPr>
          <a:xfrm>
            <a:off x="536696" y="1387602"/>
            <a:ext cx="3610478" cy="821190"/>
          </a:xfrm>
          <a:prstGeom prst="rect">
            <a:avLst/>
          </a:prstGeom>
          <a:solidFill>
            <a:schemeClr val="dk2"/>
          </a:solidFill>
          <a:ln cap="flat" cmpd="sng" w="12700">
            <a:solidFill>
              <a:schemeClr val="dk2"/>
            </a:solidFill>
            <a:prstDash val="solid"/>
            <a:round/>
            <a:headEnd len="sm" w="sm" type="none"/>
            <a:tailEnd len="sm" w="sm" type="none"/>
          </a:ln>
        </p:spPr>
        <p:txBody>
          <a:bodyPr anchorCtr="0" anchor="b"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1" name="Google Shape;61;p7"/>
          <p:cNvSpPr txBox="1"/>
          <p:nvPr>
            <p:ph idx="2" type="body"/>
          </p:nvPr>
        </p:nvSpPr>
        <p:spPr>
          <a:xfrm>
            <a:off x="536696" y="2208792"/>
            <a:ext cx="3610478" cy="3813071"/>
          </a:xfrm>
          <a:prstGeom prst="rect">
            <a:avLst/>
          </a:prstGeom>
          <a:noFill/>
          <a:ln cap="flat" cmpd="sng" w="12700">
            <a:solidFill>
              <a:schemeClr val="dk2"/>
            </a:solidFill>
            <a:prstDash val="solid"/>
            <a:round/>
            <a:headEnd len="sm" w="sm" type="none"/>
            <a:tailEnd len="sm" w="sm" type="none"/>
          </a:ln>
        </p:spPr>
        <p:txBody>
          <a:bodyPr anchorCtr="0" anchor="t" bIns="91425" lIns="91425" spcFirstLastPara="1" rIns="91425" wrap="square" tIns="91425">
            <a:noAutofit/>
          </a:bodyPr>
          <a:lstStyle>
            <a:lvl1pPr indent="-331470" lvl="0" marL="457200" algn="l">
              <a:lnSpc>
                <a:spcPct val="90000"/>
              </a:lnSpc>
              <a:spcBef>
                <a:spcPts val="1400"/>
              </a:spcBef>
              <a:spcAft>
                <a:spcPts val="0"/>
              </a:spcAft>
              <a:buClr>
                <a:schemeClr val="dk1"/>
              </a:buClr>
              <a:buSzPts val="1620"/>
              <a:buFont typeface="Century Gothic"/>
              <a:buChar char="•"/>
              <a:defRPr sz="1800"/>
            </a:lvl1pPr>
            <a:lvl2pPr indent="-320040" lvl="1" marL="914400" algn="l">
              <a:lnSpc>
                <a:spcPct val="90000"/>
              </a:lnSpc>
              <a:spcBef>
                <a:spcPts val="800"/>
              </a:spcBef>
              <a:spcAft>
                <a:spcPts val="0"/>
              </a:spcAft>
              <a:buClr>
                <a:schemeClr val="dk1"/>
              </a:buClr>
              <a:buSzPts val="1440"/>
              <a:buFont typeface="Century Gothic"/>
              <a:buChar char="–"/>
              <a:defRPr sz="1600"/>
            </a:lvl2pPr>
            <a:lvl3pPr indent="-308610" lvl="2" marL="1371600" algn="l">
              <a:lnSpc>
                <a:spcPct val="90000"/>
              </a:lnSpc>
              <a:spcBef>
                <a:spcPts val="800"/>
              </a:spcBef>
              <a:spcAft>
                <a:spcPts val="0"/>
              </a:spcAft>
              <a:buClr>
                <a:schemeClr val="dk1"/>
              </a:buClr>
              <a:buSzPts val="1260"/>
              <a:buFont typeface="Century Gothic"/>
              <a:buChar char="•"/>
              <a:defRPr sz="1400"/>
            </a:lvl3pPr>
            <a:lvl4pPr indent="-297180" lvl="3" marL="1828800" algn="l">
              <a:lnSpc>
                <a:spcPct val="90000"/>
              </a:lnSpc>
              <a:spcBef>
                <a:spcPts val="800"/>
              </a:spcBef>
              <a:spcAft>
                <a:spcPts val="0"/>
              </a:spcAft>
              <a:buClr>
                <a:schemeClr val="dk1"/>
              </a:buClr>
              <a:buSzPts val="1080"/>
              <a:buFont typeface="Century Gothic"/>
              <a:buChar char="–"/>
              <a:defRPr sz="1200"/>
            </a:lvl4pPr>
            <a:lvl5pPr indent="-317500" lvl="4" marL="2286000" algn="l">
              <a:lnSpc>
                <a:spcPct val="90000"/>
              </a:lnSpc>
              <a:spcBef>
                <a:spcPts val="600"/>
              </a:spcBef>
              <a:spcAft>
                <a:spcPts val="0"/>
              </a:spcAft>
              <a:buClr>
                <a:schemeClr val="dk1"/>
              </a:buClr>
              <a:buSzPts val="1400"/>
              <a:buFont typeface="Arial"/>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2" name="Google Shape;62;p7"/>
          <p:cNvSpPr txBox="1"/>
          <p:nvPr>
            <p:ph idx="3" type="body"/>
          </p:nvPr>
        </p:nvSpPr>
        <p:spPr>
          <a:xfrm>
            <a:off x="4393659" y="1387602"/>
            <a:ext cx="3608418" cy="821190"/>
          </a:xfrm>
          <a:prstGeom prst="rect">
            <a:avLst/>
          </a:prstGeom>
          <a:solidFill>
            <a:schemeClr val="dk2"/>
          </a:solidFill>
          <a:ln cap="flat" cmpd="sng" w="12700">
            <a:solidFill>
              <a:schemeClr val="dk2"/>
            </a:solidFill>
            <a:prstDash val="solid"/>
            <a:round/>
            <a:headEnd len="sm" w="sm" type="none"/>
            <a:tailEnd len="sm" w="sm" type="none"/>
          </a:ln>
        </p:spPr>
        <p:txBody>
          <a:bodyPr anchorCtr="0" anchor="b"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3" name="Google Shape;63;p7"/>
          <p:cNvSpPr txBox="1"/>
          <p:nvPr>
            <p:ph idx="4" type="body"/>
          </p:nvPr>
        </p:nvSpPr>
        <p:spPr>
          <a:xfrm>
            <a:off x="4393659" y="2213184"/>
            <a:ext cx="3608418" cy="3813071"/>
          </a:xfrm>
          <a:prstGeom prst="rect">
            <a:avLst/>
          </a:prstGeom>
          <a:noFill/>
          <a:ln cap="flat" cmpd="sng" w="12700">
            <a:solidFill>
              <a:schemeClr val="dk2"/>
            </a:solidFill>
            <a:prstDash val="solid"/>
            <a:round/>
            <a:headEnd len="sm" w="sm" type="none"/>
            <a:tailEnd len="sm" w="sm" type="none"/>
          </a:ln>
        </p:spPr>
        <p:txBody>
          <a:bodyPr anchorCtr="0" anchor="t" bIns="91425" lIns="91425" spcFirstLastPara="1" rIns="91425" wrap="square" tIns="91425">
            <a:noAutofit/>
          </a:bodyPr>
          <a:lstStyle>
            <a:lvl1pPr indent="-331470" lvl="0" marL="457200" algn="l">
              <a:lnSpc>
                <a:spcPct val="90000"/>
              </a:lnSpc>
              <a:spcBef>
                <a:spcPts val="1400"/>
              </a:spcBef>
              <a:spcAft>
                <a:spcPts val="0"/>
              </a:spcAft>
              <a:buClr>
                <a:schemeClr val="dk1"/>
              </a:buClr>
              <a:buSzPts val="1620"/>
              <a:buFont typeface="Century Gothic"/>
              <a:buChar char="•"/>
              <a:defRPr sz="1800"/>
            </a:lvl1pPr>
            <a:lvl2pPr indent="-320040" lvl="1" marL="914400" algn="l">
              <a:lnSpc>
                <a:spcPct val="90000"/>
              </a:lnSpc>
              <a:spcBef>
                <a:spcPts val="800"/>
              </a:spcBef>
              <a:spcAft>
                <a:spcPts val="0"/>
              </a:spcAft>
              <a:buClr>
                <a:schemeClr val="dk1"/>
              </a:buClr>
              <a:buSzPts val="1440"/>
              <a:buFont typeface="Century Gothic"/>
              <a:buChar char="–"/>
              <a:defRPr sz="1600">
                <a:solidFill>
                  <a:schemeClr val="dk1"/>
                </a:solidFill>
                <a:latin typeface="Century Gothic"/>
                <a:ea typeface="Century Gothic"/>
                <a:cs typeface="Century Gothic"/>
                <a:sym typeface="Century Gothic"/>
              </a:defRPr>
            </a:lvl2pPr>
            <a:lvl3pPr indent="-308610" lvl="2" marL="1371600" algn="l">
              <a:lnSpc>
                <a:spcPct val="90000"/>
              </a:lnSpc>
              <a:spcBef>
                <a:spcPts val="800"/>
              </a:spcBef>
              <a:spcAft>
                <a:spcPts val="0"/>
              </a:spcAft>
              <a:buClr>
                <a:schemeClr val="dk1"/>
              </a:buClr>
              <a:buSzPts val="1260"/>
              <a:buFont typeface="Century Gothic"/>
              <a:buChar char="•"/>
              <a:defRPr sz="1400"/>
            </a:lvl3pPr>
            <a:lvl4pPr indent="-297180" lvl="3" marL="1828800" algn="l">
              <a:lnSpc>
                <a:spcPct val="90000"/>
              </a:lnSpc>
              <a:spcBef>
                <a:spcPts val="800"/>
              </a:spcBef>
              <a:spcAft>
                <a:spcPts val="0"/>
              </a:spcAft>
              <a:buClr>
                <a:schemeClr val="dk1"/>
              </a:buClr>
              <a:buSzPts val="1080"/>
              <a:buFont typeface="Century Gothic"/>
              <a:buChar char="–"/>
              <a:defRPr sz="1200"/>
            </a:lvl4pPr>
            <a:lvl5pPr indent="-317500" lvl="4" marL="2286000" algn="l">
              <a:lnSpc>
                <a:spcPct val="90000"/>
              </a:lnSpc>
              <a:spcBef>
                <a:spcPts val="600"/>
              </a:spcBef>
              <a:spcAft>
                <a:spcPts val="0"/>
              </a:spcAft>
              <a:buClr>
                <a:schemeClr val="dk1"/>
              </a:buClr>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4" name="Google Shape;64;p7"/>
          <p:cNvSpPr txBox="1"/>
          <p:nvPr>
            <p:ph idx="5" type="body"/>
          </p:nvPr>
        </p:nvSpPr>
        <p:spPr>
          <a:xfrm>
            <a:off x="8248562" y="1387602"/>
            <a:ext cx="3608418" cy="821190"/>
          </a:xfrm>
          <a:prstGeom prst="rect">
            <a:avLst/>
          </a:prstGeom>
          <a:solidFill>
            <a:schemeClr val="dk2"/>
          </a:solidFill>
          <a:ln cap="flat" cmpd="sng" w="12700">
            <a:solidFill>
              <a:schemeClr val="dk2"/>
            </a:solidFill>
            <a:prstDash val="solid"/>
            <a:round/>
            <a:headEnd len="sm" w="sm" type="none"/>
            <a:tailEnd len="sm" w="sm" type="none"/>
          </a:ln>
        </p:spPr>
        <p:txBody>
          <a:bodyPr anchorCtr="0" anchor="b"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5" name="Google Shape;65;p7"/>
          <p:cNvSpPr txBox="1"/>
          <p:nvPr>
            <p:ph idx="6" type="body"/>
          </p:nvPr>
        </p:nvSpPr>
        <p:spPr>
          <a:xfrm>
            <a:off x="8248562" y="2213184"/>
            <a:ext cx="3608418" cy="3813071"/>
          </a:xfrm>
          <a:prstGeom prst="rect">
            <a:avLst/>
          </a:prstGeom>
          <a:noFill/>
          <a:ln cap="flat" cmpd="sng" w="12700">
            <a:solidFill>
              <a:schemeClr val="dk2"/>
            </a:solidFill>
            <a:prstDash val="solid"/>
            <a:round/>
            <a:headEnd len="sm" w="sm" type="none"/>
            <a:tailEnd len="sm" w="sm" type="none"/>
          </a:ln>
        </p:spPr>
        <p:txBody>
          <a:bodyPr anchorCtr="0" anchor="t" bIns="91425" lIns="91425" spcFirstLastPara="1" rIns="91425" wrap="square" tIns="91425">
            <a:noAutofit/>
          </a:bodyPr>
          <a:lstStyle>
            <a:lvl1pPr indent="-331470" lvl="0" marL="457200" algn="l">
              <a:lnSpc>
                <a:spcPct val="90000"/>
              </a:lnSpc>
              <a:spcBef>
                <a:spcPts val="1400"/>
              </a:spcBef>
              <a:spcAft>
                <a:spcPts val="0"/>
              </a:spcAft>
              <a:buClr>
                <a:schemeClr val="dk1"/>
              </a:buClr>
              <a:buSzPts val="1620"/>
              <a:buFont typeface="Century Gothic"/>
              <a:buChar char="•"/>
              <a:defRPr sz="1800"/>
            </a:lvl1pPr>
            <a:lvl2pPr indent="-320040" lvl="1" marL="914400" algn="l">
              <a:lnSpc>
                <a:spcPct val="90000"/>
              </a:lnSpc>
              <a:spcBef>
                <a:spcPts val="800"/>
              </a:spcBef>
              <a:spcAft>
                <a:spcPts val="0"/>
              </a:spcAft>
              <a:buClr>
                <a:schemeClr val="dk1"/>
              </a:buClr>
              <a:buSzPts val="1440"/>
              <a:buFont typeface="Century Gothic"/>
              <a:buChar char="–"/>
              <a:defRPr sz="1600">
                <a:solidFill>
                  <a:schemeClr val="dk1"/>
                </a:solidFill>
                <a:latin typeface="Century Gothic"/>
                <a:ea typeface="Century Gothic"/>
                <a:cs typeface="Century Gothic"/>
                <a:sym typeface="Century Gothic"/>
              </a:defRPr>
            </a:lvl2pPr>
            <a:lvl3pPr indent="-308610" lvl="2" marL="1371600" algn="l">
              <a:lnSpc>
                <a:spcPct val="90000"/>
              </a:lnSpc>
              <a:spcBef>
                <a:spcPts val="800"/>
              </a:spcBef>
              <a:spcAft>
                <a:spcPts val="0"/>
              </a:spcAft>
              <a:buClr>
                <a:schemeClr val="dk1"/>
              </a:buClr>
              <a:buSzPts val="1260"/>
              <a:buFont typeface="Century Gothic"/>
              <a:buChar char="•"/>
              <a:defRPr sz="1400"/>
            </a:lvl3pPr>
            <a:lvl4pPr indent="-297180" lvl="3" marL="1828800" algn="l">
              <a:lnSpc>
                <a:spcPct val="90000"/>
              </a:lnSpc>
              <a:spcBef>
                <a:spcPts val="800"/>
              </a:spcBef>
              <a:spcAft>
                <a:spcPts val="0"/>
              </a:spcAft>
              <a:buClr>
                <a:schemeClr val="dk1"/>
              </a:buClr>
              <a:buSzPts val="1080"/>
              <a:buFont typeface="Century Gothic"/>
              <a:buChar char="–"/>
              <a:defRPr sz="1200"/>
            </a:lvl4pPr>
            <a:lvl5pPr indent="-317500" lvl="4" marL="2286000" algn="l">
              <a:lnSpc>
                <a:spcPct val="90000"/>
              </a:lnSpc>
              <a:spcBef>
                <a:spcPts val="600"/>
              </a:spcBef>
              <a:spcAft>
                <a:spcPts val="0"/>
              </a:spcAft>
              <a:buClr>
                <a:schemeClr val="dk1"/>
              </a:buClr>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6" name="Google Shape;66;p7"/>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sp>
        <p:nvSpPr>
          <p:cNvPr id="67" name="Google Shape;67;p7"/>
          <p:cNvSpPr txBox="1"/>
          <p:nvPr/>
        </p:nvSpPr>
        <p:spPr>
          <a:xfrm>
            <a:off x="8010282" y="658368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pic>
        <p:nvPicPr>
          <p:cNvPr descr="A close up of a logo&#10;&#10;Description automatically generated" id="68" name="Google Shape;68;p7"/>
          <p:cNvPicPr preferRelativeResize="0"/>
          <p:nvPr/>
        </p:nvPicPr>
        <p:blipFill rotWithShape="1">
          <a:blip r:embed="rId2">
            <a:alphaModFix/>
          </a:blip>
          <a:srcRect b="0" l="0" r="0" t="0"/>
          <a:stretch/>
        </p:blipFill>
        <p:spPr>
          <a:xfrm>
            <a:off x="423590" y="6458660"/>
            <a:ext cx="1677848" cy="2820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3 section science highlight" showMasterSp="0">
  <p:cSld name="1_3 section science highlight">
    <p:spTree>
      <p:nvGrpSpPr>
        <p:cNvPr id="69" name="Shape 69"/>
        <p:cNvGrpSpPr/>
        <p:nvPr/>
      </p:nvGrpSpPr>
      <p:grpSpPr>
        <a:xfrm>
          <a:off x="0" y="0"/>
          <a:ext cx="0" cy="0"/>
          <a:chOff x="0" y="0"/>
          <a:chExt cx="0" cy="0"/>
        </a:xfrm>
      </p:grpSpPr>
      <p:sp>
        <p:nvSpPr>
          <p:cNvPr id="70" name="Google Shape;70;p8"/>
          <p:cNvSpPr/>
          <p:nvPr/>
        </p:nvSpPr>
        <p:spPr>
          <a:xfrm>
            <a:off x="274320" y="1435551"/>
            <a:ext cx="5840756" cy="5224413"/>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71" name="Google Shape;71;p8"/>
          <p:cNvSpPr/>
          <p:nvPr/>
        </p:nvSpPr>
        <p:spPr>
          <a:xfrm>
            <a:off x="6351585" y="1435551"/>
            <a:ext cx="5840415" cy="5224413"/>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72" name="Google Shape;72;p8"/>
          <p:cNvSpPr/>
          <p:nvPr/>
        </p:nvSpPr>
        <p:spPr>
          <a:xfrm>
            <a:off x="274320" y="948037"/>
            <a:ext cx="5838672"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73" name="Google Shape;73;p8"/>
          <p:cNvSpPr/>
          <p:nvPr/>
        </p:nvSpPr>
        <p:spPr>
          <a:xfrm>
            <a:off x="6351584" y="948037"/>
            <a:ext cx="5840415"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74" name="Google Shape;74;p8"/>
          <p:cNvSpPr txBox="1"/>
          <p:nvPr>
            <p:ph idx="1" type="body"/>
          </p:nvPr>
        </p:nvSpPr>
        <p:spPr>
          <a:xfrm>
            <a:off x="280804" y="966165"/>
            <a:ext cx="5815195" cy="457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5" name="Google Shape;75;p8"/>
          <p:cNvSpPr txBox="1"/>
          <p:nvPr>
            <p:ph idx="2" type="body"/>
          </p:nvPr>
        </p:nvSpPr>
        <p:spPr>
          <a:xfrm>
            <a:off x="280804" y="1517523"/>
            <a:ext cx="5815195" cy="411035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Font typeface="Arial"/>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6" name="Google Shape;76;p8"/>
          <p:cNvSpPr txBox="1"/>
          <p:nvPr>
            <p:ph idx="3" type="body"/>
          </p:nvPr>
        </p:nvSpPr>
        <p:spPr>
          <a:xfrm>
            <a:off x="6357344" y="966165"/>
            <a:ext cx="5811876" cy="457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7" name="Google Shape;77;p8"/>
          <p:cNvSpPr txBox="1"/>
          <p:nvPr>
            <p:ph idx="4" type="body"/>
          </p:nvPr>
        </p:nvSpPr>
        <p:spPr>
          <a:xfrm>
            <a:off x="6357344" y="1517523"/>
            <a:ext cx="5811876" cy="411035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8" name="Google Shape;78;p8"/>
          <p:cNvSpPr/>
          <p:nvPr/>
        </p:nvSpPr>
        <p:spPr>
          <a:xfrm>
            <a:off x="1773669" y="320040"/>
            <a:ext cx="10418331"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79" name="Google Shape;79;p8"/>
          <p:cNvSpPr txBox="1"/>
          <p:nvPr>
            <p:ph type="title"/>
          </p:nvPr>
        </p:nvSpPr>
        <p:spPr>
          <a:xfrm>
            <a:off x="1773669" y="342737"/>
            <a:ext cx="10332720" cy="457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sz="24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80" name="Google Shape;80;p8"/>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81" name="Google Shape;81;p8"/>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82" name="Google Shape;82;p8"/>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83" name="Google Shape;83;p8"/>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sp>
        <p:nvSpPr>
          <p:cNvPr id="84" name="Google Shape;84;p8"/>
          <p:cNvSpPr txBox="1"/>
          <p:nvPr/>
        </p:nvSpPr>
        <p:spPr>
          <a:xfrm>
            <a:off x="8011069" y="6546080"/>
            <a:ext cx="3860800" cy="182562"/>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3 section science highlight" showMasterSp="0">
  <p:cSld name="2_3 section science highlight">
    <p:spTree>
      <p:nvGrpSpPr>
        <p:cNvPr id="85" name="Shape 85"/>
        <p:cNvGrpSpPr/>
        <p:nvPr/>
      </p:nvGrpSpPr>
      <p:grpSpPr>
        <a:xfrm>
          <a:off x="0" y="0"/>
          <a:ext cx="0" cy="0"/>
          <a:chOff x="0" y="0"/>
          <a:chExt cx="0" cy="0"/>
        </a:xfrm>
      </p:grpSpPr>
      <p:sp>
        <p:nvSpPr>
          <p:cNvPr id="86" name="Google Shape;86;p9"/>
          <p:cNvSpPr/>
          <p:nvPr/>
        </p:nvSpPr>
        <p:spPr>
          <a:xfrm>
            <a:off x="274320" y="1435551"/>
            <a:ext cx="3868138" cy="5224413"/>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87" name="Google Shape;87;p9"/>
          <p:cNvSpPr/>
          <p:nvPr/>
        </p:nvSpPr>
        <p:spPr>
          <a:xfrm>
            <a:off x="4299090" y="1435551"/>
            <a:ext cx="3867912" cy="5224413"/>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88" name="Google Shape;88;p9"/>
          <p:cNvSpPr/>
          <p:nvPr/>
        </p:nvSpPr>
        <p:spPr>
          <a:xfrm>
            <a:off x="8323860" y="1435551"/>
            <a:ext cx="3868138" cy="5224413"/>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89" name="Google Shape;89;p9"/>
          <p:cNvSpPr/>
          <p:nvPr/>
        </p:nvSpPr>
        <p:spPr>
          <a:xfrm>
            <a:off x="274320" y="948037"/>
            <a:ext cx="3866758"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90" name="Google Shape;90;p9"/>
          <p:cNvSpPr/>
          <p:nvPr/>
        </p:nvSpPr>
        <p:spPr>
          <a:xfrm>
            <a:off x="4299089" y="948037"/>
            <a:ext cx="3867912"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91" name="Google Shape;91;p9"/>
          <p:cNvSpPr/>
          <p:nvPr/>
        </p:nvSpPr>
        <p:spPr>
          <a:xfrm>
            <a:off x="8323860" y="948037"/>
            <a:ext cx="3885931"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92" name="Google Shape;92;p9"/>
          <p:cNvSpPr txBox="1"/>
          <p:nvPr>
            <p:ph idx="1" type="body"/>
          </p:nvPr>
        </p:nvSpPr>
        <p:spPr>
          <a:xfrm>
            <a:off x="278000" y="966165"/>
            <a:ext cx="3833880" cy="457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3" name="Google Shape;93;p9"/>
          <p:cNvSpPr txBox="1"/>
          <p:nvPr>
            <p:ph idx="2" type="body"/>
          </p:nvPr>
        </p:nvSpPr>
        <p:spPr>
          <a:xfrm>
            <a:off x="283464" y="1517904"/>
            <a:ext cx="3833880" cy="411035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Font typeface="Arial"/>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4" name="Google Shape;94;p9"/>
          <p:cNvSpPr txBox="1"/>
          <p:nvPr>
            <p:ph idx="3" type="body"/>
          </p:nvPr>
        </p:nvSpPr>
        <p:spPr>
          <a:xfrm>
            <a:off x="4312016" y="966165"/>
            <a:ext cx="3831692" cy="457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5" name="Google Shape;95;p9"/>
          <p:cNvSpPr txBox="1"/>
          <p:nvPr>
            <p:ph idx="4" type="body"/>
          </p:nvPr>
        </p:nvSpPr>
        <p:spPr>
          <a:xfrm>
            <a:off x="4319831" y="1517904"/>
            <a:ext cx="3831692" cy="411035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6" name="Google Shape;96;p9"/>
          <p:cNvSpPr txBox="1"/>
          <p:nvPr>
            <p:ph idx="5" type="body"/>
          </p:nvPr>
        </p:nvSpPr>
        <p:spPr>
          <a:xfrm>
            <a:off x="8337939" y="966165"/>
            <a:ext cx="3797323" cy="457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7" name="Google Shape;97;p9"/>
          <p:cNvSpPr txBox="1"/>
          <p:nvPr>
            <p:ph idx="6" type="body"/>
          </p:nvPr>
        </p:nvSpPr>
        <p:spPr>
          <a:xfrm>
            <a:off x="8345754" y="1517904"/>
            <a:ext cx="3797323" cy="411035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8" name="Google Shape;98;p9"/>
          <p:cNvSpPr/>
          <p:nvPr/>
        </p:nvSpPr>
        <p:spPr>
          <a:xfrm>
            <a:off x="1773669" y="320040"/>
            <a:ext cx="10418331"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99" name="Google Shape;99;p9"/>
          <p:cNvSpPr txBox="1"/>
          <p:nvPr>
            <p:ph type="title"/>
          </p:nvPr>
        </p:nvSpPr>
        <p:spPr>
          <a:xfrm>
            <a:off x="1773936" y="347472"/>
            <a:ext cx="10332720" cy="457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sz="24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00" name="Google Shape;100;p9"/>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01" name="Google Shape;101;p9"/>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02" name="Google Shape;102;p9"/>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03" name="Google Shape;103;p9"/>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sp>
        <p:nvSpPr>
          <p:cNvPr id="104" name="Google Shape;104;p9"/>
          <p:cNvSpPr txBox="1"/>
          <p:nvPr/>
        </p:nvSpPr>
        <p:spPr>
          <a:xfrm>
            <a:off x="8011069" y="6546080"/>
            <a:ext cx="3860800" cy="182562"/>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3 section science highlight" showMasterSp="0">
  <p:cSld name="4_3 section science highlight">
    <p:spTree>
      <p:nvGrpSpPr>
        <p:cNvPr id="105" name="Shape 105"/>
        <p:cNvGrpSpPr/>
        <p:nvPr/>
      </p:nvGrpSpPr>
      <p:grpSpPr>
        <a:xfrm>
          <a:off x="0" y="0"/>
          <a:ext cx="0" cy="0"/>
          <a:chOff x="0" y="0"/>
          <a:chExt cx="0" cy="0"/>
        </a:xfrm>
      </p:grpSpPr>
      <p:sp>
        <p:nvSpPr>
          <p:cNvPr id="106" name="Google Shape;106;p10"/>
          <p:cNvSpPr/>
          <p:nvPr/>
        </p:nvSpPr>
        <p:spPr>
          <a:xfrm>
            <a:off x="274320" y="948037"/>
            <a:ext cx="2874807"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07" name="Google Shape;107;p10"/>
          <p:cNvSpPr txBox="1"/>
          <p:nvPr>
            <p:ph idx="1" type="body"/>
          </p:nvPr>
        </p:nvSpPr>
        <p:spPr>
          <a:xfrm>
            <a:off x="278816" y="966459"/>
            <a:ext cx="2881524" cy="4572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08" name="Google Shape;108;p10"/>
          <p:cNvSpPr/>
          <p:nvPr/>
        </p:nvSpPr>
        <p:spPr>
          <a:xfrm>
            <a:off x="274319"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09" name="Google Shape;109;p10"/>
          <p:cNvSpPr/>
          <p:nvPr/>
        </p:nvSpPr>
        <p:spPr>
          <a:xfrm>
            <a:off x="3288610"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0" name="Google Shape;110;p10"/>
          <p:cNvSpPr/>
          <p:nvPr/>
        </p:nvSpPr>
        <p:spPr>
          <a:xfrm>
            <a:off x="3288610" y="948037"/>
            <a:ext cx="2874805"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1" name="Google Shape;111;p10"/>
          <p:cNvSpPr/>
          <p:nvPr/>
        </p:nvSpPr>
        <p:spPr>
          <a:xfrm>
            <a:off x="6302900"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2" name="Google Shape;112;p10"/>
          <p:cNvSpPr/>
          <p:nvPr/>
        </p:nvSpPr>
        <p:spPr>
          <a:xfrm>
            <a:off x="6302901" y="948037"/>
            <a:ext cx="2874807"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3" name="Google Shape;113;p10"/>
          <p:cNvSpPr/>
          <p:nvPr/>
        </p:nvSpPr>
        <p:spPr>
          <a:xfrm>
            <a:off x="9317192"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4" name="Google Shape;114;p10"/>
          <p:cNvSpPr/>
          <p:nvPr/>
        </p:nvSpPr>
        <p:spPr>
          <a:xfrm>
            <a:off x="9317193" y="948037"/>
            <a:ext cx="2874807"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5" name="Google Shape;115;p10"/>
          <p:cNvSpPr txBox="1"/>
          <p:nvPr>
            <p:ph idx="2" type="body"/>
          </p:nvPr>
        </p:nvSpPr>
        <p:spPr>
          <a:xfrm>
            <a:off x="283464" y="1517904"/>
            <a:ext cx="2843784" cy="501091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Font typeface="Arial"/>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16" name="Google Shape;116;p10"/>
          <p:cNvSpPr txBox="1"/>
          <p:nvPr>
            <p:ph idx="3" type="body"/>
          </p:nvPr>
        </p:nvSpPr>
        <p:spPr>
          <a:xfrm>
            <a:off x="3283916" y="969264"/>
            <a:ext cx="2881524" cy="4572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7" name="Google Shape;117;p10"/>
          <p:cNvSpPr txBox="1"/>
          <p:nvPr>
            <p:ph idx="4" type="body"/>
          </p:nvPr>
        </p:nvSpPr>
        <p:spPr>
          <a:xfrm>
            <a:off x="3305378" y="1517904"/>
            <a:ext cx="2843784" cy="501091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solidFill>
                  <a:schemeClr val="dk1"/>
                </a:solidFill>
                <a:latin typeface="Century Gothic"/>
                <a:ea typeface="Century Gothic"/>
                <a:cs typeface="Century Gothic"/>
                <a:sym typeface="Century Gothic"/>
              </a:defRPr>
            </a:lvl2pPr>
            <a:lvl3pPr indent="-308610" lvl="2" marL="1371600" algn="l">
              <a:lnSpc>
                <a:spcPct val="90000"/>
              </a:lnSpc>
              <a:spcBef>
                <a:spcPts val="800"/>
              </a:spcBef>
              <a:spcAft>
                <a:spcPts val="0"/>
              </a:spcAft>
              <a:buSzPts val="1260"/>
              <a:buFont typeface="Century Gothic"/>
              <a:buChar char="•"/>
              <a:defRPr sz="1400">
                <a:solidFill>
                  <a:schemeClr val="dk1"/>
                </a:solidFill>
                <a:latin typeface="Century Gothic"/>
                <a:ea typeface="Century Gothic"/>
                <a:cs typeface="Century Gothic"/>
                <a:sym typeface="Century Gothic"/>
              </a:defRPr>
            </a:lvl3pPr>
            <a:lvl4pPr indent="-304800" lvl="3" marL="1828800" algn="l">
              <a:lnSpc>
                <a:spcPct val="90000"/>
              </a:lnSpc>
              <a:spcBef>
                <a:spcPts val="800"/>
              </a:spcBef>
              <a:spcAft>
                <a:spcPts val="0"/>
              </a:spcAft>
              <a:buSzPts val="1200"/>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18" name="Google Shape;118;p10"/>
          <p:cNvSpPr txBox="1"/>
          <p:nvPr>
            <p:ph idx="5" type="body"/>
          </p:nvPr>
        </p:nvSpPr>
        <p:spPr>
          <a:xfrm>
            <a:off x="6304922" y="969264"/>
            <a:ext cx="2868091" cy="4572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9" name="Google Shape;119;p10"/>
          <p:cNvSpPr txBox="1"/>
          <p:nvPr>
            <p:ph idx="6" type="body"/>
          </p:nvPr>
        </p:nvSpPr>
        <p:spPr>
          <a:xfrm>
            <a:off x="6312952" y="1517904"/>
            <a:ext cx="2843784" cy="501091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solidFill>
                  <a:schemeClr val="dk1"/>
                </a:solidFill>
                <a:latin typeface="Century Gothic"/>
                <a:ea typeface="Century Gothic"/>
                <a:cs typeface="Century Gothic"/>
                <a:sym typeface="Century Gothic"/>
              </a:defRPr>
            </a:lvl2pPr>
            <a:lvl3pPr indent="-308610" lvl="2" marL="1371600" algn="l">
              <a:lnSpc>
                <a:spcPct val="90000"/>
              </a:lnSpc>
              <a:spcBef>
                <a:spcPts val="800"/>
              </a:spcBef>
              <a:spcAft>
                <a:spcPts val="0"/>
              </a:spcAft>
              <a:buSzPts val="1260"/>
              <a:buFont typeface="Century Gothic"/>
              <a:buChar char="•"/>
              <a:defRPr sz="1400">
                <a:solidFill>
                  <a:schemeClr val="dk1"/>
                </a:solidFill>
                <a:latin typeface="Century Gothic"/>
                <a:ea typeface="Century Gothic"/>
                <a:cs typeface="Century Gothic"/>
                <a:sym typeface="Century Gothic"/>
              </a:defRPr>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0" name="Google Shape;120;p10"/>
          <p:cNvSpPr/>
          <p:nvPr/>
        </p:nvSpPr>
        <p:spPr>
          <a:xfrm>
            <a:off x="1773669" y="320040"/>
            <a:ext cx="10418331"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21" name="Google Shape;121;p10"/>
          <p:cNvSpPr txBox="1"/>
          <p:nvPr>
            <p:ph type="title"/>
          </p:nvPr>
        </p:nvSpPr>
        <p:spPr>
          <a:xfrm>
            <a:off x="1773669" y="347472"/>
            <a:ext cx="10332720" cy="457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sz="24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22" name="Google Shape;122;p10"/>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23" name="Google Shape;123;p10"/>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24" name="Google Shape;124;p10"/>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25" name="Google Shape;125;p10"/>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sp>
        <p:nvSpPr>
          <p:cNvPr id="126" name="Google Shape;126;p10"/>
          <p:cNvSpPr txBox="1"/>
          <p:nvPr>
            <p:ph idx="7" type="body"/>
          </p:nvPr>
        </p:nvSpPr>
        <p:spPr>
          <a:xfrm>
            <a:off x="9312498" y="969264"/>
            <a:ext cx="2879502" cy="4572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7" name="Google Shape;127;p10"/>
          <p:cNvSpPr txBox="1"/>
          <p:nvPr>
            <p:ph idx="8" type="body"/>
          </p:nvPr>
        </p:nvSpPr>
        <p:spPr>
          <a:xfrm>
            <a:off x="9331938" y="1517904"/>
            <a:ext cx="2843784" cy="501091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solidFill>
                  <a:schemeClr val="dk1"/>
                </a:solidFill>
                <a:latin typeface="Century Gothic"/>
                <a:ea typeface="Century Gothic"/>
                <a:cs typeface="Century Gothic"/>
                <a:sym typeface="Century Gothic"/>
              </a:defRPr>
            </a:lvl2pPr>
            <a:lvl3pPr indent="-308610" lvl="2" marL="1371600" algn="l">
              <a:lnSpc>
                <a:spcPct val="90000"/>
              </a:lnSpc>
              <a:spcBef>
                <a:spcPts val="800"/>
              </a:spcBef>
              <a:spcAft>
                <a:spcPts val="0"/>
              </a:spcAft>
              <a:buSzPts val="1260"/>
              <a:buFont typeface="Century Gothic"/>
              <a:buChar char="•"/>
              <a:defRPr sz="1400">
                <a:solidFill>
                  <a:schemeClr val="dk1"/>
                </a:solidFill>
                <a:latin typeface="Century Gothic"/>
                <a:ea typeface="Century Gothic"/>
                <a:cs typeface="Century Gothic"/>
                <a:sym typeface="Century Gothic"/>
              </a:defRPr>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 name="Shape 7"/>
        <p:cNvGrpSpPr/>
        <p:nvPr/>
      </p:nvGrpSpPr>
      <p:grpSpPr>
        <a:xfrm>
          <a:off x="0" y="0"/>
          <a:ext cx="0" cy="0"/>
          <a:chOff x="0" y="0"/>
          <a:chExt cx="0" cy="0"/>
        </a:xfrm>
      </p:grpSpPr>
      <p:pic>
        <p:nvPicPr>
          <p:cNvPr descr="A close up of a logo&#10;&#10;Description automatically generated" id="8" name="Google Shape;8;p1"/>
          <p:cNvPicPr preferRelativeResize="0"/>
          <p:nvPr/>
        </p:nvPicPr>
        <p:blipFill rotWithShape="1">
          <a:blip r:embed="rId1">
            <a:alphaModFix/>
          </a:blip>
          <a:srcRect b="0" l="0" r="0" t="0"/>
          <a:stretch/>
        </p:blipFill>
        <p:spPr>
          <a:xfrm>
            <a:off x="423590" y="6458660"/>
            <a:ext cx="1677848" cy="282074"/>
          </a:xfrm>
          <a:prstGeom prst="rect">
            <a:avLst/>
          </a:prstGeom>
          <a:noFill/>
          <a:ln>
            <a:noFill/>
          </a:ln>
        </p:spPr>
      </p:pic>
      <p:sp>
        <p:nvSpPr>
          <p:cNvPr id="9" name="Google Shape;9;p1"/>
          <p:cNvSpPr txBox="1"/>
          <p:nvPr>
            <p:ph type="title"/>
          </p:nvPr>
        </p:nvSpPr>
        <p:spPr>
          <a:xfrm>
            <a:off x="429768" y="274320"/>
            <a:ext cx="11430000" cy="53553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chemeClr val="dk1"/>
                </a:solidFill>
                <a:latin typeface="Century Gothic"/>
                <a:ea typeface="Century Gothic"/>
                <a:cs typeface="Century Gothic"/>
                <a:sym typeface="Century Gothic"/>
              </a:defRPr>
            </a:lvl1pPr>
            <a:lvl2pPr lvl="1"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2pPr>
            <a:lvl3pPr lvl="2"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3pPr>
            <a:lvl4pPr lvl="3"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4pPr>
            <a:lvl5pPr lvl="4"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5pPr>
            <a:lvl6pPr lvl="5"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6pPr>
            <a:lvl7pPr lvl="6"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7pPr>
            <a:lvl8pPr lvl="7"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8pPr>
            <a:lvl9pPr lvl="8"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9pPr>
          </a:lstStyle>
          <a:p/>
        </p:txBody>
      </p:sp>
      <p:sp>
        <p:nvSpPr>
          <p:cNvPr id="10" name="Google Shape;10;p1"/>
          <p:cNvSpPr txBox="1"/>
          <p:nvPr>
            <p:ph idx="1" type="body"/>
          </p:nvPr>
        </p:nvSpPr>
        <p:spPr>
          <a:xfrm>
            <a:off x="451614" y="1650029"/>
            <a:ext cx="11419468" cy="4040923"/>
          </a:xfrm>
          <a:prstGeom prst="rect">
            <a:avLst/>
          </a:prstGeom>
          <a:noFill/>
          <a:ln>
            <a:noFill/>
          </a:ln>
        </p:spPr>
        <p:txBody>
          <a:bodyPr anchorCtr="0" anchor="t" bIns="45700" lIns="91425" spcFirstLastPara="1" rIns="91425" wrap="square" tIns="45700">
            <a:noAutofit/>
          </a:bodyPr>
          <a:lstStyle>
            <a:lvl1pPr indent="-388620" lvl="0" marL="457200" marR="0" rtl="0" algn="l">
              <a:lnSpc>
                <a:spcPct val="90000"/>
              </a:lnSpc>
              <a:spcBef>
                <a:spcPts val="1400"/>
              </a:spcBef>
              <a:spcAft>
                <a:spcPts val="0"/>
              </a:spcAft>
              <a:buClr>
                <a:schemeClr val="dk1"/>
              </a:buClr>
              <a:buSzPts val="2520"/>
              <a:buFont typeface="Century Gothic"/>
              <a:buChar char="•"/>
              <a:defRPr b="0" i="0" sz="2800" u="none" cap="none" strike="noStrike">
                <a:solidFill>
                  <a:schemeClr val="dk1"/>
                </a:solidFill>
                <a:latin typeface="Century Gothic"/>
                <a:ea typeface="Century Gothic"/>
                <a:cs typeface="Century Gothic"/>
                <a:sym typeface="Century Gothic"/>
              </a:defRPr>
            </a:lvl1pPr>
            <a:lvl2pPr indent="-365760" lvl="1" marL="914400" marR="0" rtl="0" algn="l">
              <a:lnSpc>
                <a:spcPct val="90000"/>
              </a:lnSpc>
              <a:spcBef>
                <a:spcPts val="800"/>
              </a:spcBef>
              <a:spcAft>
                <a:spcPts val="0"/>
              </a:spcAft>
              <a:buClr>
                <a:schemeClr val="dk1"/>
              </a:buClr>
              <a:buSzPts val="2160"/>
              <a:buFont typeface="Century Gothic"/>
              <a:buChar char="–"/>
              <a:defRPr b="0" i="0" sz="2400" u="none" cap="none" strike="noStrike">
                <a:solidFill>
                  <a:schemeClr val="dk1"/>
                </a:solidFill>
                <a:latin typeface="Century Gothic"/>
                <a:ea typeface="Century Gothic"/>
                <a:cs typeface="Century Gothic"/>
                <a:sym typeface="Century Gothic"/>
              </a:defRPr>
            </a:lvl2pPr>
            <a:lvl3pPr indent="-342900" lvl="2" marL="1371600" marR="0" rtl="0" algn="l">
              <a:lnSpc>
                <a:spcPct val="90000"/>
              </a:lnSpc>
              <a:spcBef>
                <a:spcPts val="800"/>
              </a:spcBef>
              <a:spcAft>
                <a:spcPts val="0"/>
              </a:spcAft>
              <a:buClr>
                <a:schemeClr val="dk1"/>
              </a:buClr>
              <a:buSzPts val="1800"/>
              <a:buFont typeface="Century Gothic"/>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1" name="Google Shape;11;p1"/>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b="0" i="0" lang="en-US" sz="900" u="none" cap="none" strike="noStrike">
                <a:solidFill>
                  <a:schemeClr val="dk1"/>
                </a:solidFill>
                <a:latin typeface="Century Gothic"/>
                <a:ea typeface="Century Gothic"/>
                <a:cs typeface="Century Gothic"/>
                <a:sym typeface="Century Gothic"/>
              </a:rPr>
              <a:t>‹#›</a:t>
            </a:fld>
            <a:endParaRPr b="0" i="0" sz="900" u="none" cap="none" strike="noStrike">
              <a:solidFill>
                <a:schemeClr val="dk1"/>
              </a:solidFill>
              <a:latin typeface="Century Gothic"/>
              <a:ea typeface="Century Gothic"/>
              <a:cs typeface="Century Gothic"/>
              <a:sym typeface="Century Gothic"/>
            </a:endParaRPr>
          </a:p>
        </p:txBody>
      </p:sp>
      <p:sp>
        <p:nvSpPr>
          <p:cNvPr id="12" name="Google Shape;12;p1"/>
          <p:cNvSpPr/>
          <p:nvPr/>
        </p:nvSpPr>
        <p:spPr>
          <a:xfrm>
            <a:off x="0" y="320040"/>
            <a:ext cx="274320" cy="653795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3" name="Google Shape;13;p1"/>
          <p:cNvSpPr/>
          <p:nvPr/>
        </p:nvSpPr>
        <p:spPr>
          <a:xfrm flipH="1">
            <a:off x="-4391" y="6616607"/>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b="0" i="0" lang="en-US" sz="900" u="none" cap="none" strike="noStrike">
                <a:solidFill>
                  <a:schemeClr val="dk1"/>
                </a:solidFill>
                <a:latin typeface="Century Gothic"/>
                <a:ea typeface="Century Gothic"/>
                <a:cs typeface="Century Gothic"/>
                <a:sym typeface="Century Gothic"/>
              </a:rPr>
              <a:t>‹#›</a:t>
            </a:fld>
            <a:endParaRPr b="0" i="0" sz="900" u="none" cap="none" strike="noStrike">
              <a:solidFill>
                <a:schemeClr val="dk1"/>
              </a:solidFill>
              <a:latin typeface="Century Gothic"/>
              <a:ea typeface="Century Gothic"/>
              <a:cs typeface="Century Gothic"/>
              <a:sym typeface="Century Gothic"/>
            </a:endParaRPr>
          </a:p>
        </p:txBody>
      </p:sp>
      <p:sp>
        <p:nvSpPr>
          <p:cNvPr id="14" name="Google Shape;14;p1"/>
          <p:cNvSpPr txBox="1"/>
          <p:nvPr/>
        </p:nvSpPr>
        <p:spPr>
          <a:xfrm>
            <a:off x="8010282" y="658368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1000" u="none" cap="none" strike="noStrike">
                <a:solidFill>
                  <a:srgbClr val="BFBFBF"/>
                </a:solidFill>
                <a:latin typeface="Century Gothic"/>
                <a:ea typeface="Century Gothic"/>
                <a:cs typeface="Century Gothic"/>
                <a:sym typeface="Century Gothic"/>
              </a:rPr>
              <a:t>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olcf.ornl.gov/about-olcf/ou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9.jpg"/><Relationship Id="rId6"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5"/>
          <p:cNvSpPr txBox="1"/>
          <p:nvPr>
            <p:ph type="ctrTitle"/>
          </p:nvPr>
        </p:nvSpPr>
        <p:spPr>
          <a:xfrm>
            <a:off x="428736" y="1388962"/>
            <a:ext cx="8678194" cy="9787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OLCF User Group Executive Board</a:t>
            </a:r>
            <a:endParaRPr/>
          </a:p>
        </p:txBody>
      </p:sp>
      <p:sp>
        <p:nvSpPr>
          <p:cNvPr id="173" name="Google Shape;173;p15"/>
          <p:cNvSpPr txBox="1"/>
          <p:nvPr>
            <p:ph idx="1" type="subTitle"/>
          </p:nvPr>
        </p:nvSpPr>
        <p:spPr>
          <a:xfrm>
            <a:off x="447481" y="3013455"/>
            <a:ext cx="5440514" cy="2028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16"/>
          <p:cNvSpPr txBox="1"/>
          <p:nvPr>
            <p:ph type="title"/>
          </p:nvPr>
        </p:nvSpPr>
        <p:spPr>
          <a:xfrm>
            <a:off x="429767" y="274320"/>
            <a:ext cx="11430000" cy="539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OLCF User Group Executive Board</a:t>
            </a:r>
            <a:endParaRPr/>
          </a:p>
        </p:txBody>
      </p:sp>
      <p:sp>
        <p:nvSpPr>
          <p:cNvPr id="180" name="Google Shape;180;p16"/>
          <p:cNvSpPr txBox="1"/>
          <p:nvPr>
            <p:ph idx="1" type="body"/>
          </p:nvPr>
        </p:nvSpPr>
        <p:spPr>
          <a:xfrm>
            <a:off x="429775" y="998648"/>
            <a:ext cx="11430000" cy="47316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sz="2600"/>
              <a:t>The OLCF User Group (OUG) is the users group for the OLCF User Facility at the Oak Ridge National Laboratory. </a:t>
            </a:r>
            <a:endParaRPr sz="2600"/>
          </a:p>
          <a:p>
            <a:pPr indent="-375920" lvl="0" marL="457200" rtl="0" algn="l">
              <a:spcBef>
                <a:spcPts val="1800"/>
              </a:spcBef>
              <a:spcAft>
                <a:spcPts val="0"/>
              </a:spcAft>
              <a:buSzPts val="2320"/>
              <a:buChar char="-"/>
            </a:pPr>
            <a:r>
              <a:rPr lang="en-US" sz="2600"/>
              <a:t>provide advice and feedback to the OLCF on the current and future state of OLCF operations and services</a:t>
            </a:r>
            <a:br>
              <a:rPr lang="en-US" sz="2600"/>
            </a:br>
            <a:endParaRPr sz="2600"/>
          </a:p>
          <a:p>
            <a:pPr indent="-375920" lvl="0" marL="457200" rtl="0" algn="l">
              <a:spcBef>
                <a:spcPts val="0"/>
              </a:spcBef>
              <a:spcAft>
                <a:spcPts val="0"/>
              </a:spcAft>
              <a:buSzPts val="2320"/>
              <a:buChar char="-"/>
            </a:pPr>
            <a:r>
              <a:rPr lang="en-US" sz="2600"/>
              <a:t>promote the effective use of the high performance computing facilities at the OLCF by sharing information about experiences in using the facility</a:t>
            </a:r>
            <a:endParaRPr sz="2600"/>
          </a:p>
          <a:p>
            <a:pPr indent="0" lvl="0" marL="0" rtl="0" algn="l">
              <a:spcBef>
                <a:spcPts val="1800"/>
              </a:spcBef>
              <a:spcAft>
                <a:spcPts val="0"/>
              </a:spcAft>
              <a:buNone/>
            </a:pPr>
            <a:r>
              <a:rPr lang="en-US" sz="2600"/>
              <a:t>A ten-member </a:t>
            </a:r>
            <a:r>
              <a:rPr i="1" lang="en-US" sz="2600"/>
              <a:t>OUG Executive Board</a:t>
            </a:r>
            <a:r>
              <a:rPr lang="en-US" sz="2600"/>
              <a:t> represents the OUG to the OLCF and serves as advocates for the OLCF user community.</a:t>
            </a:r>
            <a:br>
              <a:rPr lang="en-US" sz="2600"/>
            </a:br>
            <a:br>
              <a:rPr lang="en-US" sz="2600"/>
            </a:br>
            <a:r>
              <a:rPr lang="en-US" sz="2400" u="sng">
                <a:solidFill>
                  <a:schemeClr val="hlink"/>
                </a:solidFill>
                <a:hlinkClick r:id="rId3"/>
              </a:rPr>
              <a:t>https://www.olcf.ornl.gov/about-olcf/oug/</a:t>
            </a:r>
            <a:endParaRPr sz="2400"/>
          </a:p>
          <a:p>
            <a:pPr indent="0" lvl="0" marL="0" rtl="0" algn="l">
              <a:spcBef>
                <a:spcPts val="1800"/>
              </a:spcBef>
              <a:spcAft>
                <a:spcPts val="0"/>
              </a:spcAft>
              <a:buNone/>
            </a:pPr>
            <a:br>
              <a:rPr lang="en-US" sz="2600"/>
            </a:b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17"/>
          <p:cNvSpPr txBox="1"/>
          <p:nvPr>
            <p:ph type="title"/>
          </p:nvPr>
        </p:nvSpPr>
        <p:spPr>
          <a:xfrm>
            <a:off x="429767" y="274320"/>
            <a:ext cx="11430000" cy="539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2020 OUG Exiting Board Chair and Members</a:t>
            </a:r>
            <a:endParaRPr/>
          </a:p>
        </p:txBody>
      </p:sp>
      <p:sp>
        <p:nvSpPr>
          <p:cNvPr id="187" name="Google Shape;187;p17"/>
          <p:cNvSpPr txBox="1"/>
          <p:nvPr>
            <p:ph idx="1" type="body"/>
          </p:nvPr>
        </p:nvSpPr>
        <p:spPr>
          <a:xfrm>
            <a:off x="371850" y="1120325"/>
            <a:ext cx="7089900" cy="4047900"/>
          </a:xfrm>
          <a:prstGeom prst="rect">
            <a:avLst/>
          </a:prstGeom>
        </p:spPr>
        <p:txBody>
          <a:bodyPr anchorCtr="0" anchor="t" bIns="45700" lIns="91425" spcFirstLastPara="1" rIns="91425" wrap="square" tIns="45700">
            <a:noAutofit/>
          </a:bodyPr>
          <a:lstStyle/>
          <a:p>
            <a:pPr indent="-393700" lvl="0" marL="457200" rtl="0" algn="l">
              <a:spcBef>
                <a:spcPts val="1800"/>
              </a:spcBef>
              <a:spcAft>
                <a:spcPts val="0"/>
              </a:spcAft>
              <a:buSzPts val="2600"/>
              <a:buChar char="•"/>
            </a:pPr>
            <a:r>
              <a:rPr lang="en-US" sz="2600"/>
              <a:t>A big thank you to </a:t>
            </a:r>
            <a:r>
              <a:rPr b="1" lang="en-US" sz="2600"/>
              <a:t>Mike Zingale </a:t>
            </a:r>
            <a:r>
              <a:rPr lang="en-US" sz="2600"/>
              <a:t>for finishing his tenure as Chair</a:t>
            </a:r>
            <a:br>
              <a:rPr lang="en-US" sz="2600"/>
            </a:br>
            <a:endParaRPr sz="2600"/>
          </a:p>
          <a:p>
            <a:pPr indent="-393700" lvl="0" marL="457200" rtl="0" algn="l">
              <a:spcBef>
                <a:spcPts val="0"/>
              </a:spcBef>
              <a:spcAft>
                <a:spcPts val="0"/>
              </a:spcAft>
              <a:buSzPts val="2600"/>
              <a:buChar char="•"/>
            </a:pPr>
            <a:r>
              <a:rPr lang="en-US" sz="2600"/>
              <a:t>And also a big thank you for our exiting board member for their service:</a:t>
            </a:r>
            <a:br>
              <a:rPr lang="en-US" sz="2600"/>
            </a:br>
            <a:endParaRPr sz="2600"/>
          </a:p>
          <a:p>
            <a:pPr indent="-393700" lvl="1" marL="914400" rtl="0" algn="l">
              <a:spcBef>
                <a:spcPts val="0"/>
              </a:spcBef>
              <a:spcAft>
                <a:spcPts val="0"/>
              </a:spcAft>
              <a:buSzPts val="2600"/>
              <a:buChar char="–"/>
            </a:pPr>
            <a:r>
              <a:rPr lang="en-US" sz="2600"/>
              <a:t>Joe Oefelein (Georgia Tech)</a:t>
            </a:r>
            <a:endParaRPr sz="2600"/>
          </a:p>
          <a:p>
            <a:pPr indent="-393700" lvl="1" marL="914400" rtl="0" algn="l">
              <a:spcBef>
                <a:spcPts val="0"/>
              </a:spcBef>
              <a:spcAft>
                <a:spcPts val="0"/>
              </a:spcAft>
              <a:buSzPts val="2600"/>
              <a:buChar char="–"/>
            </a:pPr>
            <a:r>
              <a:rPr lang="en-US" sz="2600"/>
              <a:t>James McClure (Virginia Tech)</a:t>
            </a:r>
            <a:endParaRPr sz="2600"/>
          </a:p>
          <a:p>
            <a:pPr indent="-393700" lvl="1" marL="914400" rtl="0" algn="l">
              <a:spcBef>
                <a:spcPts val="0"/>
              </a:spcBef>
              <a:spcAft>
                <a:spcPts val="0"/>
              </a:spcAft>
              <a:buSzPts val="2600"/>
              <a:buChar char="–"/>
            </a:pPr>
            <a:r>
              <a:rPr lang="en-US" sz="2600"/>
              <a:t>Abhishek Singharoy (Arizona State U.)</a:t>
            </a:r>
            <a:endParaRPr sz="2600"/>
          </a:p>
          <a:p>
            <a:pPr indent="-393700" lvl="1" marL="914400" rtl="0" algn="l">
              <a:spcBef>
                <a:spcPts val="0"/>
              </a:spcBef>
              <a:spcAft>
                <a:spcPts val="0"/>
              </a:spcAft>
              <a:buSzPts val="2600"/>
              <a:buChar char="–"/>
            </a:pPr>
            <a:r>
              <a:rPr lang="en-US" sz="2600"/>
              <a:t>Balint Joo (JLAB)</a:t>
            </a:r>
            <a:br>
              <a:rPr lang="en-US" sz="2600"/>
            </a:br>
            <a:endParaRPr sz="2600"/>
          </a:p>
          <a:p>
            <a:pPr indent="-393700" lvl="0" marL="457200" rtl="0" algn="l">
              <a:spcBef>
                <a:spcPts val="0"/>
              </a:spcBef>
              <a:spcAft>
                <a:spcPts val="0"/>
              </a:spcAft>
              <a:buSzPts val="2600"/>
              <a:buChar char="•"/>
            </a:pPr>
            <a:r>
              <a:rPr lang="en-US" sz="2600"/>
              <a:t>Welcome to </a:t>
            </a:r>
            <a:r>
              <a:rPr b="1" lang="en-US" sz="2600"/>
              <a:t>Sarat Sreepathi </a:t>
            </a:r>
            <a:r>
              <a:rPr lang="en-US" sz="2600"/>
              <a:t>as the new Chair this year</a:t>
            </a:r>
            <a:endParaRPr sz="2600"/>
          </a:p>
        </p:txBody>
      </p:sp>
      <p:pic>
        <p:nvPicPr>
          <p:cNvPr id="188" name="Google Shape;188;p17"/>
          <p:cNvPicPr preferRelativeResize="0"/>
          <p:nvPr/>
        </p:nvPicPr>
        <p:blipFill rotWithShape="1">
          <a:blip r:embed="rId3">
            <a:alphaModFix/>
          </a:blip>
          <a:srcRect b="0" l="0" r="0" t="0"/>
          <a:stretch/>
        </p:blipFill>
        <p:spPr>
          <a:xfrm>
            <a:off x="7984666" y="1053537"/>
            <a:ext cx="3875100" cy="501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18"/>
          <p:cNvSpPr txBox="1"/>
          <p:nvPr>
            <p:ph type="title"/>
          </p:nvPr>
        </p:nvSpPr>
        <p:spPr>
          <a:xfrm>
            <a:off x="429767" y="274320"/>
            <a:ext cx="11430000" cy="539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Welcome to Our New OUG Executive Board Members </a:t>
            </a:r>
            <a:endParaRPr/>
          </a:p>
        </p:txBody>
      </p:sp>
      <p:pic>
        <p:nvPicPr>
          <p:cNvPr id="195" name="Google Shape;195;p18"/>
          <p:cNvPicPr preferRelativeResize="0"/>
          <p:nvPr/>
        </p:nvPicPr>
        <p:blipFill rotWithShape="1">
          <a:blip r:embed="rId3">
            <a:alphaModFix/>
          </a:blip>
          <a:srcRect b="18223" l="18592" r="21354" t="6064"/>
          <a:stretch/>
        </p:blipFill>
        <p:spPr>
          <a:xfrm>
            <a:off x="352499" y="945150"/>
            <a:ext cx="2023226" cy="1970949"/>
          </a:xfrm>
          <a:prstGeom prst="rect">
            <a:avLst/>
          </a:prstGeom>
          <a:noFill/>
          <a:ln>
            <a:noFill/>
          </a:ln>
        </p:spPr>
      </p:pic>
      <p:pic>
        <p:nvPicPr>
          <p:cNvPr id="196" name="Google Shape;196;p18"/>
          <p:cNvPicPr preferRelativeResize="0"/>
          <p:nvPr/>
        </p:nvPicPr>
        <p:blipFill>
          <a:blip r:embed="rId4">
            <a:alphaModFix/>
          </a:blip>
          <a:stretch>
            <a:fillRect/>
          </a:stretch>
        </p:blipFill>
        <p:spPr>
          <a:xfrm>
            <a:off x="352500" y="3563475"/>
            <a:ext cx="1951782" cy="2238601"/>
          </a:xfrm>
          <a:prstGeom prst="rect">
            <a:avLst/>
          </a:prstGeom>
          <a:noFill/>
          <a:ln>
            <a:noFill/>
          </a:ln>
        </p:spPr>
      </p:pic>
      <p:sp>
        <p:nvSpPr>
          <p:cNvPr id="197" name="Google Shape;197;p18"/>
          <p:cNvSpPr txBox="1"/>
          <p:nvPr/>
        </p:nvSpPr>
        <p:spPr>
          <a:xfrm>
            <a:off x="2413350" y="868950"/>
            <a:ext cx="3626400" cy="20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entury Gothic"/>
                <a:ea typeface="Century Gothic"/>
                <a:cs typeface="Century Gothic"/>
                <a:sym typeface="Century Gothic"/>
              </a:rPr>
              <a:t>Emily Belli</a:t>
            </a:r>
            <a:r>
              <a:rPr lang="en-US">
                <a:latin typeface="Century Gothic"/>
                <a:ea typeface="Century Gothic"/>
                <a:cs typeface="Century Gothic"/>
                <a:sym typeface="Century Gothic"/>
              </a:rPr>
              <a:t> is a research scientist in the Fusion Theory and Computational Science group at General Atomics. </a:t>
            </a:r>
            <a:r>
              <a:rPr lang="en-US">
                <a:latin typeface="Century Gothic"/>
                <a:ea typeface="Century Gothic"/>
                <a:cs typeface="Century Gothic"/>
                <a:sym typeface="Century Gothic"/>
              </a:rPr>
              <a:t>Her research focuses on analytic and numerical studies of plasma turbulence and transport in tokamaks.  She has been a developer of HPC codes for fusion research with a wide international user base for over 15 years.  </a:t>
            </a:r>
            <a:endParaRPr>
              <a:latin typeface="Century Gothic"/>
              <a:ea typeface="Century Gothic"/>
              <a:cs typeface="Century Gothic"/>
              <a:sym typeface="Century Gothic"/>
            </a:endParaRPr>
          </a:p>
        </p:txBody>
      </p:sp>
      <p:sp>
        <p:nvSpPr>
          <p:cNvPr id="198" name="Google Shape;198;p18"/>
          <p:cNvSpPr txBox="1"/>
          <p:nvPr/>
        </p:nvSpPr>
        <p:spPr>
          <a:xfrm>
            <a:off x="2413350" y="3501375"/>
            <a:ext cx="3626400" cy="22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a:solidFill>
                  <a:schemeClr val="dk1"/>
                </a:solidFill>
                <a:latin typeface="Century Gothic"/>
                <a:ea typeface="Century Gothic"/>
                <a:cs typeface="Century Gothic"/>
                <a:sym typeface="Century Gothic"/>
              </a:rPr>
              <a:t>Scott Callaghan</a:t>
            </a:r>
            <a:r>
              <a:rPr lang="en-US">
                <a:solidFill>
                  <a:schemeClr val="dk1"/>
                </a:solidFill>
                <a:latin typeface="Century Gothic"/>
                <a:ea typeface="Century Gothic"/>
                <a:cs typeface="Century Gothic"/>
                <a:sym typeface="Century Gothic"/>
              </a:rPr>
              <a:t> is a computer scientist at the Southern California Earthquake Center.  His research focuses on scientific workflows and seismic hazard analysis through large suites of earthquake simulations.  Scott is also involved in a number of HPC education and outreach efforts.  He has been a member of the HPC community since 2005 and an active OLCF user since 2012.</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pic>
        <p:nvPicPr>
          <p:cNvPr id="199" name="Google Shape;199;p18"/>
          <p:cNvPicPr preferRelativeResize="0"/>
          <p:nvPr/>
        </p:nvPicPr>
        <p:blipFill rotWithShape="1">
          <a:blip r:embed="rId5">
            <a:alphaModFix/>
          </a:blip>
          <a:srcRect b="0" l="0" r="43214" t="0"/>
          <a:stretch/>
        </p:blipFill>
        <p:spPr>
          <a:xfrm>
            <a:off x="6318725" y="945150"/>
            <a:ext cx="1818652" cy="2401978"/>
          </a:xfrm>
          <a:prstGeom prst="rect">
            <a:avLst/>
          </a:prstGeom>
          <a:noFill/>
          <a:ln>
            <a:noFill/>
          </a:ln>
        </p:spPr>
      </p:pic>
      <p:sp>
        <p:nvSpPr>
          <p:cNvPr id="200" name="Google Shape;200;p18"/>
          <p:cNvSpPr txBox="1"/>
          <p:nvPr/>
        </p:nvSpPr>
        <p:spPr>
          <a:xfrm>
            <a:off x="8252650" y="820275"/>
            <a:ext cx="3792000" cy="24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entury Gothic"/>
                <a:ea typeface="Century Gothic"/>
                <a:cs typeface="Century Gothic"/>
                <a:sym typeface="Century Gothic"/>
              </a:rPr>
              <a:t>André Walker-Loud </a:t>
            </a:r>
            <a:r>
              <a:rPr lang="en-US">
                <a:latin typeface="Century Gothic"/>
                <a:ea typeface="Century Gothic"/>
                <a:cs typeface="Century Gothic"/>
                <a:sym typeface="Century Gothic"/>
              </a:rPr>
              <a:t>(LBNL) and collaborators utilize OLCF to determine the structure and reactions of protons and neutrons directly from the Standard Model of particle physics, relevant to our understanding of the size of the proton, the neutron lifetime, the formation of nuclei, and hopefully, the content of dense nuclear matter relevant to neutron stars and stellar explosions, among other forefront questions in fundamental nuclear physics.  </a:t>
            </a:r>
            <a:endParaRPr>
              <a:latin typeface="Century Gothic"/>
              <a:ea typeface="Century Gothic"/>
              <a:cs typeface="Century Gothic"/>
              <a:sym typeface="Century Gothic"/>
            </a:endParaRPr>
          </a:p>
        </p:txBody>
      </p:sp>
      <p:pic>
        <p:nvPicPr>
          <p:cNvPr id="201" name="Google Shape;201;p18"/>
          <p:cNvPicPr preferRelativeResize="0"/>
          <p:nvPr/>
        </p:nvPicPr>
        <p:blipFill rotWithShape="1">
          <a:blip r:embed="rId6">
            <a:alphaModFix/>
          </a:blip>
          <a:srcRect b="7540" l="0" r="7364" t="9409"/>
          <a:stretch/>
        </p:blipFill>
        <p:spPr>
          <a:xfrm>
            <a:off x="6291675" y="3743425"/>
            <a:ext cx="1872760" cy="2238600"/>
          </a:xfrm>
          <a:prstGeom prst="rect">
            <a:avLst/>
          </a:prstGeom>
          <a:noFill/>
          <a:ln>
            <a:noFill/>
          </a:ln>
        </p:spPr>
      </p:pic>
      <p:sp>
        <p:nvSpPr>
          <p:cNvPr id="202" name="Google Shape;202;p18"/>
          <p:cNvSpPr txBox="1"/>
          <p:nvPr/>
        </p:nvSpPr>
        <p:spPr>
          <a:xfrm>
            <a:off x="8215500" y="3665275"/>
            <a:ext cx="3492000" cy="22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a:solidFill>
                  <a:schemeClr val="dk1"/>
                </a:solidFill>
                <a:latin typeface="Century Gothic"/>
                <a:ea typeface="Century Gothic"/>
                <a:cs typeface="Century Gothic"/>
                <a:sym typeface="Century Gothic"/>
              </a:rPr>
              <a:t>Michael ZIngale</a:t>
            </a:r>
            <a:r>
              <a:rPr lang="en-US">
                <a:solidFill>
                  <a:schemeClr val="dk1"/>
                </a:solidFill>
                <a:latin typeface="Century Gothic"/>
                <a:ea typeface="Century Gothic"/>
                <a:cs typeface="Century Gothic"/>
                <a:sym typeface="Century Gothic"/>
              </a:rPr>
              <a:t> is an </a:t>
            </a:r>
            <a:r>
              <a:rPr lang="en-US">
                <a:solidFill>
                  <a:schemeClr val="dk1"/>
                </a:solidFill>
                <a:latin typeface="Century Gothic"/>
                <a:ea typeface="Century Gothic"/>
                <a:cs typeface="Century Gothic"/>
                <a:sym typeface="Century Gothic"/>
              </a:rPr>
              <a:t>Associate Professor in the Department of Physics and Astronomy at the State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University of New York (SUNY) Stony Brook, working in the Astronomy Group. He is a current OUG board, where he has served as chair and given a few tutorials in the user's meetings. </a:t>
            </a:r>
            <a:endParaRPr>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RNL presentation palette 180710">
      <a:dk1>
        <a:srgbClr val="000000"/>
      </a:dk1>
      <a:lt1>
        <a:srgbClr val="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NL">
  <a:themeElements>
    <a:clrScheme name="ORNL theme colors 180717 final">
      <a:dk1>
        <a:srgbClr val="000000"/>
      </a:dk1>
      <a:lt1>
        <a:srgbClr val="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