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6" autoAdjust="0"/>
    <p:restoredTop sz="95161" autoAdjust="0"/>
  </p:normalViewPr>
  <p:slideViewPr>
    <p:cSldViewPr snapToGrid="0" showGuides="1">
      <p:cViewPr varScale="1">
        <p:scale>
          <a:sx n="113" d="100"/>
          <a:sy n="113" d="100"/>
        </p:scale>
        <p:origin x="208" y="3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5/29/20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5/29/20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28421-8743-DA4E-89AB-7FEDEA28D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978729"/>
          </a:xfrm>
        </p:spPr>
        <p:txBody>
          <a:bodyPr/>
          <a:lstStyle/>
          <a:p>
            <a:r>
              <a:rPr lang="en-US" dirty="0"/>
              <a:t>Coming Soon: Andes, the new OLCF Analysis Cluster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0A36A7-3C9C-4348-B7F9-F09A8B29C7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Clay England</a:t>
            </a:r>
          </a:p>
        </p:txBody>
      </p:sp>
    </p:spTree>
    <p:extLst>
      <p:ext uri="{BB962C8B-B14F-4D97-AF65-F5344CB8AC3E}">
        <p14:creationId xmlns:p14="http://schemas.microsoft.com/office/powerpoint/2010/main" val="37071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03FD-F035-674D-B3BC-E24F887A5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 from Rhea to Andes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83DDD1-3248-5446-854D-2AF2CC4450BD}"/>
              </a:ext>
            </a:extLst>
          </p:cNvPr>
          <p:cNvSpPr txBox="1"/>
          <p:nvPr/>
        </p:nvSpPr>
        <p:spPr>
          <a:xfrm>
            <a:off x="4605610" y="6048149"/>
            <a:ext cx="346761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Projected deployment July 2020</a:t>
            </a:r>
            <a:endParaRPr lang="en-US" dirty="0">
              <a:latin typeface="+mn-lt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AAF5094-ECAC-A743-A878-F5D26833B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049" y="904458"/>
            <a:ext cx="6453901" cy="504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91063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_180808" id="{EF133236-4FD1-4E83-B0AC-464DEE56453C}" vid="{ECDBAF0C-67FD-47C6-9CC9-5310617ED09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A20C22-D077-412B-81BA-8B2541026FAD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</Template>
  <TotalTime>0</TotalTime>
  <Words>21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Black</vt:lpstr>
      <vt:lpstr>Century Gothic</vt:lpstr>
      <vt:lpstr>ORNL</vt:lpstr>
      <vt:lpstr>Coming Soon: Andes, the new OLCF Analysis Cluster</vt:lpstr>
      <vt:lpstr>Upgrade from Rhea to Andes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Moore, Sheila</dc:creator>
  <cp:keywords/>
  <dc:description/>
  <cp:lastModifiedBy/>
  <cp:revision>1</cp:revision>
  <dcterms:created xsi:type="dcterms:W3CDTF">2020-05-13T16:45:19Z</dcterms:created>
  <dcterms:modified xsi:type="dcterms:W3CDTF">2020-05-29T15:25:16Z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