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9" r:id="rId7"/>
    <p:sldId id="280" r:id="rId8"/>
    <p:sldId id="260" r:id="rId9"/>
    <p:sldId id="261" r:id="rId10"/>
    <p:sldId id="262" r:id="rId11"/>
    <p:sldId id="281" r:id="rId12"/>
    <p:sldId id="264" r:id="rId13"/>
    <p:sldId id="279" r:id="rId14"/>
    <p:sldId id="265" r:id="rId15"/>
    <p:sldId id="266" r:id="rId16"/>
    <p:sldId id="267" r:id="rId17"/>
    <p:sldId id="268" r:id="rId18"/>
    <p:sldId id="269" r:id="rId19"/>
    <p:sldId id="270" r:id="rId20"/>
    <p:sldId id="282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6" autoAdjust="0"/>
    <p:restoredTop sz="95161" autoAdjust="0"/>
  </p:normalViewPr>
  <p:slideViewPr>
    <p:cSldViewPr snapToGrid="0" showGuides="1">
      <p:cViewPr varScale="1">
        <p:scale>
          <a:sx n="189" d="100"/>
          <a:sy n="189" d="100"/>
        </p:scale>
        <p:origin x="184" y="28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5/29/20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674B2B-8666-2E47-A9A5-4F282C0B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2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8421-8743-DA4E-89AB-7FEDEA28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A36A7-3C9C-4348-B7F9-F09A8B29C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new self-service web application for OLCF end-users</a:t>
            </a:r>
          </a:p>
          <a:p>
            <a:endParaRPr lang="en-US" dirty="0"/>
          </a:p>
          <a:p>
            <a:r>
              <a:rPr lang="en-US" dirty="0"/>
              <a:t>Adam Carlyle</a:t>
            </a:r>
          </a:p>
          <a:p>
            <a:r>
              <a:rPr lang="en-US" dirty="0"/>
              <a:t>Lead Engineer, Support Software</a:t>
            </a:r>
          </a:p>
          <a:p>
            <a:endParaRPr lang="en-US" dirty="0"/>
          </a:p>
        </p:txBody>
      </p:sp>
      <p:pic>
        <p:nvPicPr>
          <p:cNvPr id="7" name="Picture 6" descr="myOLCF logo">
            <a:extLst>
              <a:ext uri="{FF2B5EF4-FFF2-40B4-BE49-F238E27FC236}">
                <a16:creationId xmlns:a16="http://schemas.microsoft.com/office/drawing/2014/main" id="{C1B663E3-BBEE-A345-B20C-50B5337E7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15" y="1619693"/>
            <a:ext cx="180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50B5-2CFB-A249-9731-901F144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E961B-5F8F-754D-AA24-8876A1AF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Basic information about your Projects, Users, Allocations, etc.</a:t>
            </a:r>
          </a:p>
          <a:p>
            <a:r>
              <a:rPr lang="en-US" dirty="0"/>
              <a:t>Status tracker for user account applications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One-click PI approvals for pending user applications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Easy project renewals for existing PIs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Easy user account renewals for existing users</a:t>
            </a:r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Queryable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reports and graphs for project metrics 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Role-based app permissions, controlled by 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8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10927-2520-234D-8B1C-39157D503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6256"/>
            <a:ext cx="10515600" cy="7158122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C05A8D1E-3963-E246-9B76-FA59EFA9027F}"/>
              </a:ext>
            </a:extLst>
          </p:cNvPr>
          <p:cNvSpPr/>
          <p:nvPr/>
        </p:nvSpPr>
        <p:spPr>
          <a:xfrm rot="2646609">
            <a:off x="7438151" y="697477"/>
            <a:ext cx="409684" cy="324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655BF-0B4E-3342-A8AD-F34BF7C10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6257"/>
            <a:ext cx="10515600" cy="71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6CEA6-C6ED-9D49-AD8C-44974BE89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6257"/>
            <a:ext cx="10515600" cy="71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4380A-9EA3-3D48-B4A6-9ABE5884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6257"/>
            <a:ext cx="10515600" cy="7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83515-7A61-7F4B-9E4E-27EF3B9A0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6257"/>
            <a:ext cx="10515600" cy="71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F149D-B2B2-EA41-B144-59836B2D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4" y="-152404"/>
            <a:ext cx="10517995" cy="71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BB33-14BA-944A-A04E-51A300C7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8A77-92BD-CF41-8156-8AC20BA6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will be under continuous development for the foreseeable future</a:t>
            </a:r>
          </a:p>
          <a:p>
            <a:pPr lvl="1"/>
            <a:r>
              <a:rPr lang="en-US" dirty="0"/>
              <a:t>RSA Token verification video conference scheduling</a:t>
            </a:r>
          </a:p>
          <a:p>
            <a:pPr lvl="1"/>
            <a:r>
              <a:rPr lang="en-US" dirty="0"/>
              <a:t>User profile management (e.g. Addresses, Phones,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Re-allocation of award hours across subprojects</a:t>
            </a:r>
          </a:p>
          <a:p>
            <a:r>
              <a:rPr lang="en-US" dirty="0"/>
              <a:t>Feedback and suggestions welcome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9930A-06EE-D94C-B0EF-51E4742C0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65" y="288798"/>
            <a:ext cx="151130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3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BB33-14BA-944A-A04E-51A300C7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             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8A77-92BD-CF41-8156-8AC20BA6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web application being deployed soon at the OLCF</a:t>
            </a:r>
          </a:p>
          <a:p>
            <a:r>
              <a:rPr lang="en-US" dirty="0"/>
              <a:t>A self-service portal for OLCF principal investigators and end-users</a:t>
            </a:r>
          </a:p>
          <a:p>
            <a:r>
              <a:rPr lang="en-US" dirty="0"/>
              <a:t>A replacement for site currently at https://</a:t>
            </a:r>
            <a:r>
              <a:rPr lang="en-US" dirty="0" err="1"/>
              <a:t>users.nccs.gov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9930A-06EE-D94C-B0EF-51E4742C0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06" y="296251"/>
            <a:ext cx="151130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2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BB33-14BA-944A-A04E-51A300C7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8A77-92BD-CF41-8156-8AC20BA6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Help principal investigators and end-users make data-driven decisions about their OLCF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administrative burden on principal investigators and end-users resulting from OLCF project ownership or membership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9930A-06EE-D94C-B0EF-51E4742C0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77" y="288798"/>
            <a:ext cx="151130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50B5-2CFB-A249-9731-901F144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E961B-5F8F-754D-AA24-8876A1AF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information about your Projects, Users, Allocations, etc.</a:t>
            </a:r>
          </a:p>
          <a:p>
            <a:r>
              <a:rPr lang="en-US" dirty="0"/>
              <a:t>Status tracker for user account applications</a:t>
            </a:r>
          </a:p>
          <a:p>
            <a:r>
              <a:rPr lang="en-US" dirty="0"/>
              <a:t>One-click PI approvals for pending user applications</a:t>
            </a:r>
          </a:p>
          <a:p>
            <a:r>
              <a:rPr lang="en-US" dirty="0"/>
              <a:t>Easy project renewals for existing PIs</a:t>
            </a:r>
          </a:p>
          <a:p>
            <a:r>
              <a:rPr lang="en-US" dirty="0"/>
              <a:t>Easy user account renewals for existing users</a:t>
            </a:r>
          </a:p>
          <a:p>
            <a:r>
              <a:rPr lang="en-US" dirty="0" err="1"/>
              <a:t>Queryable</a:t>
            </a:r>
            <a:r>
              <a:rPr lang="en-US" dirty="0"/>
              <a:t> reports and graphs for project metrics  </a:t>
            </a:r>
          </a:p>
          <a:p>
            <a:r>
              <a:rPr lang="en-US" dirty="0"/>
              <a:t>Role-based app permissions, controlled by 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3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50B5-2CFB-A249-9731-901F144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E961B-5F8F-754D-AA24-8876A1AF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information about your Projects, Users, Allocations, etc.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Status tracker for user account applications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One-click PI approvals for pending user applications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Easy project renewals for existing PIs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Easy user account renewals for existing users</a:t>
            </a:r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Queryable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reports and graphs for project metrics 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Role-based app permissions, controlled by 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B2BF6F-78C8-7D4E-85AC-D0245BCC4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69641"/>
            <a:ext cx="10515600" cy="72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102B34-A6CF-804A-AC1E-A7342AC6E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0061"/>
            <a:ext cx="10515600" cy="7158123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A8BFBC8-C05D-0E41-8ACB-6B4AEBF4C324}"/>
              </a:ext>
            </a:extLst>
          </p:cNvPr>
          <p:cNvSpPr/>
          <p:nvPr/>
        </p:nvSpPr>
        <p:spPr>
          <a:xfrm rot="13569190">
            <a:off x="4551132" y="843884"/>
            <a:ext cx="409684" cy="324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E2FF2-7B4D-F748-90AC-8E21D55B4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29" y="-840925"/>
            <a:ext cx="1016496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1100">
                <a:latin typeface="Arial" panose="020B0604020202020204" pitchFamily="34" charset="0"/>
                <a:ea typeface="Calibri" panose="020F0502020204030204" pitchFamily="34" charset="0"/>
              </a:rPr>
              <a:t>The service they offer is being able to setup MailChimp so that the sender can be an ORNL email address and all of the DMARC requirements, etc. are obeyed.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E1F526C-5D84-5942-AB23-BA47E8A5CE59}"/>
              </a:ext>
            </a:extLst>
          </p:cNvPr>
          <p:cNvSpPr/>
          <p:nvPr/>
        </p:nvSpPr>
        <p:spPr>
          <a:xfrm rot="13569190">
            <a:off x="1897921" y="1531305"/>
            <a:ext cx="409684" cy="324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5F8B7B-AF6B-3846-B862-1E5CC9BD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6257"/>
            <a:ext cx="10515600" cy="6957364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010EABA3-8332-ED47-9948-4D909E5E00FC}"/>
              </a:ext>
            </a:extLst>
          </p:cNvPr>
          <p:cNvSpPr/>
          <p:nvPr/>
        </p:nvSpPr>
        <p:spPr>
          <a:xfrm rot="13569190">
            <a:off x="1998052" y="1935969"/>
            <a:ext cx="409684" cy="324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9FB0FC-E13E-3048-8207-D1E220D5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6255"/>
            <a:ext cx="10515600" cy="6957364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C203FE5-160D-AC46-A69A-84B68D2ACC97}"/>
              </a:ext>
            </a:extLst>
          </p:cNvPr>
          <p:cNvSpPr/>
          <p:nvPr/>
        </p:nvSpPr>
        <p:spPr>
          <a:xfrm rot="13569190">
            <a:off x="2235332" y="2335295"/>
            <a:ext cx="409684" cy="324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313</Words>
  <Application>Microsoft Macintosh PowerPoint</Application>
  <PresentationFormat>Widescreen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Century Gothic</vt:lpstr>
      <vt:lpstr>ORNL</vt:lpstr>
      <vt:lpstr> </vt:lpstr>
      <vt:lpstr>What is               ? </vt:lpstr>
      <vt:lpstr>Goals For               </vt:lpstr>
      <vt:lpstr>Features</vt:lpstr>
      <vt:lpstr>Features</vt:lpstr>
      <vt:lpstr>PowerPoint Presentation</vt:lpstr>
      <vt:lpstr>PowerPoint Presentation</vt:lpstr>
      <vt:lpstr>PowerPoint Presentation</vt:lpstr>
      <vt:lpstr>PowerPoint Presentation</vt:lpstr>
      <vt:lpstr>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           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Moore, Sheila</dc:creator>
  <cp:keywords/>
  <dc:description/>
  <cp:lastModifiedBy/>
  <cp:revision>1</cp:revision>
  <dcterms:created xsi:type="dcterms:W3CDTF">2020-05-13T16:45:19Z</dcterms:created>
  <dcterms:modified xsi:type="dcterms:W3CDTF">2020-05-29T21:19:29Z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