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4613"/>
  </p:normalViewPr>
  <p:slideViewPr>
    <p:cSldViewPr snapToGrid="0" snapToObjects="1">
      <p:cViewPr varScale="1">
        <p:scale>
          <a:sx n="151" d="100"/>
          <a:sy n="151" d="100"/>
        </p:scale>
        <p:origin x="216" y="1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92648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224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033" y="660860"/>
            <a:ext cx="4626280" cy="46634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02278" y="629379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 smtClean="0">
                <a:solidFill>
                  <a:schemeClr val="tx2"/>
                </a:solidFill>
              </a:rPr>
            </a:br>
            <a:r>
              <a:rPr lang="en-US" sz="1000" b="0" dirty="0" smtClean="0">
                <a:solidFill>
                  <a:schemeClr val="tx2"/>
                </a:solidFill>
              </a:rPr>
              <a:t>for the US Department of Energy</a:t>
            </a:r>
            <a:endParaRPr lang="en-US" sz="1000" b="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72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443385"/>
            <a:ext cx="8642640" cy="419541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87" y="25603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948" y="1444752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948" y="2270334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4752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0334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5791200" y="0"/>
            <a:ext cx="3365146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3911890" cy="1117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0"/>
          <a:stretch/>
        </p:blipFill>
        <p:spPr>
          <a:xfrm>
            <a:off x="5786057" y="-2184"/>
            <a:ext cx="3377288" cy="669608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>
            <a:off x="5791200" y="0"/>
            <a:ext cx="0" cy="6858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85" y="253529"/>
            <a:ext cx="8628678" cy="4847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3860" y="244475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8688" y="1445477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2269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56"/>
          <p:cNvSpPr txBox="1">
            <a:spLocks noChangeArrowheads="1"/>
          </p:cNvSpPr>
          <p:nvPr/>
        </p:nvSpPr>
        <p:spPr>
          <a:xfrm>
            <a:off x="216123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 err="1" smtClean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Presentation_name</a:t>
            </a:r>
            <a:endParaRPr lang="en-US" sz="100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kern="1200">
          <a:solidFill>
            <a:schemeClr val="tx2"/>
          </a:solidFill>
          <a:latin typeface="Arial Black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Users\cz7\Research\Darshan\Lammps\vgv_lmp_xk7.darshan_id2639533_2-11-34674-194604046094047014_1.pdf" TargetMode="External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024" y="254995"/>
            <a:ext cx="4160172" cy="1269578"/>
          </a:xfrm>
        </p:spPr>
        <p:txBody>
          <a:bodyPr/>
          <a:lstStyle/>
          <a:p>
            <a:r>
              <a:rPr lang="en-US" dirty="0" err="1" smtClean="0"/>
              <a:t>Centerwide</a:t>
            </a:r>
            <a:r>
              <a:rPr lang="en-US" dirty="0" smtClean="0"/>
              <a:t> I/O Usage Representation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Zimmer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65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Really </a:t>
            </a:r>
            <a:r>
              <a:rPr lang="en-US" dirty="0"/>
              <a:t>this allows us to focus our resources to best aid applications I/O needs!</a:t>
            </a:r>
          </a:p>
          <a:p>
            <a:endParaRPr lang="en-US" dirty="0" smtClean="0"/>
          </a:p>
          <a:p>
            <a:r>
              <a:rPr lang="en-US" dirty="0" smtClean="0"/>
              <a:t>Understanding how the majority of applications are engaging in I/O, guides us for:</a:t>
            </a:r>
          </a:p>
          <a:p>
            <a:pPr lvl="1"/>
            <a:r>
              <a:rPr lang="en-US" dirty="0" smtClean="0"/>
              <a:t>tool development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esource procurement</a:t>
            </a:r>
          </a:p>
          <a:p>
            <a:pPr lvl="1"/>
            <a:r>
              <a:rPr lang="en-US" dirty="0" smtClean="0"/>
              <a:t>system tuning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256032"/>
            <a:ext cx="8636290" cy="877163"/>
          </a:xfrm>
        </p:spPr>
        <p:txBody>
          <a:bodyPr/>
          <a:lstStyle/>
          <a:p>
            <a:r>
              <a:rPr lang="en-US" dirty="0" smtClean="0"/>
              <a:t>What kind of information are we looking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know how real scientific users are using the Parallel File System.</a:t>
            </a:r>
          </a:p>
          <a:p>
            <a:pPr lvl="1"/>
            <a:r>
              <a:rPr lang="en-US" dirty="0" smtClean="0"/>
              <a:t>Job sizes</a:t>
            </a:r>
          </a:p>
          <a:p>
            <a:pPr lvl="1"/>
            <a:r>
              <a:rPr lang="en-US" dirty="0" smtClean="0"/>
              <a:t>I/O Libraries and middleware</a:t>
            </a:r>
          </a:p>
          <a:p>
            <a:pPr lvl="1"/>
            <a:r>
              <a:rPr lang="en-US" dirty="0" smtClean="0"/>
              <a:t>Output generation patterns</a:t>
            </a:r>
          </a:p>
          <a:p>
            <a:pPr lvl="1"/>
            <a:r>
              <a:rPr lang="en-US" dirty="0" smtClean="0"/>
              <a:t>I/O modes (N:1/N:N/N:M)</a:t>
            </a:r>
          </a:p>
          <a:p>
            <a:pPr lvl="1"/>
            <a:r>
              <a:rPr lang="en-US" dirty="0" smtClean="0"/>
              <a:t>File sizes/ write sizes / aggregate sizes</a:t>
            </a:r>
          </a:p>
        </p:txBody>
      </p:sp>
    </p:spTree>
    <p:extLst>
      <p:ext uri="{BB962C8B-B14F-4D97-AF65-F5344CB8AC3E}">
        <p14:creationId xmlns:p14="http://schemas.microsoft.com/office/powerpoint/2010/main" val="40478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Darshan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tool recently deployed to OLCF Systems</a:t>
            </a:r>
          </a:p>
          <a:p>
            <a:endParaRPr lang="en-US" dirty="0" smtClean="0"/>
          </a:p>
          <a:p>
            <a:r>
              <a:rPr lang="en-US" dirty="0" smtClean="0"/>
              <a:t>Low-over head interception of I/O calls</a:t>
            </a:r>
          </a:p>
          <a:p>
            <a:endParaRPr lang="en-US" dirty="0" smtClean="0"/>
          </a:p>
          <a:p>
            <a:r>
              <a:rPr lang="en-US" dirty="0" smtClean="0"/>
              <a:t>Provides insight into application level I/O usage</a:t>
            </a:r>
          </a:p>
        </p:txBody>
      </p:sp>
    </p:spTree>
    <p:extLst>
      <p:ext uri="{BB962C8B-B14F-4D97-AF65-F5344CB8AC3E}">
        <p14:creationId xmlns:p14="http://schemas.microsoft.com/office/powerpoint/2010/main" val="185005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LMP XK7 Profile</a:t>
            </a:r>
            <a:endParaRPr lang="en-US" dirty="0"/>
          </a:p>
        </p:txBody>
      </p:sp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98" y="1443038"/>
            <a:ext cx="3242179" cy="4195762"/>
          </a:xfrm>
        </p:spPr>
      </p:pic>
    </p:spTree>
    <p:extLst>
      <p:ext uri="{BB962C8B-B14F-4D97-AF65-F5344CB8AC3E}">
        <p14:creationId xmlns:p14="http://schemas.microsoft.com/office/powerpoint/2010/main" val="17518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Darshan</a:t>
            </a:r>
            <a:r>
              <a:rPr lang="en-US" dirty="0" smtClean="0"/>
              <a:t> overhead is negligible particularly for long running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Our evaluations show ~1% for jobs running longer than a few minutes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smtClean="0"/>
              <a:t>caveat </a:t>
            </a:r>
            <a:r>
              <a:rPr lang="en-US" smtClean="0"/>
              <a:t>to</a:t>
            </a:r>
            <a:r>
              <a:rPr lang="en-US" smtClean="0"/>
              <a:t> </a:t>
            </a:r>
            <a:r>
              <a:rPr lang="en-US" dirty="0" smtClean="0"/>
              <a:t>this is if your application generates lots of files per rank and spans tons of nodes. </a:t>
            </a:r>
          </a:p>
          <a:p>
            <a:pPr lvl="1"/>
            <a:r>
              <a:rPr lang="en-US" dirty="0" smtClean="0"/>
              <a:t>The overhead here could scale to a few minutes added to the end of the application </a:t>
            </a:r>
          </a:p>
          <a:p>
            <a:r>
              <a:rPr lang="en-US" dirty="0" smtClean="0"/>
              <a:t>We would like you run </a:t>
            </a:r>
            <a:r>
              <a:rPr lang="en-US" dirty="0" err="1"/>
              <a:t>D</a:t>
            </a:r>
            <a:r>
              <a:rPr lang="en-US" dirty="0" err="1" smtClean="0"/>
              <a:t>arshan</a:t>
            </a:r>
            <a:r>
              <a:rPr lang="en-US" dirty="0" smtClean="0"/>
              <a:t> with some of your applications at realistic sizes and I/O usages and send them back to us.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8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Darshan</a:t>
            </a:r>
            <a:r>
              <a:rPr lang="en-US" dirty="0" smtClean="0"/>
              <a:t> operates through wrapping POSIX functions adding a layer of indirection</a:t>
            </a:r>
          </a:p>
          <a:p>
            <a:pPr lvl="1"/>
            <a:r>
              <a:rPr lang="en-US" dirty="0" smtClean="0"/>
              <a:t>The cost here is generally unnoticeable</a:t>
            </a:r>
          </a:p>
          <a:p>
            <a:pPr lvl="1"/>
            <a:r>
              <a:rPr lang="en-US" dirty="0" smtClean="0"/>
              <a:t>This means that cost during the application is low</a:t>
            </a:r>
            <a:endParaRPr lang="en-US" dirty="0"/>
          </a:p>
          <a:p>
            <a:r>
              <a:rPr lang="en-US" dirty="0" smtClean="0"/>
              <a:t>Where </a:t>
            </a:r>
            <a:r>
              <a:rPr lang="en-US" dirty="0" err="1" smtClean="0"/>
              <a:t>Darshan</a:t>
            </a:r>
            <a:r>
              <a:rPr lang="en-US" dirty="0" smtClean="0"/>
              <a:t> can add overhead is the statistic aggregation and write-out at the termination of the application.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47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RNL 201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4022</TotalTime>
  <Words>246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 Black</vt:lpstr>
      <vt:lpstr>Arial</vt:lpstr>
      <vt:lpstr>Default Theme</vt:lpstr>
      <vt:lpstr>Centerwide I/O Usage Representation</vt:lpstr>
      <vt:lpstr>Guidance</vt:lpstr>
      <vt:lpstr>What kind of information are we looking for?</vt:lpstr>
      <vt:lpstr>Darshan</vt:lpstr>
      <vt:lpstr>LMP XK7 Profile</vt:lpstr>
      <vt:lpstr>Overhead</vt:lpstr>
      <vt:lpstr>Thank you.</vt:lpstr>
      <vt:lpstr>Performance Impact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Centerwide IO Usage Representation</dc:title>
  <dc:creator>Zimmer, Christopher J.</dc:creator>
  <cp:lastModifiedBy>Zimmer, Christopher J.</cp:lastModifiedBy>
  <cp:revision>21</cp:revision>
  <dcterms:created xsi:type="dcterms:W3CDTF">2016-02-19T20:13:21Z</dcterms:created>
  <dcterms:modified xsi:type="dcterms:W3CDTF">2016-02-24T14:41:44Z</dcterms:modified>
</cp:coreProperties>
</file>