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43" r:id="rId1"/>
    <p:sldMasterId id="2147486552" r:id="rId2"/>
    <p:sldMasterId id="2147486561" r:id="rId3"/>
    <p:sldMasterId id="2147486570" r:id="rId4"/>
    <p:sldMasterId id="2147486579" r:id="rId5"/>
  </p:sldMasterIdLst>
  <p:notesMasterIdLst>
    <p:notesMasterId r:id="rId26"/>
  </p:notesMasterIdLst>
  <p:handoutMasterIdLst>
    <p:handoutMasterId r:id="rId27"/>
  </p:handoutMasterIdLst>
  <p:sldIdLst>
    <p:sldId id="643" r:id="rId6"/>
    <p:sldId id="774" r:id="rId7"/>
    <p:sldId id="775" r:id="rId8"/>
    <p:sldId id="768" r:id="rId9"/>
    <p:sldId id="719" r:id="rId10"/>
    <p:sldId id="720" r:id="rId11"/>
    <p:sldId id="776" r:id="rId12"/>
    <p:sldId id="772" r:id="rId13"/>
    <p:sldId id="773" r:id="rId14"/>
    <p:sldId id="675" r:id="rId15"/>
    <p:sldId id="762" r:id="rId16"/>
    <p:sldId id="763" r:id="rId17"/>
    <p:sldId id="756" r:id="rId18"/>
    <p:sldId id="757" r:id="rId19"/>
    <p:sldId id="752" r:id="rId20"/>
    <p:sldId id="694" r:id="rId21"/>
    <p:sldId id="710" r:id="rId22"/>
    <p:sldId id="711" r:id="rId23"/>
    <p:sldId id="764" r:id="rId24"/>
    <p:sldId id="777" r:id="rId2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DT" id="{E5C57657-0F29-3A43-B459-8124863F96EE}">
          <p14:sldIdLst>
            <p14:sldId id="643"/>
            <p14:sldId id="774"/>
            <p14:sldId id="775"/>
            <p14:sldId id="768"/>
            <p14:sldId id="719"/>
            <p14:sldId id="720"/>
            <p14:sldId id="776"/>
            <p14:sldId id="772"/>
            <p14:sldId id="773"/>
          </p14:sldIdLst>
        </p14:section>
        <p14:section name="MAP" id="{FB83EB6A-9D56-A346-8A8C-FFC8BC89D9C5}">
          <p14:sldIdLst>
            <p14:sldId id="675"/>
            <p14:sldId id="762"/>
            <p14:sldId id="763"/>
            <p14:sldId id="756"/>
            <p14:sldId id="757"/>
            <p14:sldId id="752"/>
            <p14:sldId id="694"/>
            <p14:sldId id="710"/>
            <p14:sldId id="711"/>
            <p14:sldId id="764"/>
            <p14:sldId id="7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4057"/>
    <a:srgbClr val="39597A"/>
    <a:srgbClr val="485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4" autoAdjust="0"/>
    <p:restoredTop sz="82583" autoAdjust="0"/>
  </p:normalViewPr>
  <p:slideViewPr>
    <p:cSldViewPr>
      <p:cViewPr varScale="1">
        <p:scale>
          <a:sx n="54" d="100"/>
          <a:sy n="54" d="100"/>
        </p:scale>
        <p:origin x="-113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E2435-F5BE-4FE0-AE67-0E6B3957AAB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64A959-D6F6-4C9A-84B7-8100133C4EFF}">
      <dgm:prSet/>
      <dgm:spPr/>
      <dgm:t>
        <a:bodyPr/>
        <a:lstStyle/>
        <a:p>
          <a:pPr rtl="0"/>
          <a:r>
            <a:rPr lang="en-GB" dirty="0" smtClean="0"/>
            <a:t>Inspect values</a:t>
          </a:r>
          <a:endParaRPr lang="en-GB" dirty="0"/>
        </a:p>
      </dgm:t>
    </dgm:pt>
    <dgm:pt modelId="{9DE1D3B7-0FAC-4A71-ADA1-04E1D26B7C96}" type="parTrans" cxnId="{E0DC8975-32B8-46DE-9701-5097F4A16D02}">
      <dgm:prSet/>
      <dgm:spPr/>
      <dgm:t>
        <a:bodyPr/>
        <a:lstStyle/>
        <a:p>
          <a:endParaRPr lang="en-GB"/>
        </a:p>
      </dgm:t>
    </dgm:pt>
    <dgm:pt modelId="{4A651968-9632-4EC8-8399-A9E6F614818A}" type="sibTrans" cxnId="{E0DC8975-32B8-46DE-9701-5097F4A16D02}">
      <dgm:prSet/>
      <dgm:spPr/>
      <dgm:t>
        <a:bodyPr/>
        <a:lstStyle/>
        <a:p>
          <a:endParaRPr lang="en-GB"/>
        </a:p>
      </dgm:t>
    </dgm:pt>
    <dgm:pt modelId="{D4424491-CB53-4A26-96DF-B6D4AC983CE3}">
      <dgm:prSet/>
      <dgm:spPr/>
      <dgm:t>
        <a:bodyPr/>
        <a:lstStyle/>
        <a:p>
          <a:pPr rtl="0"/>
          <a:r>
            <a:rPr lang="en-GB" dirty="0" smtClean="0"/>
            <a:t>Identify variables/data of interest</a:t>
          </a:r>
          <a:endParaRPr lang="en-GB" dirty="0"/>
        </a:p>
      </dgm:t>
    </dgm:pt>
    <dgm:pt modelId="{77D677FB-B735-4E09-A8E3-D5DDEDA1BFC4}" type="parTrans" cxnId="{6E4A8731-27F9-4E05-873D-F36CD96E3313}">
      <dgm:prSet/>
      <dgm:spPr/>
      <dgm:t>
        <a:bodyPr/>
        <a:lstStyle/>
        <a:p>
          <a:endParaRPr lang="en-GB"/>
        </a:p>
      </dgm:t>
    </dgm:pt>
    <dgm:pt modelId="{B7B88F67-4687-44B9-A157-ED164E8C72C4}" type="sibTrans" cxnId="{6E4A8731-27F9-4E05-873D-F36CD96E3313}">
      <dgm:prSet/>
      <dgm:spPr/>
      <dgm:t>
        <a:bodyPr/>
        <a:lstStyle/>
        <a:p>
          <a:endParaRPr lang="en-GB"/>
        </a:p>
      </dgm:t>
    </dgm:pt>
    <dgm:pt modelId="{0B16B6AE-7C50-4EE9-89EB-19B3103115B7}">
      <dgm:prSet/>
      <dgm:spPr/>
      <dgm:t>
        <a:bodyPr/>
        <a:lstStyle/>
        <a:p>
          <a:pPr rtl="0"/>
          <a:r>
            <a:rPr lang="en-GB" dirty="0" smtClean="0"/>
            <a:t>Hypothesize about potential cause</a:t>
          </a:r>
          <a:endParaRPr lang="en-GB" dirty="0"/>
        </a:p>
      </dgm:t>
    </dgm:pt>
    <dgm:pt modelId="{37AFBDDF-23B9-4C45-895F-19251D2A184F}" type="parTrans" cxnId="{179E55F6-0AD9-4138-A5F6-308A0499B3CA}">
      <dgm:prSet/>
      <dgm:spPr/>
      <dgm:t>
        <a:bodyPr/>
        <a:lstStyle/>
        <a:p>
          <a:endParaRPr lang="en-GB"/>
        </a:p>
      </dgm:t>
    </dgm:pt>
    <dgm:pt modelId="{EBE6739A-F11F-4FE7-8D00-FDE906C6B57D}" type="sibTrans" cxnId="{179E55F6-0AD9-4138-A5F6-308A0499B3CA}">
      <dgm:prSet/>
      <dgm:spPr/>
      <dgm:t>
        <a:bodyPr/>
        <a:lstStyle/>
        <a:p>
          <a:endParaRPr lang="en-GB"/>
        </a:p>
      </dgm:t>
    </dgm:pt>
    <dgm:pt modelId="{E5915CFA-1D34-4171-B817-94BC59DA0D47}" type="pres">
      <dgm:prSet presAssocID="{5FDE2435-F5BE-4FE0-AE67-0E6B3957AA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15EECD1-590B-4C5A-A7AE-8CC93B9AB9F5}" type="pres">
      <dgm:prSet presAssocID="{0B16B6AE-7C50-4EE9-89EB-19B3103115B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58778B-7363-4279-8095-7C251AF0E8FF}" type="pres">
      <dgm:prSet presAssocID="{0B16B6AE-7C50-4EE9-89EB-19B3103115B7}" presName="spNode" presStyleCnt="0"/>
      <dgm:spPr/>
      <dgm:t>
        <a:bodyPr/>
        <a:lstStyle/>
        <a:p>
          <a:endParaRPr lang="en-GB"/>
        </a:p>
      </dgm:t>
    </dgm:pt>
    <dgm:pt modelId="{EB681D64-770F-47EE-B9B0-6703A9169753}" type="pres">
      <dgm:prSet presAssocID="{EBE6739A-F11F-4FE7-8D00-FDE906C6B57D}" presName="sibTrans" presStyleLbl="sibTrans1D1" presStyleIdx="0" presStyleCnt="3"/>
      <dgm:spPr/>
      <dgm:t>
        <a:bodyPr/>
        <a:lstStyle/>
        <a:p>
          <a:endParaRPr lang="en-GB"/>
        </a:p>
      </dgm:t>
    </dgm:pt>
    <dgm:pt modelId="{DD7C0735-2CD8-4274-BD56-A45D3205F785}" type="pres">
      <dgm:prSet presAssocID="{D4424491-CB53-4A26-96DF-B6D4AC983C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4D1316-CF9B-4399-844F-AD1597204320}" type="pres">
      <dgm:prSet presAssocID="{D4424491-CB53-4A26-96DF-B6D4AC983CE3}" presName="spNode" presStyleCnt="0"/>
      <dgm:spPr/>
      <dgm:t>
        <a:bodyPr/>
        <a:lstStyle/>
        <a:p>
          <a:endParaRPr lang="en-GB"/>
        </a:p>
      </dgm:t>
    </dgm:pt>
    <dgm:pt modelId="{6BCF602B-D3F0-4DD9-B90B-B72C1427674D}" type="pres">
      <dgm:prSet presAssocID="{B7B88F67-4687-44B9-A157-ED164E8C72C4}" presName="sibTrans" presStyleLbl="sibTrans1D1" presStyleIdx="1" presStyleCnt="3"/>
      <dgm:spPr/>
      <dgm:t>
        <a:bodyPr/>
        <a:lstStyle/>
        <a:p>
          <a:endParaRPr lang="en-GB"/>
        </a:p>
      </dgm:t>
    </dgm:pt>
    <dgm:pt modelId="{3878364C-5BC4-488A-84E2-8BFCA1C91DCD}" type="pres">
      <dgm:prSet presAssocID="{C164A959-D6F6-4C9A-84B7-8100133C4EF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733B25-E93D-49A4-B265-EA719BA31048}" type="pres">
      <dgm:prSet presAssocID="{C164A959-D6F6-4C9A-84B7-8100133C4EFF}" presName="spNode" presStyleCnt="0"/>
      <dgm:spPr/>
      <dgm:t>
        <a:bodyPr/>
        <a:lstStyle/>
        <a:p>
          <a:endParaRPr lang="en-GB"/>
        </a:p>
      </dgm:t>
    </dgm:pt>
    <dgm:pt modelId="{10483422-54E4-4A07-9FCA-4FF44B41352D}" type="pres">
      <dgm:prSet presAssocID="{4A651968-9632-4EC8-8399-A9E6F614818A}" presName="sibTrans" presStyleLbl="sibTrans1D1" presStyleIdx="2" presStyleCnt="3"/>
      <dgm:spPr/>
      <dgm:t>
        <a:bodyPr/>
        <a:lstStyle/>
        <a:p>
          <a:endParaRPr lang="en-GB"/>
        </a:p>
      </dgm:t>
    </dgm:pt>
  </dgm:ptLst>
  <dgm:cxnLst>
    <dgm:cxn modelId="{F22DFA6B-6BB1-4C4B-8695-14126A0BE1F9}" type="presOf" srcId="{C164A959-D6F6-4C9A-84B7-8100133C4EFF}" destId="{3878364C-5BC4-488A-84E2-8BFCA1C91DCD}" srcOrd="0" destOrd="0" presId="urn:microsoft.com/office/officeart/2005/8/layout/cycle5"/>
    <dgm:cxn modelId="{9E0B5AF1-8618-EE48-B15A-A0F850C1562A}" type="presOf" srcId="{D4424491-CB53-4A26-96DF-B6D4AC983CE3}" destId="{DD7C0735-2CD8-4274-BD56-A45D3205F785}" srcOrd="0" destOrd="0" presId="urn:microsoft.com/office/officeart/2005/8/layout/cycle5"/>
    <dgm:cxn modelId="{E0DC8975-32B8-46DE-9701-5097F4A16D02}" srcId="{5FDE2435-F5BE-4FE0-AE67-0E6B3957AAB2}" destId="{C164A959-D6F6-4C9A-84B7-8100133C4EFF}" srcOrd="2" destOrd="0" parTransId="{9DE1D3B7-0FAC-4A71-ADA1-04E1D26B7C96}" sibTransId="{4A651968-9632-4EC8-8399-A9E6F614818A}"/>
    <dgm:cxn modelId="{179E55F6-0AD9-4138-A5F6-308A0499B3CA}" srcId="{5FDE2435-F5BE-4FE0-AE67-0E6B3957AAB2}" destId="{0B16B6AE-7C50-4EE9-89EB-19B3103115B7}" srcOrd="0" destOrd="0" parTransId="{37AFBDDF-23B9-4C45-895F-19251D2A184F}" sibTransId="{EBE6739A-F11F-4FE7-8D00-FDE906C6B57D}"/>
    <dgm:cxn modelId="{8496A23A-9254-9641-ACDB-0420EC0BEC9F}" type="presOf" srcId="{B7B88F67-4687-44B9-A157-ED164E8C72C4}" destId="{6BCF602B-D3F0-4DD9-B90B-B72C1427674D}" srcOrd="0" destOrd="0" presId="urn:microsoft.com/office/officeart/2005/8/layout/cycle5"/>
    <dgm:cxn modelId="{6E4A8731-27F9-4E05-873D-F36CD96E3313}" srcId="{5FDE2435-F5BE-4FE0-AE67-0E6B3957AAB2}" destId="{D4424491-CB53-4A26-96DF-B6D4AC983CE3}" srcOrd="1" destOrd="0" parTransId="{77D677FB-B735-4E09-A8E3-D5DDEDA1BFC4}" sibTransId="{B7B88F67-4687-44B9-A157-ED164E8C72C4}"/>
    <dgm:cxn modelId="{E83B8DA1-E33A-424C-8696-5C6218832D89}" type="presOf" srcId="{5FDE2435-F5BE-4FE0-AE67-0E6B3957AAB2}" destId="{E5915CFA-1D34-4171-B817-94BC59DA0D47}" srcOrd="0" destOrd="0" presId="urn:microsoft.com/office/officeart/2005/8/layout/cycle5"/>
    <dgm:cxn modelId="{EE9C548D-AFD2-7747-9963-FE7E1D37AD31}" type="presOf" srcId="{0B16B6AE-7C50-4EE9-89EB-19B3103115B7}" destId="{715EECD1-590B-4C5A-A7AE-8CC93B9AB9F5}" srcOrd="0" destOrd="0" presId="urn:microsoft.com/office/officeart/2005/8/layout/cycle5"/>
    <dgm:cxn modelId="{B0806334-35F4-344E-9C3F-8E75C51ED624}" type="presOf" srcId="{4A651968-9632-4EC8-8399-A9E6F614818A}" destId="{10483422-54E4-4A07-9FCA-4FF44B41352D}" srcOrd="0" destOrd="0" presId="urn:microsoft.com/office/officeart/2005/8/layout/cycle5"/>
    <dgm:cxn modelId="{16CC31E1-4A89-7947-B129-953E073544A6}" type="presOf" srcId="{EBE6739A-F11F-4FE7-8D00-FDE906C6B57D}" destId="{EB681D64-770F-47EE-B9B0-6703A9169753}" srcOrd="0" destOrd="0" presId="urn:microsoft.com/office/officeart/2005/8/layout/cycle5"/>
    <dgm:cxn modelId="{BF2FB73C-7C62-AE4D-96AE-3863A9D4F4E5}" type="presParOf" srcId="{E5915CFA-1D34-4171-B817-94BC59DA0D47}" destId="{715EECD1-590B-4C5A-A7AE-8CC93B9AB9F5}" srcOrd="0" destOrd="0" presId="urn:microsoft.com/office/officeart/2005/8/layout/cycle5"/>
    <dgm:cxn modelId="{1847B73C-7284-4C46-B26D-8135B8734669}" type="presParOf" srcId="{E5915CFA-1D34-4171-B817-94BC59DA0D47}" destId="{DA58778B-7363-4279-8095-7C251AF0E8FF}" srcOrd="1" destOrd="0" presId="urn:microsoft.com/office/officeart/2005/8/layout/cycle5"/>
    <dgm:cxn modelId="{CDA7F4D5-79B2-A84F-B74B-34D130557DE7}" type="presParOf" srcId="{E5915CFA-1D34-4171-B817-94BC59DA0D47}" destId="{EB681D64-770F-47EE-B9B0-6703A9169753}" srcOrd="2" destOrd="0" presId="urn:microsoft.com/office/officeart/2005/8/layout/cycle5"/>
    <dgm:cxn modelId="{E0FFFC2D-A680-434F-BC6E-9C524D911068}" type="presParOf" srcId="{E5915CFA-1D34-4171-B817-94BC59DA0D47}" destId="{DD7C0735-2CD8-4274-BD56-A45D3205F785}" srcOrd="3" destOrd="0" presId="urn:microsoft.com/office/officeart/2005/8/layout/cycle5"/>
    <dgm:cxn modelId="{1BA31CD8-5550-3144-9BB8-58CD4C21FCDB}" type="presParOf" srcId="{E5915CFA-1D34-4171-B817-94BC59DA0D47}" destId="{814D1316-CF9B-4399-844F-AD1597204320}" srcOrd="4" destOrd="0" presId="urn:microsoft.com/office/officeart/2005/8/layout/cycle5"/>
    <dgm:cxn modelId="{B5C08E02-D496-784E-BEF5-EBCE5E4E9537}" type="presParOf" srcId="{E5915CFA-1D34-4171-B817-94BC59DA0D47}" destId="{6BCF602B-D3F0-4DD9-B90B-B72C1427674D}" srcOrd="5" destOrd="0" presId="urn:microsoft.com/office/officeart/2005/8/layout/cycle5"/>
    <dgm:cxn modelId="{792B6080-95F9-6D46-B3B6-2150AF6400EC}" type="presParOf" srcId="{E5915CFA-1D34-4171-B817-94BC59DA0D47}" destId="{3878364C-5BC4-488A-84E2-8BFCA1C91DCD}" srcOrd="6" destOrd="0" presId="urn:microsoft.com/office/officeart/2005/8/layout/cycle5"/>
    <dgm:cxn modelId="{73CA45C5-3866-E149-AD1B-1FE90111ACD2}" type="presParOf" srcId="{E5915CFA-1D34-4171-B817-94BC59DA0D47}" destId="{08733B25-E93D-49A4-B265-EA719BA31048}" srcOrd="7" destOrd="0" presId="urn:microsoft.com/office/officeart/2005/8/layout/cycle5"/>
    <dgm:cxn modelId="{52D746A6-523B-D644-8423-23FF3EEE4353}" type="presParOf" srcId="{E5915CFA-1D34-4171-B817-94BC59DA0D47}" destId="{10483422-54E4-4A07-9FCA-4FF44B41352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17A67-672B-43AD-986A-B0DF1B12F7B1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67F5EF-94ED-43CD-ACD6-D3AD979E2094}">
      <dgm:prSet custT="1"/>
      <dgm:spPr/>
      <dgm:t>
        <a:bodyPr/>
        <a:lstStyle/>
        <a:p>
          <a:pPr rtl="0"/>
          <a:r>
            <a:rPr lang="en-GB" sz="2000" dirty="0" smtClean="0"/>
            <a:t>Reproduce at a smaller scale?</a:t>
          </a:r>
          <a:endParaRPr lang="en-GB" sz="2000" dirty="0"/>
        </a:p>
      </dgm:t>
    </dgm:pt>
    <dgm:pt modelId="{E1B16CE5-774C-43A6-8F2E-2F404B9C5A45}" type="parTrans" cxnId="{E037F62E-0FEA-4B74-98EB-6C700CE1D23F}">
      <dgm:prSet/>
      <dgm:spPr/>
      <dgm:t>
        <a:bodyPr/>
        <a:lstStyle/>
        <a:p>
          <a:endParaRPr lang="en-GB"/>
        </a:p>
      </dgm:t>
    </dgm:pt>
    <dgm:pt modelId="{7F6C0C9A-4866-4696-B086-E50FA726FE0A}" type="sibTrans" cxnId="{E037F62E-0FEA-4B74-98EB-6C700CE1D23F}">
      <dgm:prSet/>
      <dgm:spPr/>
      <dgm:t>
        <a:bodyPr/>
        <a:lstStyle/>
        <a:p>
          <a:endParaRPr lang="en-GB"/>
        </a:p>
      </dgm:t>
    </dgm:pt>
    <dgm:pt modelId="{E4C47512-F614-477C-94AD-36209BA54FDE}">
      <dgm:prSet/>
      <dgm:spPr/>
      <dgm:t>
        <a:bodyPr/>
        <a:lstStyle/>
        <a:p>
          <a:pPr rtl="0"/>
          <a:r>
            <a:rPr lang="en-GB" dirty="0" smtClean="0"/>
            <a:t>Reduced data set may not trigger the problem?</a:t>
          </a:r>
          <a:endParaRPr lang="en-GB" dirty="0"/>
        </a:p>
      </dgm:t>
    </dgm:pt>
    <dgm:pt modelId="{61CDD8B3-FF85-4F49-B88B-A01102F6DCE0}" type="parTrans" cxnId="{61BFDDC1-9828-4F88-BF2C-2895A334EC0F}">
      <dgm:prSet/>
      <dgm:spPr/>
      <dgm:t>
        <a:bodyPr/>
        <a:lstStyle/>
        <a:p>
          <a:endParaRPr lang="en-GB"/>
        </a:p>
      </dgm:t>
    </dgm:pt>
    <dgm:pt modelId="{74C513AC-7BF9-45F7-B8C3-F311DA9D43DB}" type="sibTrans" cxnId="{61BFDDC1-9828-4F88-BF2C-2895A334EC0F}">
      <dgm:prSet/>
      <dgm:spPr/>
      <dgm:t>
        <a:bodyPr/>
        <a:lstStyle/>
        <a:p>
          <a:endParaRPr lang="en-GB"/>
        </a:p>
      </dgm:t>
    </dgm:pt>
    <dgm:pt modelId="{A07AFA9D-68F7-47E0-AB05-41845EA48ADE}">
      <dgm:prSet/>
      <dgm:spPr/>
      <dgm:t>
        <a:bodyPr/>
        <a:lstStyle/>
        <a:p>
          <a:pPr rtl="0"/>
          <a:r>
            <a:rPr lang="en-GB" dirty="0" smtClean="0"/>
            <a:t>Is the problem related to the size?</a:t>
          </a:r>
          <a:endParaRPr lang="en-GB" dirty="0"/>
        </a:p>
      </dgm:t>
    </dgm:pt>
    <dgm:pt modelId="{9357AF51-F342-4D3B-9755-637C45DC7179}" type="parTrans" cxnId="{0545267F-FF00-485E-92EB-0303DFB4CEA9}">
      <dgm:prSet/>
      <dgm:spPr/>
      <dgm:t>
        <a:bodyPr/>
        <a:lstStyle/>
        <a:p>
          <a:endParaRPr lang="en-GB"/>
        </a:p>
      </dgm:t>
    </dgm:pt>
    <dgm:pt modelId="{542F149A-F076-43F8-8F70-EB0399BE4C4C}" type="sibTrans" cxnId="{0545267F-FF00-485E-92EB-0303DFB4CEA9}">
      <dgm:prSet/>
      <dgm:spPr/>
      <dgm:t>
        <a:bodyPr/>
        <a:lstStyle/>
        <a:p>
          <a:endParaRPr lang="en-GB"/>
        </a:p>
      </dgm:t>
    </dgm:pt>
    <dgm:pt modelId="{BF3CA3D9-6779-43BC-95E6-A77962BF2FD8}">
      <dgm:prSet/>
      <dgm:spPr/>
      <dgm:t>
        <a:bodyPr/>
        <a:lstStyle/>
        <a:p>
          <a:pPr rtl="0"/>
          <a:r>
            <a:rPr lang="en-GB" dirty="0" smtClean="0"/>
            <a:t>Is probability stacking up against you?</a:t>
          </a:r>
          <a:endParaRPr lang="en-GB" dirty="0"/>
        </a:p>
      </dgm:t>
    </dgm:pt>
    <dgm:pt modelId="{4D74A19F-01C9-4D2C-9A23-AA0DF8104F92}" type="parTrans" cxnId="{63E55087-EEBC-4430-85FA-030400DCB48C}">
      <dgm:prSet/>
      <dgm:spPr/>
      <dgm:t>
        <a:bodyPr/>
        <a:lstStyle/>
        <a:p>
          <a:endParaRPr lang="en-GB"/>
        </a:p>
      </dgm:t>
    </dgm:pt>
    <dgm:pt modelId="{AF4F6337-E860-44F3-A8B1-98BA8B3C6646}" type="sibTrans" cxnId="{63E55087-EEBC-4430-85FA-030400DCB48C}">
      <dgm:prSet/>
      <dgm:spPr/>
      <dgm:t>
        <a:bodyPr/>
        <a:lstStyle/>
        <a:p>
          <a:endParaRPr lang="en-GB"/>
        </a:p>
      </dgm:t>
    </dgm:pt>
    <dgm:pt modelId="{E4EB6428-9A18-491F-A6E0-E795008EB1EF}">
      <dgm:prSet custT="1"/>
      <dgm:spPr/>
      <dgm:t>
        <a:bodyPr/>
        <a:lstStyle/>
        <a:p>
          <a:pPr rtl="0"/>
          <a:r>
            <a:rPr lang="en-GB" sz="2000" dirty="0" smtClean="0"/>
            <a:t>Debugging at scale is a necessity</a:t>
          </a:r>
          <a:endParaRPr lang="en-GB" sz="2000" dirty="0"/>
        </a:p>
      </dgm:t>
    </dgm:pt>
    <dgm:pt modelId="{A17771FD-5FCE-4A8D-8553-D176B4E1E58A}" type="sibTrans" cxnId="{A775EDE3-8655-4520-AA28-114F08EEE1FF}">
      <dgm:prSet/>
      <dgm:spPr/>
      <dgm:t>
        <a:bodyPr/>
        <a:lstStyle/>
        <a:p>
          <a:endParaRPr lang="en-GB"/>
        </a:p>
      </dgm:t>
    </dgm:pt>
    <dgm:pt modelId="{FECB2059-17AD-4431-B517-26F27C57AAFC}" type="parTrans" cxnId="{A775EDE3-8655-4520-AA28-114F08EEE1FF}">
      <dgm:prSet/>
      <dgm:spPr/>
      <dgm:t>
        <a:bodyPr/>
        <a:lstStyle/>
        <a:p>
          <a:endParaRPr lang="en-GB"/>
        </a:p>
      </dgm:t>
    </dgm:pt>
    <dgm:pt modelId="{8F298D93-C5DF-4A34-9A87-FE112718FA1C}" type="pres">
      <dgm:prSet presAssocID="{B0817A67-672B-43AD-986A-B0DF1B12F7B1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GB"/>
        </a:p>
      </dgm:t>
    </dgm:pt>
    <dgm:pt modelId="{B832C248-5423-4DAC-AF2A-1A74CD8E48AC}" type="pres">
      <dgm:prSet presAssocID="{C667F5EF-94ED-43CD-ACD6-D3AD979E2094}" presName="parTx1" presStyleLbl="node1" presStyleIdx="0" presStyleCnt="2"/>
      <dgm:spPr/>
      <dgm:t>
        <a:bodyPr/>
        <a:lstStyle/>
        <a:p>
          <a:endParaRPr lang="en-GB"/>
        </a:p>
      </dgm:t>
    </dgm:pt>
    <dgm:pt modelId="{0CD9B4C4-9E7F-4EF4-B023-52ABF55ED186}" type="pres">
      <dgm:prSet presAssocID="{C667F5EF-94ED-43CD-ACD6-D3AD979E2094}" presName="spPre1" presStyleCnt="0"/>
      <dgm:spPr/>
      <dgm:t>
        <a:bodyPr/>
        <a:lstStyle/>
        <a:p>
          <a:endParaRPr lang="en-US"/>
        </a:p>
      </dgm:t>
    </dgm:pt>
    <dgm:pt modelId="{922CBAB1-853E-4BDF-AEBA-122120F676C2}" type="pres">
      <dgm:prSet presAssocID="{C667F5EF-94ED-43CD-ACD6-D3AD979E2094}" presName="chLin1" presStyleCnt="0"/>
      <dgm:spPr/>
      <dgm:t>
        <a:bodyPr/>
        <a:lstStyle/>
        <a:p>
          <a:endParaRPr lang="en-US"/>
        </a:p>
      </dgm:t>
    </dgm:pt>
    <dgm:pt modelId="{19820DC0-C3F1-407A-8415-8FE970B5855C}" type="pres">
      <dgm:prSet presAssocID="{61CDD8B3-FF85-4F49-B88B-A01102F6DCE0}" presName="Name11" presStyleLbl="parChTrans1D1" presStyleIdx="0" presStyleCnt="12"/>
      <dgm:spPr/>
      <dgm:t>
        <a:bodyPr/>
        <a:lstStyle/>
        <a:p>
          <a:endParaRPr lang="en-US"/>
        </a:p>
      </dgm:t>
    </dgm:pt>
    <dgm:pt modelId="{57735D19-053D-4D1C-8144-8961331B7C0D}" type="pres">
      <dgm:prSet presAssocID="{61CDD8B3-FF85-4F49-B88B-A01102F6DCE0}" presName="Name31" presStyleLbl="parChTrans1D1" presStyleIdx="1" presStyleCnt="12"/>
      <dgm:spPr/>
      <dgm:t>
        <a:bodyPr/>
        <a:lstStyle/>
        <a:p>
          <a:endParaRPr lang="en-US"/>
        </a:p>
      </dgm:t>
    </dgm:pt>
    <dgm:pt modelId="{B808DDF7-89E1-4EF6-BAC2-9CA3273D6E3E}" type="pres">
      <dgm:prSet presAssocID="{E4C47512-F614-477C-94AD-36209BA54FDE}" presName="txAndLines1" presStyleCnt="0"/>
      <dgm:spPr/>
      <dgm:t>
        <a:bodyPr/>
        <a:lstStyle/>
        <a:p>
          <a:endParaRPr lang="en-US"/>
        </a:p>
      </dgm:t>
    </dgm:pt>
    <dgm:pt modelId="{6C1EC9F8-57BF-4AB9-B85A-9DD815F9AF5C}" type="pres">
      <dgm:prSet presAssocID="{E4C47512-F614-477C-94AD-36209BA54FDE}" presName="anchor1" presStyleCnt="0"/>
      <dgm:spPr/>
      <dgm:t>
        <a:bodyPr/>
        <a:lstStyle/>
        <a:p>
          <a:endParaRPr lang="en-US"/>
        </a:p>
      </dgm:t>
    </dgm:pt>
    <dgm:pt modelId="{42D0B3C6-0955-4991-86FF-4245168EB0CD}" type="pres">
      <dgm:prSet presAssocID="{E4C47512-F614-477C-94AD-36209BA54FDE}" presName="backup1" presStyleCnt="0"/>
      <dgm:spPr/>
      <dgm:t>
        <a:bodyPr/>
        <a:lstStyle/>
        <a:p>
          <a:endParaRPr lang="en-US"/>
        </a:p>
      </dgm:t>
    </dgm:pt>
    <dgm:pt modelId="{F8E74871-FEC3-4CDF-892F-9F1156901E47}" type="pres">
      <dgm:prSet presAssocID="{E4C47512-F614-477C-94AD-36209BA54FDE}" presName="preLine1" presStyleLbl="parChTrans1D1" presStyleIdx="2" presStyleCnt="12"/>
      <dgm:spPr/>
      <dgm:t>
        <a:bodyPr/>
        <a:lstStyle/>
        <a:p>
          <a:endParaRPr lang="en-US"/>
        </a:p>
      </dgm:t>
    </dgm:pt>
    <dgm:pt modelId="{6C841F27-83BF-4872-AC7D-11439F4582A7}" type="pres">
      <dgm:prSet presAssocID="{E4C47512-F614-477C-94AD-36209BA54FDE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1A8BC5-466C-45C7-AC8D-40C43BEA71B7}" type="pres">
      <dgm:prSet presAssocID="{E4C47512-F614-477C-94AD-36209BA54FDE}" presName="postLine1" presStyleLbl="parChTrans1D1" presStyleIdx="3" presStyleCnt="12"/>
      <dgm:spPr/>
      <dgm:t>
        <a:bodyPr/>
        <a:lstStyle/>
        <a:p>
          <a:endParaRPr lang="en-US"/>
        </a:p>
      </dgm:t>
    </dgm:pt>
    <dgm:pt modelId="{97BA65BB-87E4-4D9F-9D79-5CF6CF80C961}" type="pres">
      <dgm:prSet presAssocID="{9357AF51-F342-4D3B-9755-637C45DC7179}" presName="Name11" presStyleLbl="parChTrans1D1" presStyleIdx="4" presStyleCnt="12"/>
      <dgm:spPr/>
      <dgm:t>
        <a:bodyPr/>
        <a:lstStyle/>
        <a:p>
          <a:endParaRPr lang="en-US"/>
        </a:p>
      </dgm:t>
    </dgm:pt>
    <dgm:pt modelId="{1F1F5CF2-8A87-4877-B3F4-A8F3985416CB}" type="pres">
      <dgm:prSet presAssocID="{9357AF51-F342-4D3B-9755-637C45DC7179}" presName="Name31" presStyleLbl="parChTrans1D1" presStyleIdx="5" presStyleCnt="12"/>
      <dgm:spPr/>
      <dgm:t>
        <a:bodyPr/>
        <a:lstStyle/>
        <a:p>
          <a:endParaRPr lang="en-US"/>
        </a:p>
      </dgm:t>
    </dgm:pt>
    <dgm:pt modelId="{27B158BA-1EAB-45B4-AEF7-89C1CC9CFCEF}" type="pres">
      <dgm:prSet presAssocID="{A07AFA9D-68F7-47E0-AB05-41845EA48ADE}" presName="txAndLines1" presStyleCnt="0"/>
      <dgm:spPr/>
      <dgm:t>
        <a:bodyPr/>
        <a:lstStyle/>
        <a:p>
          <a:endParaRPr lang="en-US"/>
        </a:p>
      </dgm:t>
    </dgm:pt>
    <dgm:pt modelId="{3C58AD1F-EB7D-454C-9523-C20DD48B1602}" type="pres">
      <dgm:prSet presAssocID="{A07AFA9D-68F7-47E0-AB05-41845EA48ADE}" presName="anchor1" presStyleCnt="0"/>
      <dgm:spPr/>
      <dgm:t>
        <a:bodyPr/>
        <a:lstStyle/>
        <a:p>
          <a:endParaRPr lang="en-US"/>
        </a:p>
      </dgm:t>
    </dgm:pt>
    <dgm:pt modelId="{B0911247-6625-4DDB-8E07-2EEEDF1C9D07}" type="pres">
      <dgm:prSet presAssocID="{A07AFA9D-68F7-47E0-AB05-41845EA48ADE}" presName="backup1" presStyleCnt="0"/>
      <dgm:spPr/>
      <dgm:t>
        <a:bodyPr/>
        <a:lstStyle/>
        <a:p>
          <a:endParaRPr lang="en-US"/>
        </a:p>
      </dgm:t>
    </dgm:pt>
    <dgm:pt modelId="{BA06B1BA-61A4-4CAD-8B99-B287A049EC2D}" type="pres">
      <dgm:prSet presAssocID="{A07AFA9D-68F7-47E0-AB05-41845EA48ADE}" presName="preLine1" presStyleLbl="parChTrans1D1" presStyleIdx="6" presStyleCnt="12"/>
      <dgm:spPr/>
      <dgm:t>
        <a:bodyPr/>
        <a:lstStyle/>
        <a:p>
          <a:endParaRPr lang="en-US"/>
        </a:p>
      </dgm:t>
    </dgm:pt>
    <dgm:pt modelId="{8E5632F3-9931-4DC3-BCE3-CA90F791BF34}" type="pres">
      <dgm:prSet presAssocID="{A07AFA9D-68F7-47E0-AB05-41845EA48ADE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01D7C5-78FD-4863-8F0D-3BC149232330}" type="pres">
      <dgm:prSet presAssocID="{A07AFA9D-68F7-47E0-AB05-41845EA48ADE}" presName="postLine1" presStyleLbl="parChTrans1D1" presStyleIdx="7" presStyleCnt="12"/>
      <dgm:spPr/>
      <dgm:t>
        <a:bodyPr/>
        <a:lstStyle/>
        <a:p>
          <a:endParaRPr lang="en-US"/>
        </a:p>
      </dgm:t>
    </dgm:pt>
    <dgm:pt modelId="{B30F8FAE-829A-4ABB-A7EC-9B5C8979CA1B}" type="pres">
      <dgm:prSet presAssocID="{4D74A19F-01C9-4D2C-9A23-AA0DF8104F92}" presName="Name11" presStyleLbl="parChTrans1D1" presStyleIdx="8" presStyleCnt="12"/>
      <dgm:spPr/>
      <dgm:t>
        <a:bodyPr/>
        <a:lstStyle/>
        <a:p>
          <a:endParaRPr lang="en-US"/>
        </a:p>
      </dgm:t>
    </dgm:pt>
    <dgm:pt modelId="{AA9B54E1-6736-451F-879F-962E444EEC8A}" type="pres">
      <dgm:prSet presAssocID="{4D74A19F-01C9-4D2C-9A23-AA0DF8104F92}" presName="Name31" presStyleLbl="parChTrans1D1" presStyleIdx="9" presStyleCnt="12"/>
      <dgm:spPr/>
      <dgm:t>
        <a:bodyPr/>
        <a:lstStyle/>
        <a:p>
          <a:endParaRPr lang="en-US"/>
        </a:p>
      </dgm:t>
    </dgm:pt>
    <dgm:pt modelId="{D17C613F-A017-463A-8377-06A01AEB99DF}" type="pres">
      <dgm:prSet presAssocID="{BF3CA3D9-6779-43BC-95E6-A77962BF2FD8}" presName="txAndLines1" presStyleCnt="0"/>
      <dgm:spPr/>
      <dgm:t>
        <a:bodyPr/>
        <a:lstStyle/>
        <a:p>
          <a:endParaRPr lang="en-US"/>
        </a:p>
      </dgm:t>
    </dgm:pt>
    <dgm:pt modelId="{DD667AB4-428E-4055-8F25-DB97E9D9F501}" type="pres">
      <dgm:prSet presAssocID="{BF3CA3D9-6779-43BC-95E6-A77962BF2FD8}" presName="anchor1" presStyleCnt="0"/>
      <dgm:spPr/>
      <dgm:t>
        <a:bodyPr/>
        <a:lstStyle/>
        <a:p>
          <a:endParaRPr lang="en-US"/>
        </a:p>
      </dgm:t>
    </dgm:pt>
    <dgm:pt modelId="{6D20C34C-DEEE-4697-9275-E5F3AED5A5C1}" type="pres">
      <dgm:prSet presAssocID="{BF3CA3D9-6779-43BC-95E6-A77962BF2FD8}" presName="backup1" presStyleCnt="0"/>
      <dgm:spPr/>
      <dgm:t>
        <a:bodyPr/>
        <a:lstStyle/>
        <a:p>
          <a:endParaRPr lang="en-US"/>
        </a:p>
      </dgm:t>
    </dgm:pt>
    <dgm:pt modelId="{594DC495-6047-46D1-A039-5FECBB021361}" type="pres">
      <dgm:prSet presAssocID="{BF3CA3D9-6779-43BC-95E6-A77962BF2FD8}" presName="preLine1" presStyleLbl="parChTrans1D1" presStyleIdx="10" presStyleCnt="12"/>
      <dgm:spPr/>
      <dgm:t>
        <a:bodyPr/>
        <a:lstStyle/>
        <a:p>
          <a:endParaRPr lang="en-US"/>
        </a:p>
      </dgm:t>
    </dgm:pt>
    <dgm:pt modelId="{A98B9078-D3FC-4D15-96A7-16708AF6C852}" type="pres">
      <dgm:prSet presAssocID="{BF3CA3D9-6779-43BC-95E6-A77962BF2FD8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0F6ACF-7EB1-4F48-8A32-0D6368871E87}" type="pres">
      <dgm:prSet presAssocID="{BF3CA3D9-6779-43BC-95E6-A77962BF2FD8}" presName="postLine1" presStyleLbl="parChTrans1D1" presStyleIdx="11" presStyleCnt="12"/>
      <dgm:spPr/>
      <dgm:t>
        <a:bodyPr/>
        <a:lstStyle/>
        <a:p>
          <a:endParaRPr lang="en-US"/>
        </a:p>
      </dgm:t>
    </dgm:pt>
    <dgm:pt modelId="{C4F740F8-A7EB-46BB-A7E9-4315705585C7}" type="pres">
      <dgm:prSet presAssocID="{C667F5EF-94ED-43CD-ACD6-D3AD979E2094}" presName="spPost1" presStyleCnt="0"/>
      <dgm:spPr/>
      <dgm:t>
        <a:bodyPr/>
        <a:lstStyle/>
        <a:p>
          <a:endParaRPr lang="en-US"/>
        </a:p>
      </dgm:t>
    </dgm:pt>
    <dgm:pt modelId="{8B45CFFB-6E33-4F08-880D-3E3F2F58CDCD}" type="pres">
      <dgm:prSet presAssocID="{E4EB6428-9A18-491F-A6E0-E795008EB1EF}" presName="parTx2" presStyleLbl="node1" presStyleIdx="1" presStyleCnt="2"/>
      <dgm:spPr/>
      <dgm:t>
        <a:bodyPr/>
        <a:lstStyle/>
        <a:p>
          <a:endParaRPr lang="en-GB"/>
        </a:p>
      </dgm:t>
    </dgm:pt>
  </dgm:ptLst>
  <dgm:cxnLst>
    <dgm:cxn modelId="{E037F62E-0FEA-4B74-98EB-6C700CE1D23F}" srcId="{B0817A67-672B-43AD-986A-B0DF1B12F7B1}" destId="{C667F5EF-94ED-43CD-ACD6-D3AD979E2094}" srcOrd="0" destOrd="0" parTransId="{E1B16CE5-774C-43A6-8F2E-2F404B9C5A45}" sibTransId="{7F6C0C9A-4866-4696-B086-E50FA726FE0A}"/>
    <dgm:cxn modelId="{63E55087-EEBC-4430-85FA-030400DCB48C}" srcId="{C667F5EF-94ED-43CD-ACD6-D3AD979E2094}" destId="{BF3CA3D9-6779-43BC-95E6-A77962BF2FD8}" srcOrd="2" destOrd="0" parTransId="{4D74A19F-01C9-4D2C-9A23-AA0DF8104F92}" sibTransId="{AF4F6337-E860-44F3-A8B1-98BA8B3C6646}"/>
    <dgm:cxn modelId="{E996AC04-754E-1941-94EC-8B7D1C6DE695}" type="presOf" srcId="{E4C47512-F614-477C-94AD-36209BA54FDE}" destId="{6C841F27-83BF-4872-AC7D-11439F4582A7}" srcOrd="0" destOrd="0" presId="urn:microsoft.com/office/officeart/2009/3/layout/SubStepProcess"/>
    <dgm:cxn modelId="{D185953C-AC15-D24C-B0E9-313CA6BE00AD}" type="presOf" srcId="{A07AFA9D-68F7-47E0-AB05-41845EA48ADE}" destId="{8E5632F3-9931-4DC3-BCE3-CA90F791BF34}" srcOrd="0" destOrd="0" presId="urn:microsoft.com/office/officeart/2009/3/layout/SubStepProcess"/>
    <dgm:cxn modelId="{BAB3FC69-AFDF-F240-9494-8A9EEDC8555D}" type="presOf" srcId="{C667F5EF-94ED-43CD-ACD6-D3AD979E2094}" destId="{B832C248-5423-4DAC-AF2A-1A74CD8E48AC}" srcOrd="0" destOrd="0" presId="urn:microsoft.com/office/officeart/2009/3/layout/SubStepProcess"/>
    <dgm:cxn modelId="{95EA9380-F82B-AF4B-BBA7-6C97C17EFE73}" type="presOf" srcId="{BF3CA3D9-6779-43BC-95E6-A77962BF2FD8}" destId="{A98B9078-D3FC-4D15-96A7-16708AF6C852}" srcOrd="0" destOrd="0" presId="urn:microsoft.com/office/officeart/2009/3/layout/SubStepProcess"/>
    <dgm:cxn modelId="{0545267F-FF00-485E-92EB-0303DFB4CEA9}" srcId="{C667F5EF-94ED-43CD-ACD6-D3AD979E2094}" destId="{A07AFA9D-68F7-47E0-AB05-41845EA48ADE}" srcOrd="1" destOrd="0" parTransId="{9357AF51-F342-4D3B-9755-637C45DC7179}" sibTransId="{542F149A-F076-43F8-8F70-EB0399BE4C4C}"/>
    <dgm:cxn modelId="{7681D52A-B811-B945-B579-75A7B2AB07CE}" type="presOf" srcId="{E4EB6428-9A18-491F-A6E0-E795008EB1EF}" destId="{8B45CFFB-6E33-4F08-880D-3E3F2F58CDCD}" srcOrd="0" destOrd="0" presId="urn:microsoft.com/office/officeart/2009/3/layout/SubStepProcess"/>
    <dgm:cxn modelId="{A775EDE3-8655-4520-AA28-114F08EEE1FF}" srcId="{B0817A67-672B-43AD-986A-B0DF1B12F7B1}" destId="{E4EB6428-9A18-491F-A6E0-E795008EB1EF}" srcOrd="1" destOrd="0" parTransId="{FECB2059-17AD-4431-B517-26F27C57AAFC}" sibTransId="{A17771FD-5FCE-4A8D-8553-D176B4E1E58A}"/>
    <dgm:cxn modelId="{61BFDDC1-9828-4F88-BF2C-2895A334EC0F}" srcId="{C667F5EF-94ED-43CD-ACD6-D3AD979E2094}" destId="{E4C47512-F614-477C-94AD-36209BA54FDE}" srcOrd="0" destOrd="0" parTransId="{61CDD8B3-FF85-4F49-B88B-A01102F6DCE0}" sibTransId="{74C513AC-7BF9-45F7-B8C3-F311DA9D43DB}"/>
    <dgm:cxn modelId="{0BDDA479-EFA1-E747-8E05-8AB217571BFF}" type="presOf" srcId="{B0817A67-672B-43AD-986A-B0DF1B12F7B1}" destId="{8F298D93-C5DF-4A34-9A87-FE112718FA1C}" srcOrd="0" destOrd="0" presId="urn:microsoft.com/office/officeart/2009/3/layout/SubStepProcess"/>
    <dgm:cxn modelId="{4A037459-98AB-3441-82C3-015DFD371EE8}" type="presParOf" srcId="{8F298D93-C5DF-4A34-9A87-FE112718FA1C}" destId="{B832C248-5423-4DAC-AF2A-1A74CD8E48AC}" srcOrd="0" destOrd="0" presId="urn:microsoft.com/office/officeart/2009/3/layout/SubStepProcess"/>
    <dgm:cxn modelId="{57BE78B0-BD03-6143-ADCC-08B4EF185EF6}" type="presParOf" srcId="{8F298D93-C5DF-4A34-9A87-FE112718FA1C}" destId="{0CD9B4C4-9E7F-4EF4-B023-52ABF55ED186}" srcOrd="1" destOrd="0" presId="urn:microsoft.com/office/officeart/2009/3/layout/SubStepProcess"/>
    <dgm:cxn modelId="{0B319309-89BE-FD43-8740-A18F7678F93B}" type="presParOf" srcId="{8F298D93-C5DF-4A34-9A87-FE112718FA1C}" destId="{922CBAB1-853E-4BDF-AEBA-122120F676C2}" srcOrd="2" destOrd="0" presId="urn:microsoft.com/office/officeart/2009/3/layout/SubStepProcess"/>
    <dgm:cxn modelId="{F982780C-5B95-DD4E-9284-DC3E6136A028}" type="presParOf" srcId="{922CBAB1-853E-4BDF-AEBA-122120F676C2}" destId="{19820DC0-C3F1-407A-8415-8FE970B5855C}" srcOrd="0" destOrd="0" presId="urn:microsoft.com/office/officeart/2009/3/layout/SubStepProcess"/>
    <dgm:cxn modelId="{CEF68ED1-E55A-5B40-BDC6-07722DFCACD5}" type="presParOf" srcId="{922CBAB1-853E-4BDF-AEBA-122120F676C2}" destId="{57735D19-053D-4D1C-8144-8961331B7C0D}" srcOrd="1" destOrd="0" presId="urn:microsoft.com/office/officeart/2009/3/layout/SubStepProcess"/>
    <dgm:cxn modelId="{6FD408F7-67C2-9E46-9F71-B69BA3D584E5}" type="presParOf" srcId="{922CBAB1-853E-4BDF-AEBA-122120F676C2}" destId="{B808DDF7-89E1-4EF6-BAC2-9CA3273D6E3E}" srcOrd="2" destOrd="0" presId="urn:microsoft.com/office/officeart/2009/3/layout/SubStepProcess"/>
    <dgm:cxn modelId="{159EDF0F-4C20-6C4C-BE5E-5368C86BEF4B}" type="presParOf" srcId="{B808DDF7-89E1-4EF6-BAC2-9CA3273D6E3E}" destId="{6C1EC9F8-57BF-4AB9-B85A-9DD815F9AF5C}" srcOrd="0" destOrd="0" presId="urn:microsoft.com/office/officeart/2009/3/layout/SubStepProcess"/>
    <dgm:cxn modelId="{F4A24246-38BF-1B49-B066-937CC41AAEE9}" type="presParOf" srcId="{B808DDF7-89E1-4EF6-BAC2-9CA3273D6E3E}" destId="{42D0B3C6-0955-4991-86FF-4245168EB0CD}" srcOrd="1" destOrd="0" presId="urn:microsoft.com/office/officeart/2009/3/layout/SubStepProcess"/>
    <dgm:cxn modelId="{24851762-DD23-A84E-82BC-7D865288BCD6}" type="presParOf" srcId="{B808DDF7-89E1-4EF6-BAC2-9CA3273D6E3E}" destId="{F8E74871-FEC3-4CDF-892F-9F1156901E47}" srcOrd="2" destOrd="0" presId="urn:microsoft.com/office/officeart/2009/3/layout/SubStepProcess"/>
    <dgm:cxn modelId="{9FF28DDD-AE09-C44F-BF8C-C0FE169F224D}" type="presParOf" srcId="{B808DDF7-89E1-4EF6-BAC2-9CA3273D6E3E}" destId="{6C841F27-83BF-4872-AC7D-11439F4582A7}" srcOrd="3" destOrd="0" presId="urn:microsoft.com/office/officeart/2009/3/layout/SubStepProcess"/>
    <dgm:cxn modelId="{298E961D-ECA4-B646-A06F-5FDB90CF1C32}" type="presParOf" srcId="{B808DDF7-89E1-4EF6-BAC2-9CA3273D6E3E}" destId="{E11A8BC5-466C-45C7-AC8D-40C43BEA71B7}" srcOrd="4" destOrd="0" presId="urn:microsoft.com/office/officeart/2009/3/layout/SubStepProcess"/>
    <dgm:cxn modelId="{EB4E0499-C254-DD4A-8966-DF554AD6F75A}" type="presParOf" srcId="{922CBAB1-853E-4BDF-AEBA-122120F676C2}" destId="{97BA65BB-87E4-4D9F-9D79-5CF6CF80C961}" srcOrd="3" destOrd="0" presId="urn:microsoft.com/office/officeart/2009/3/layout/SubStepProcess"/>
    <dgm:cxn modelId="{8A0F1DC4-CBD9-4E46-A7EB-198B415327CE}" type="presParOf" srcId="{922CBAB1-853E-4BDF-AEBA-122120F676C2}" destId="{1F1F5CF2-8A87-4877-B3F4-A8F3985416CB}" srcOrd="4" destOrd="0" presId="urn:microsoft.com/office/officeart/2009/3/layout/SubStepProcess"/>
    <dgm:cxn modelId="{24831080-EECD-134D-AB73-1196711D1128}" type="presParOf" srcId="{922CBAB1-853E-4BDF-AEBA-122120F676C2}" destId="{27B158BA-1EAB-45B4-AEF7-89C1CC9CFCEF}" srcOrd="5" destOrd="0" presId="urn:microsoft.com/office/officeart/2009/3/layout/SubStepProcess"/>
    <dgm:cxn modelId="{76C93973-0A44-484E-A3B5-16DBC6883CA1}" type="presParOf" srcId="{27B158BA-1EAB-45B4-AEF7-89C1CC9CFCEF}" destId="{3C58AD1F-EB7D-454C-9523-C20DD48B1602}" srcOrd="0" destOrd="0" presId="urn:microsoft.com/office/officeart/2009/3/layout/SubStepProcess"/>
    <dgm:cxn modelId="{C96F5A1B-B592-5E48-82C7-852430922FAB}" type="presParOf" srcId="{27B158BA-1EAB-45B4-AEF7-89C1CC9CFCEF}" destId="{B0911247-6625-4DDB-8E07-2EEEDF1C9D07}" srcOrd="1" destOrd="0" presId="urn:microsoft.com/office/officeart/2009/3/layout/SubStepProcess"/>
    <dgm:cxn modelId="{D27BD4B0-87D3-184D-8784-D6D6857EADD0}" type="presParOf" srcId="{27B158BA-1EAB-45B4-AEF7-89C1CC9CFCEF}" destId="{BA06B1BA-61A4-4CAD-8B99-B287A049EC2D}" srcOrd="2" destOrd="0" presId="urn:microsoft.com/office/officeart/2009/3/layout/SubStepProcess"/>
    <dgm:cxn modelId="{12C1DCC6-30FE-8541-8774-3D3630C13D4E}" type="presParOf" srcId="{27B158BA-1EAB-45B4-AEF7-89C1CC9CFCEF}" destId="{8E5632F3-9931-4DC3-BCE3-CA90F791BF34}" srcOrd="3" destOrd="0" presId="urn:microsoft.com/office/officeart/2009/3/layout/SubStepProcess"/>
    <dgm:cxn modelId="{1CE4E63E-A8F2-6B47-AD7B-314BC528A66D}" type="presParOf" srcId="{27B158BA-1EAB-45B4-AEF7-89C1CC9CFCEF}" destId="{0C01D7C5-78FD-4863-8F0D-3BC149232330}" srcOrd="4" destOrd="0" presId="urn:microsoft.com/office/officeart/2009/3/layout/SubStepProcess"/>
    <dgm:cxn modelId="{821BEB56-6AF2-3D4A-B42F-87AD00D3C081}" type="presParOf" srcId="{922CBAB1-853E-4BDF-AEBA-122120F676C2}" destId="{B30F8FAE-829A-4ABB-A7EC-9B5C8979CA1B}" srcOrd="6" destOrd="0" presId="urn:microsoft.com/office/officeart/2009/3/layout/SubStepProcess"/>
    <dgm:cxn modelId="{CA6DD455-BF77-0D41-BC81-12C059CDD5B1}" type="presParOf" srcId="{922CBAB1-853E-4BDF-AEBA-122120F676C2}" destId="{AA9B54E1-6736-451F-879F-962E444EEC8A}" srcOrd="7" destOrd="0" presId="urn:microsoft.com/office/officeart/2009/3/layout/SubStepProcess"/>
    <dgm:cxn modelId="{645303DD-ABD2-DB4A-A3F3-E94C4978CD28}" type="presParOf" srcId="{922CBAB1-853E-4BDF-AEBA-122120F676C2}" destId="{D17C613F-A017-463A-8377-06A01AEB99DF}" srcOrd="8" destOrd="0" presId="urn:microsoft.com/office/officeart/2009/3/layout/SubStepProcess"/>
    <dgm:cxn modelId="{5A37BB6E-0088-B445-B311-B353D7DC3105}" type="presParOf" srcId="{D17C613F-A017-463A-8377-06A01AEB99DF}" destId="{DD667AB4-428E-4055-8F25-DB97E9D9F501}" srcOrd="0" destOrd="0" presId="urn:microsoft.com/office/officeart/2009/3/layout/SubStepProcess"/>
    <dgm:cxn modelId="{FE017E58-DB9A-C949-BF79-1F3F8ECB4412}" type="presParOf" srcId="{D17C613F-A017-463A-8377-06A01AEB99DF}" destId="{6D20C34C-DEEE-4697-9275-E5F3AED5A5C1}" srcOrd="1" destOrd="0" presId="urn:microsoft.com/office/officeart/2009/3/layout/SubStepProcess"/>
    <dgm:cxn modelId="{C5DA5541-ACD5-7C45-8CF3-B1EA6650C7B9}" type="presParOf" srcId="{D17C613F-A017-463A-8377-06A01AEB99DF}" destId="{594DC495-6047-46D1-A039-5FECBB021361}" srcOrd="2" destOrd="0" presId="urn:microsoft.com/office/officeart/2009/3/layout/SubStepProcess"/>
    <dgm:cxn modelId="{C0516D9A-2BB1-4A49-9BC3-0B691C4443EF}" type="presParOf" srcId="{D17C613F-A017-463A-8377-06A01AEB99DF}" destId="{A98B9078-D3FC-4D15-96A7-16708AF6C852}" srcOrd="3" destOrd="0" presId="urn:microsoft.com/office/officeart/2009/3/layout/SubStepProcess"/>
    <dgm:cxn modelId="{32ECCADF-151A-AE41-87D0-A4D43CF21E40}" type="presParOf" srcId="{D17C613F-A017-463A-8377-06A01AEB99DF}" destId="{820F6ACF-7EB1-4F48-8A32-0D6368871E87}" srcOrd="4" destOrd="0" presId="urn:microsoft.com/office/officeart/2009/3/layout/SubStepProcess"/>
    <dgm:cxn modelId="{F11D8D17-C79F-9F49-9569-37853A7440EE}" type="presParOf" srcId="{8F298D93-C5DF-4A34-9A87-FE112718FA1C}" destId="{C4F740F8-A7EB-46BB-A7E9-4315705585C7}" srcOrd="3" destOrd="0" presId="urn:microsoft.com/office/officeart/2009/3/layout/SubStepProcess"/>
    <dgm:cxn modelId="{B35C6DB9-276C-334F-8612-99C59317EEA5}" type="presParOf" srcId="{8F298D93-C5DF-4A34-9A87-FE112718FA1C}" destId="{8B45CFFB-6E33-4F08-880D-3E3F2F58CDCD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DE2435-F5BE-4FE0-AE67-0E6B3957AAB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99AB3DD-294F-4A94-802B-37C801ED4EE0}">
      <dgm:prSet/>
      <dgm:spPr/>
      <dgm:t>
        <a:bodyPr/>
        <a:lstStyle/>
        <a:p>
          <a:pPr rtl="0"/>
          <a:r>
            <a:rPr lang="en-GB" dirty="0" smtClean="0"/>
            <a:t>Run</a:t>
          </a:r>
          <a:endParaRPr lang="en-GB" dirty="0"/>
        </a:p>
      </dgm:t>
    </dgm:pt>
    <dgm:pt modelId="{037B333C-B343-4491-A504-CE87E8366BDD}" type="parTrans" cxnId="{748742B9-E2E8-4690-A388-F36FE1C9B682}">
      <dgm:prSet/>
      <dgm:spPr/>
      <dgm:t>
        <a:bodyPr/>
        <a:lstStyle/>
        <a:p>
          <a:endParaRPr lang="en-GB"/>
        </a:p>
      </dgm:t>
    </dgm:pt>
    <dgm:pt modelId="{5DEE3D1F-9AF1-4CD2-AD13-3BC8CE8D27C9}" type="sibTrans" cxnId="{748742B9-E2E8-4690-A388-F36FE1C9B682}">
      <dgm:prSet/>
      <dgm:spPr/>
      <dgm:t>
        <a:bodyPr/>
        <a:lstStyle/>
        <a:p>
          <a:endParaRPr lang="en-GB"/>
        </a:p>
      </dgm:t>
    </dgm:pt>
    <dgm:pt modelId="{C164A959-D6F6-4C9A-84B7-8100133C4EFF}">
      <dgm:prSet/>
      <dgm:spPr/>
      <dgm:t>
        <a:bodyPr/>
        <a:lstStyle/>
        <a:p>
          <a:pPr rtl="0"/>
          <a:r>
            <a:rPr lang="en-GB" dirty="0" smtClean="0"/>
            <a:t>Insert print statements</a:t>
          </a:r>
          <a:endParaRPr lang="en-GB" dirty="0"/>
        </a:p>
      </dgm:t>
    </dgm:pt>
    <dgm:pt modelId="{9DE1D3B7-0FAC-4A71-ADA1-04E1D26B7C96}" type="parTrans" cxnId="{E0DC8975-32B8-46DE-9701-5097F4A16D02}">
      <dgm:prSet/>
      <dgm:spPr/>
      <dgm:t>
        <a:bodyPr/>
        <a:lstStyle/>
        <a:p>
          <a:endParaRPr lang="en-GB"/>
        </a:p>
      </dgm:t>
    </dgm:pt>
    <dgm:pt modelId="{4A651968-9632-4EC8-8399-A9E6F614818A}" type="sibTrans" cxnId="{E0DC8975-32B8-46DE-9701-5097F4A16D02}">
      <dgm:prSet/>
      <dgm:spPr/>
      <dgm:t>
        <a:bodyPr/>
        <a:lstStyle/>
        <a:p>
          <a:endParaRPr lang="en-GB"/>
        </a:p>
      </dgm:t>
    </dgm:pt>
    <dgm:pt modelId="{153F0F1E-653E-4E88-8064-ECBEF1706079}">
      <dgm:prSet/>
      <dgm:spPr/>
      <dgm:t>
        <a:bodyPr/>
        <a:lstStyle/>
        <a:p>
          <a:pPr rtl="0"/>
          <a:r>
            <a:rPr lang="en-GB" dirty="0" smtClean="0"/>
            <a:t>View output</a:t>
          </a:r>
          <a:endParaRPr lang="en-GB" dirty="0"/>
        </a:p>
      </dgm:t>
    </dgm:pt>
    <dgm:pt modelId="{1410756D-0D46-440F-9FDE-DB8814A5AD2A}" type="parTrans" cxnId="{1A3EA8E9-07E0-436F-A233-8EE31BCE2F14}">
      <dgm:prSet/>
      <dgm:spPr/>
      <dgm:t>
        <a:bodyPr/>
        <a:lstStyle/>
        <a:p>
          <a:endParaRPr lang="en-GB"/>
        </a:p>
      </dgm:t>
    </dgm:pt>
    <dgm:pt modelId="{92F4F6B9-B0BC-44E0-9FA1-5DCC7ECBB4BA}" type="sibTrans" cxnId="{1A3EA8E9-07E0-436F-A233-8EE31BCE2F14}">
      <dgm:prSet/>
      <dgm:spPr/>
      <dgm:t>
        <a:bodyPr/>
        <a:lstStyle/>
        <a:p>
          <a:endParaRPr lang="en-GB"/>
        </a:p>
      </dgm:t>
    </dgm:pt>
    <dgm:pt modelId="{D4424491-CB53-4A26-96DF-B6D4AC983CE3}">
      <dgm:prSet/>
      <dgm:spPr/>
      <dgm:t>
        <a:bodyPr/>
        <a:lstStyle/>
        <a:p>
          <a:pPr rtl="0"/>
          <a:r>
            <a:rPr lang="en-GB" dirty="0" smtClean="0"/>
            <a:t>Identify area of interest</a:t>
          </a:r>
          <a:endParaRPr lang="en-GB" dirty="0"/>
        </a:p>
      </dgm:t>
    </dgm:pt>
    <dgm:pt modelId="{77D677FB-B735-4E09-A8E3-D5DDEDA1BFC4}" type="parTrans" cxnId="{6E4A8731-27F9-4E05-873D-F36CD96E3313}">
      <dgm:prSet/>
      <dgm:spPr/>
      <dgm:t>
        <a:bodyPr/>
        <a:lstStyle/>
        <a:p>
          <a:endParaRPr lang="en-GB"/>
        </a:p>
      </dgm:t>
    </dgm:pt>
    <dgm:pt modelId="{B7B88F67-4687-44B9-A157-ED164E8C72C4}" type="sibTrans" cxnId="{6E4A8731-27F9-4E05-873D-F36CD96E3313}">
      <dgm:prSet/>
      <dgm:spPr/>
      <dgm:t>
        <a:bodyPr/>
        <a:lstStyle/>
        <a:p>
          <a:endParaRPr lang="en-GB"/>
        </a:p>
      </dgm:t>
    </dgm:pt>
    <dgm:pt modelId="{0B16B6AE-7C50-4EE9-89EB-19B3103115B7}">
      <dgm:prSet/>
      <dgm:spPr/>
      <dgm:t>
        <a:bodyPr/>
        <a:lstStyle/>
        <a:p>
          <a:pPr rtl="0"/>
          <a:r>
            <a:rPr lang="en-GB" dirty="0" smtClean="0"/>
            <a:t>Compile</a:t>
          </a:r>
          <a:endParaRPr lang="en-GB" dirty="0"/>
        </a:p>
      </dgm:t>
    </dgm:pt>
    <dgm:pt modelId="{37AFBDDF-23B9-4C45-895F-19251D2A184F}" type="parTrans" cxnId="{179E55F6-0AD9-4138-A5F6-308A0499B3CA}">
      <dgm:prSet/>
      <dgm:spPr/>
      <dgm:t>
        <a:bodyPr/>
        <a:lstStyle/>
        <a:p>
          <a:endParaRPr lang="en-GB"/>
        </a:p>
      </dgm:t>
    </dgm:pt>
    <dgm:pt modelId="{EBE6739A-F11F-4FE7-8D00-FDE906C6B57D}" type="sibTrans" cxnId="{179E55F6-0AD9-4138-A5F6-308A0499B3CA}">
      <dgm:prSet/>
      <dgm:spPr/>
      <dgm:t>
        <a:bodyPr/>
        <a:lstStyle/>
        <a:p>
          <a:endParaRPr lang="en-GB"/>
        </a:p>
      </dgm:t>
    </dgm:pt>
    <dgm:pt modelId="{E5915CFA-1D34-4171-B817-94BC59DA0D47}" type="pres">
      <dgm:prSet presAssocID="{5FDE2435-F5BE-4FE0-AE67-0E6B3957AA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AB4EB3-B994-4905-BC4F-68F387BAD7AA}" type="pres">
      <dgm:prSet presAssocID="{499AB3DD-294F-4A94-802B-37C801ED4EE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8F3189-6E25-4656-9EFF-FA434160F173}" type="pres">
      <dgm:prSet presAssocID="{499AB3DD-294F-4A94-802B-37C801ED4EE0}" presName="spNode" presStyleCnt="0"/>
      <dgm:spPr/>
      <dgm:t>
        <a:bodyPr/>
        <a:lstStyle/>
        <a:p>
          <a:endParaRPr lang="en-GB"/>
        </a:p>
      </dgm:t>
    </dgm:pt>
    <dgm:pt modelId="{6FF30E17-C16F-4132-B709-1218E9DA0494}" type="pres">
      <dgm:prSet presAssocID="{5DEE3D1F-9AF1-4CD2-AD13-3BC8CE8D27C9}" presName="sibTrans" presStyleLbl="sibTrans1D1" presStyleIdx="0" presStyleCnt="5"/>
      <dgm:spPr/>
      <dgm:t>
        <a:bodyPr/>
        <a:lstStyle/>
        <a:p>
          <a:endParaRPr lang="en-GB"/>
        </a:p>
      </dgm:t>
    </dgm:pt>
    <dgm:pt modelId="{3676C44C-33FE-48EB-B67A-4A61A207FDA6}" type="pres">
      <dgm:prSet presAssocID="{153F0F1E-653E-4E88-8064-ECBEF17060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D3FB5A-F3EC-41A2-97F3-BCB9CBA89EB9}" type="pres">
      <dgm:prSet presAssocID="{153F0F1E-653E-4E88-8064-ECBEF1706079}" presName="spNode" presStyleCnt="0"/>
      <dgm:spPr/>
      <dgm:t>
        <a:bodyPr/>
        <a:lstStyle/>
        <a:p>
          <a:endParaRPr lang="en-GB"/>
        </a:p>
      </dgm:t>
    </dgm:pt>
    <dgm:pt modelId="{07A59829-A394-475F-B6E9-0037D7766992}" type="pres">
      <dgm:prSet presAssocID="{92F4F6B9-B0BC-44E0-9FA1-5DCC7ECBB4BA}" presName="sibTrans" presStyleLbl="sibTrans1D1" presStyleIdx="1" presStyleCnt="5"/>
      <dgm:spPr/>
      <dgm:t>
        <a:bodyPr/>
        <a:lstStyle/>
        <a:p>
          <a:endParaRPr lang="en-GB"/>
        </a:p>
      </dgm:t>
    </dgm:pt>
    <dgm:pt modelId="{DD7C0735-2CD8-4274-BD56-A45D3205F785}" type="pres">
      <dgm:prSet presAssocID="{D4424491-CB53-4A26-96DF-B6D4AC983C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4D1316-CF9B-4399-844F-AD1597204320}" type="pres">
      <dgm:prSet presAssocID="{D4424491-CB53-4A26-96DF-B6D4AC983CE3}" presName="spNode" presStyleCnt="0"/>
      <dgm:spPr/>
      <dgm:t>
        <a:bodyPr/>
        <a:lstStyle/>
        <a:p>
          <a:endParaRPr lang="en-GB"/>
        </a:p>
      </dgm:t>
    </dgm:pt>
    <dgm:pt modelId="{6BCF602B-D3F0-4DD9-B90B-B72C1427674D}" type="pres">
      <dgm:prSet presAssocID="{B7B88F67-4687-44B9-A157-ED164E8C72C4}" presName="sibTrans" presStyleLbl="sibTrans1D1" presStyleIdx="2" presStyleCnt="5"/>
      <dgm:spPr/>
      <dgm:t>
        <a:bodyPr/>
        <a:lstStyle/>
        <a:p>
          <a:endParaRPr lang="en-GB"/>
        </a:p>
      </dgm:t>
    </dgm:pt>
    <dgm:pt modelId="{3878364C-5BC4-488A-84E2-8BFCA1C91DCD}" type="pres">
      <dgm:prSet presAssocID="{C164A959-D6F6-4C9A-84B7-8100133C4EF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733B25-E93D-49A4-B265-EA719BA31048}" type="pres">
      <dgm:prSet presAssocID="{C164A959-D6F6-4C9A-84B7-8100133C4EFF}" presName="spNode" presStyleCnt="0"/>
      <dgm:spPr/>
      <dgm:t>
        <a:bodyPr/>
        <a:lstStyle/>
        <a:p>
          <a:endParaRPr lang="en-GB"/>
        </a:p>
      </dgm:t>
    </dgm:pt>
    <dgm:pt modelId="{10483422-54E4-4A07-9FCA-4FF44B41352D}" type="pres">
      <dgm:prSet presAssocID="{4A651968-9632-4EC8-8399-A9E6F614818A}" presName="sibTrans" presStyleLbl="sibTrans1D1" presStyleIdx="3" presStyleCnt="5"/>
      <dgm:spPr/>
      <dgm:t>
        <a:bodyPr/>
        <a:lstStyle/>
        <a:p>
          <a:endParaRPr lang="en-GB"/>
        </a:p>
      </dgm:t>
    </dgm:pt>
    <dgm:pt modelId="{715EECD1-590B-4C5A-A7AE-8CC93B9AB9F5}" type="pres">
      <dgm:prSet presAssocID="{0B16B6AE-7C50-4EE9-89EB-19B3103115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58778B-7363-4279-8095-7C251AF0E8FF}" type="pres">
      <dgm:prSet presAssocID="{0B16B6AE-7C50-4EE9-89EB-19B3103115B7}" presName="spNode" presStyleCnt="0"/>
      <dgm:spPr/>
      <dgm:t>
        <a:bodyPr/>
        <a:lstStyle/>
        <a:p>
          <a:endParaRPr lang="en-GB"/>
        </a:p>
      </dgm:t>
    </dgm:pt>
    <dgm:pt modelId="{EB681D64-770F-47EE-B9B0-6703A9169753}" type="pres">
      <dgm:prSet presAssocID="{EBE6739A-F11F-4FE7-8D00-FDE906C6B57D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510B9D3F-7F01-BA4B-926A-05126AC4E181}" type="presOf" srcId="{5DEE3D1F-9AF1-4CD2-AD13-3BC8CE8D27C9}" destId="{6FF30E17-C16F-4132-B709-1218E9DA0494}" srcOrd="0" destOrd="0" presId="urn:microsoft.com/office/officeart/2005/8/layout/cycle5"/>
    <dgm:cxn modelId="{E0DC8975-32B8-46DE-9701-5097F4A16D02}" srcId="{5FDE2435-F5BE-4FE0-AE67-0E6B3957AAB2}" destId="{C164A959-D6F6-4C9A-84B7-8100133C4EFF}" srcOrd="3" destOrd="0" parTransId="{9DE1D3B7-0FAC-4A71-ADA1-04E1D26B7C96}" sibTransId="{4A651968-9632-4EC8-8399-A9E6F614818A}"/>
    <dgm:cxn modelId="{2A85C4A0-4B94-0D4E-8376-764773A44509}" type="presOf" srcId="{C164A959-D6F6-4C9A-84B7-8100133C4EFF}" destId="{3878364C-5BC4-488A-84E2-8BFCA1C91DCD}" srcOrd="0" destOrd="0" presId="urn:microsoft.com/office/officeart/2005/8/layout/cycle5"/>
    <dgm:cxn modelId="{179E55F6-0AD9-4138-A5F6-308A0499B3CA}" srcId="{5FDE2435-F5BE-4FE0-AE67-0E6B3957AAB2}" destId="{0B16B6AE-7C50-4EE9-89EB-19B3103115B7}" srcOrd="4" destOrd="0" parTransId="{37AFBDDF-23B9-4C45-895F-19251D2A184F}" sibTransId="{EBE6739A-F11F-4FE7-8D00-FDE906C6B57D}"/>
    <dgm:cxn modelId="{748742B9-E2E8-4690-A388-F36FE1C9B682}" srcId="{5FDE2435-F5BE-4FE0-AE67-0E6B3957AAB2}" destId="{499AB3DD-294F-4A94-802B-37C801ED4EE0}" srcOrd="0" destOrd="0" parTransId="{037B333C-B343-4491-A504-CE87E8366BDD}" sibTransId="{5DEE3D1F-9AF1-4CD2-AD13-3BC8CE8D27C9}"/>
    <dgm:cxn modelId="{6E4A8731-27F9-4E05-873D-F36CD96E3313}" srcId="{5FDE2435-F5BE-4FE0-AE67-0E6B3957AAB2}" destId="{D4424491-CB53-4A26-96DF-B6D4AC983CE3}" srcOrd="2" destOrd="0" parTransId="{77D677FB-B735-4E09-A8E3-D5DDEDA1BFC4}" sibTransId="{B7B88F67-4687-44B9-A157-ED164E8C72C4}"/>
    <dgm:cxn modelId="{6997D019-7302-AE46-83DD-FFF9DB0FEE8F}" type="presOf" srcId="{5FDE2435-F5BE-4FE0-AE67-0E6B3957AAB2}" destId="{E5915CFA-1D34-4171-B817-94BC59DA0D47}" srcOrd="0" destOrd="0" presId="urn:microsoft.com/office/officeart/2005/8/layout/cycle5"/>
    <dgm:cxn modelId="{B3D3EB85-A1CF-244F-BE90-8EB159A0FBCB}" type="presOf" srcId="{92F4F6B9-B0BC-44E0-9FA1-5DCC7ECBB4BA}" destId="{07A59829-A394-475F-B6E9-0037D7766992}" srcOrd="0" destOrd="0" presId="urn:microsoft.com/office/officeart/2005/8/layout/cycle5"/>
    <dgm:cxn modelId="{1A3EA8E9-07E0-436F-A233-8EE31BCE2F14}" srcId="{5FDE2435-F5BE-4FE0-AE67-0E6B3957AAB2}" destId="{153F0F1E-653E-4E88-8064-ECBEF1706079}" srcOrd="1" destOrd="0" parTransId="{1410756D-0D46-440F-9FDE-DB8814A5AD2A}" sibTransId="{92F4F6B9-B0BC-44E0-9FA1-5DCC7ECBB4BA}"/>
    <dgm:cxn modelId="{5E67AF70-F8E1-8540-8299-86BECB86EACC}" type="presOf" srcId="{B7B88F67-4687-44B9-A157-ED164E8C72C4}" destId="{6BCF602B-D3F0-4DD9-B90B-B72C1427674D}" srcOrd="0" destOrd="0" presId="urn:microsoft.com/office/officeart/2005/8/layout/cycle5"/>
    <dgm:cxn modelId="{E387341D-AAAE-2947-9607-484C6235362D}" type="presOf" srcId="{499AB3DD-294F-4A94-802B-37C801ED4EE0}" destId="{37AB4EB3-B994-4905-BC4F-68F387BAD7AA}" srcOrd="0" destOrd="0" presId="urn:microsoft.com/office/officeart/2005/8/layout/cycle5"/>
    <dgm:cxn modelId="{06C265E8-8EE7-0E4A-A4F6-A5BD70FDC6AD}" type="presOf" srcId="{0B16B6AE-7C50-4EE9-89EB-19B3103115B7}" destId="{715EECD1-590B-4C5A-A7AE-8CC93B9AB9F5}" srcOrd="0" destOrd="0" presId="urn:microsoft.com/office/officeart/2005/8/layout/cycle5"/>
    <dgm:cxn modelId="{12F13DEC-A0F2-B445-91F3-4AA138197065}" type="presOf" srcId="{D4424491-CB53-4A26-96DF-B6D4AC983CE3}" destId="{DD7C0735-2CD8-4274-BD56-A45D3205F785}" srcOrd="0" destOrd="0" presId="urn:microsoft.com/office/officeart/2005/8/layout/cycle5"/>
    <dgm:cxn modelId="{82874D5A-24D5-EE42-A0C4-E25DF366E4DD}" type="presOf" srcId="{4A651968-9632-4EC8-8399-A9E6F614818A}" destId="{10483422-54E4-4A07-9FCA-4FF44B41352D}" srcOrd="0" destOrd="0" presId="urn:microsoft.com/office/officeart/2005/8/layout/cycle5"/>
    <dgm:cxn modelId="{662FEB6A-6544-D64A-8CA3-35A323C9BF45}" type="presOf" srcId="{153F0F1E-653E-4E88-8064-ECBEF1706079}" destId="{3676C44C-33FE-48EB-B67A-4A61A207FDA6}" srcOrd="0" destOrd="0" presId="urn:microsoft.com/office/officeart/2005/8/layout/cycle5"/>
    <dgm:cxn modelId="{9AC2D819-99D9-9443-813D-5C8C7B31EFA3}" type="presOf" srcId="{EBE6739A-F11F-4FE7-8D00-FDE906C6B57D}" destId="{EB681D64-770F-47EE-B9B0-6703A9169753}" srcOrd="0" destOrd="0" presId="urn:microsoft.com/office/officeart/2005/8/layout/cycle5"/>
    <dgm:cxn modelId="{2D456279-129A-AA48-B2AB-BCE01E79E2B9}" type="presParOf" srcId="{E5915CFA-1D34-4171-B817-94BC59DA0D47}" destId="{37AB4EB3-B994-4905-BC4F-68F387BAD7AA}" srcOrd="0" destOrd="0" presId="urn:microsoft.com/office/officeart/2005/8/layout/cycle5"/>
    <dgm:cxn modelId="{A64EBD63-D974-6D42-9442-A033023F0153}" type="presParOf" srcId="{E5915CFA-1D34-4171-B817-94BC59DA0D47}" destId="{238F3189-6E25-4656-9EFF-FA434160F173}" srcOrd="1" destOrd="0" presId="urn:microsoft.com/office/officeart/2005/8/layout/cycle5"/>
    <dgm:cxn modelId="{E9BEF670-D771-2A40-B701-828A054532CD}" type="presParOf" srcId="{E5915CFA-1D34-4171-B817-94BC59DA0D47}" destId="{6FF30E17-C16F-4132-B709-1218E9DA0494}" srcOrd="2" destOrd="0" presId="urn:microsoft.com/office/officeart/2005/8/layout/cycle5"/>
    <dgm:cxn modelId="{274372EF-2856-F440-98A1-4BE9B94E80F5}" type="presParOf" srcId="{E5915CFA-1D34-4171-B817-94BC59DA0D47}" destId="{3676C44C-33FE-48EB-B67A-4A61A207FDA6}" srcOrd="3" destOrd="0" presId="urn:microsoft.com/office/officeart/2005/8/layout/cycle5"/>
    <dgm:cxn modelId="{F7FBA25E-7374-3C49-89CA-544F6A68DA2B}" type="presParOf" srcId="{E5915CFA-1D34-4171-B817-94BC59DA0D47}" destId="{2FD3FB5A-F3EC-41A2-97F3-BCB9CBA89EB9}" srcOrd="4" destOrd="0" presId="urn:microsoft.com/office/officeart/2005/8/layout/cycle5"/>
    <dgm:cxn modelId="{9CCA799F-F43F-344A-91CD-82C1B90BB851}" type="presParOf" srcId="{E5915CFA-1D34-4171-B817-94BC59DA0D47}" destId="{07A59829-A394-475F-B6E9-0037D7766992}" srcOrd="5" destOrd="0" presId="urn:microsoft.com/office/officeart/2005/8/layout/cycle5"/>
    <dgm:cxn modelId="{4DEC000F-0E00-2440-911E-2E733B314077}" type="presParOf" srcId="{E5915CFA-1D34-4171-B817-94BC59DA0D47}" destId="{DD7C0735-2CD8-4274-BD56-A45D3205F785}" srcOrd="6" destOrd="0" presId="urn:microsoft.com/office/officeart/2005/8/layout/cycle5"/>
    <dgm:cxn modelId="{9D658AD7-F545-174F-B13D-73D7415D98AE}" type="presParOf" srcId="{E5915CFA-1D34-4171-B817-94BC59DA0D47}" destId="{814D1316-CF9B-4399-844F-AD1597204320}" srcOrd="7" destOrd="0" presId="urn:microsoft.com/office/officeart/2005/8/layout/cycle5"/>
    <dgm:cxn modelId="{6C7821E5-4C3B-514D-89AB-7BD4574BE7AA}" type="presParOf" srcId="{E5915CFA-1D34-4171-B817-94BC59DA0D47}" destId="{6BCF602B-D3F0-4DD9-B90B-B72C1427674D}" srcOrd="8" destOrd="0" presId="urn:microsoft.com/office/officeart/2005/8/layout/cycle5"/>
    <dgm:cxn modelId="{1D50994E-1124-1245-8EF2-E13C06F49685}" type="presParOf" srcId="{E5915CFA-1D34-4171-B817-94BC59DA0D47}" destId="{3878364C-5BC4-488A-84E2-8BFCA1C91DCD}" srcOrd="9" destOrd="0" presId="urn:microsoft.com/office/officeart/2005/8/layout/cycle5"/>
    <dgm:cxn modelId="{4E9C3CED-F98D-CC40-942D-2FCCA1EAA5FE}" type="presParOf" srcId="{E5915CFA-1D34-4171-B817-94BC59DA0D47}" destId="{08733B25-E93D-49A4-B265-EA719BA31048}" srcOrd="10" destOrd="0" presId="urn:microsoft.com/office/officeart/2005/8/layout/cycle5"/>
    <dgm:cxn modelId="{0A7B2829-CEAC-6248-8D5D-03203155765E}" type="presParOf" srcId="{E5915CFA-1D34-4171-B817-94BC59DA0D47}" destId="{10483422-54E4-4A07-9FCA-4FF44B41352D}" srcOrd="11" destOrd="0" presId="urn:microsoft.com/office/officeart/2005/8/layout/cycle5"/>
    <dgm:cxn modelId="{A351A3A7-5CE8-054A-B152-023159D1675C}" type="presParOf" srcId="{E5915CFA-1D34-4171-B817-94BC59DA0D47}" destId="{715EECD1-590B-4C5A-A7AE-8CC93B9AB9F5}" srcOrd="12" destOrd="0" presId="urn:microsoft.com/office/officeart/2005/8/layout/cycle5"/>
    <dgm:cxn modelId="{8BC00773-EA28-E846-AB7B-8E55CC876E4B}" type="presParOf" srcId="{E5915CFA-1D34-4171-B817-94BC59DA0D47}" destId="{DA58778B-7363-4279-8095-7C251AF0E8FF}" srcOrd="13" destOrd="0" presId="urn:microsoft.com/office/officeart/2005/8/layout/cycle5"/>
    <dgm:cxn modelId="{055173CE-0884-274E-A733-FF259733C179}" type="presParOf" srcId="{E5915CFA-1D34-4171-B817-94BC59DA0D47}" destId="{EB681D64-770F-47EE-B9B0-6703A916975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9E3E9C-B764-4F8A-9E8C-64323ABC7984}" type="doc">
      <dgm:prSet loTypeId="urn:microsoft.com/office/officeart/2005/8/layout/cycle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4787187-F951-4073-BC11-C951AF9BC4EF}">
      <dgm:prSet/>
      <dgm:spPr/>
      <dgm:t>
        <a:bodyPr/>
        <a:lstStyle/>
        <a:p>
          <a:pPr rtl="0"/>
          <a:r>
            <a:rPr lang="en-GB" dirty="0" smtClean="0"/>
            <a:t>Change code</a:t>
          </a:r>
          <a:endParaRPr lang="en-GB" dirty="0"/>
        </a:p>
      </dgm:t>
    </dgm:pt>
    <dgm:pt modelId="{E917D009-EB60-4BB6-9A3A-7DC28059F550}" type="parTrans" cxnId="{E1CDCA4C-A226-40A9-819A-832B692DAF0B}">
      <dgm:prSet/>
      <dgm:spPr/>
      <dgm:t>
        <a:bodyPr/>
        <a:lstStyle/>
        <a:p>
          <a:endParaRPr lang="en-GB"/>
        </a:p>
      </dgm:t>
    </dgm:pt>
    <dgm:pt modelId="{D0408767-4421-49A3-8F09-E59FE87C9352}" type="sibTrans" cxnId="{E1CDCA4C-A226-40A9-819A-832B692DAF0B}">
      <dgm:prSet/>
      <dgm:spPr/>
      <dgm:t>
        <a:bodyPr/>
        <a:lstStyle/>
        <a:p>
          <a:endParaRPr lang="en-GB"/>
        </a:p>
      </dgm:t>
    </dgm:pt>
    <dgm:pt modelId="{0006D489-2456-4C72-A5EF-64F7B7361154}">
      <dgm:prSet/>
      <dgm:spPr/>
      <dgm:t>
        <a:bodyPr/>
        <a:lstStyle/>
        <a:p>
          <a:pPr rtl="0"/>
          <a:r>
            <a:rPr lang="en-GB" dirty="0" smtClean="0"/>
            <a:t>Insert timers</a:t>
          </a:r>
          <a:endParaRPr lang="en-GB" dirty="0"/>
        </a:p>
      </dgm:t>
    </dgm:pt>
    <dgm:pt modelId="{8FEA5B05-7DA7-4172-B8A9-E7DD617BE0A9}" type="parTrans" cxnId="{4A4BAB1B-0168-44D3-988C-420F5D0608F9}">
      <dgm:prSet/>
      <dgm:spPr/>
      <dgm:t>
        <a:bodyPr/>
        <a:lstStyle/>
        <a:p>
          <a:endParaRPr lang="en-GB"/>
        </a:p>
      </dgm:t>
    </dgm:pt>
    <dgm:pt modelId="{A471DBD7-A3F5-4B4B-8591-D0970AA82322}" type="sibTrans" cxnId="{4A4BAB1B-0168-44D3-988C-420F5D0608F9}">
      <dgm:prSet/>
      <dgm:spPr/>
      <dgm:t>
        <a:bodyPr/>
        <a:lstStyle/>
        <a:p>
          <a:endParaRPr lang="en-GB"/>
        </a:p>
      </dgm:t>
    </dgm:pt>
    <dgm:pt modelId="{B9118DBA-6D1A-4D98-9EFB-5B4AEF9A7B6F}">
      <dgm:prSet/>
      <dgm:spPr/>
      <dgm:t>
        <a:bodyPr/>
        <a:lstStyle/>
        <a:p>
          <a:pPr rtl="0"/>
          <a:r>
            <a:rPr lang="en-GB" dirty="0" smtClean="0"/>
            <a:t>Run code</a:t>
          </a:r>
          <a:endParaRPr lang="en-GB" dirty="0"/>
        </a:p>
      </dgm:t>
    </dgm:pt>
    <dgm:pt modelId="{9F153228-7360-4A07-8897-15D75946DC69}" type="parTrans" cxnId="{F37C89A2-B93E-49FD-BC60-282187A6E39B}">
      <dgm:prSet/>
      <dgm:spPr/>
      <dgm:t>
        <a:bodyPr/>
        <a:lstStyle/>
        <a:p>
          <a:endParaRPr lang="en-GB"/>
        </a:p>
      </dgm:t>
    </dgm:pt>
    <dgm:pt modelId="{EA9A0287-CC25-4FBB-AADC-1D1DB1667A78}" type="sibTrans" cxnId="{F37C89A2-B93E-49FD-BC60-282187A6E39B}">
      <dgm:prSet/>
      <dgm:spPr/>
      <dgm:t>
        <a:bodyPr/>
        <a:lstStyle/>
        <a:p>
          <a:endParaRPr lang="en-GB"/>
        </a:p>
      </dgm:t>
    </dgm:pt>
    <dgm:pt modelId="{7843FD17-F520-4BA3-AEE8-5F1F6B03FAE6}">
      <dgm:prSet/>
      <dgm:spPr/>
      <dgm:t>
        <a:bodyPr/>
        <a:lstStyle/>
        <a:p>
          <a:pPr rtl="0"/>
          <a:r>
            <a:rPr lang="en-GB" dirty="0" smtClean="0"/>
            <a:t>Analyse result</a:t>
          </a:r>
          <a:endParaRPr lang="en-GB" dirty="0"/>
        </a:p>
      </dgm:t>
    </dgm:pt>
    <dgm:pt modelId="{0BC6E12F-E8AB-4D5E-94AC-60F70348A6AD}" type="parTrans" cxnId="{C5AB5A47-FB8F-4270-B9C1-7AFAEAB7C093}">
      <dgm:prSet/>
      <dgm:spPr/>
      <dgm:t>
        <a:bodyPr/>
        <a:lstStyle/>
        <a:p>
          <a:endParaRPr lang="en-GB"/>
        </a:p>
      </dgm:t>
    </dgm:pt>
    <dgm:pt modelId="{4366897C-F461-48F3-B79B-1490BFCBED8B}" type="sibTrans" cxnId="{C5AB5A47-FB8F-4270-B9C1-7AFAEAB7C093}">
      <dgm:prSet/>
      <dgm:spPr/>
      <dgm:t>
        <a:bodyPr/>
        <a:lstStyle/>
        <a:p>
          <a:endParaRPr lang="en-GB"/>
        </a:p>
      </dgm:t>
    </dgm:pt>
    <dgm:pt modelId="{92E53FA7-CB93-44A0-9171-1D14AE036AE4}" type="pres">
      <dgm:prSet presAssocID="{8A9E3E9C-B764-4F8A-9E8C-64323ABC79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1CED3E1-5414-43DB-B5F0-5482847E3835}" type="pres">
      <dgm:prSet presAssocID="{0006D489-2456-4C72-A5EF-64F7B736115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82CB4A-D9C4-4DFA-B422-E958D34FB200}" type="pres">
      <dgm:prSet presAssocID="{0006D489-2456-4C72-A5EF-64F7B7361154}" presName="spNode" presStyleCnt="0"/>
      <dgm:spPr/>
      <dgm:t>
        <a:bodyPr/>
        <a:lstStyle/>
        <a:p>
          <a:endParaRPr lang="en-GB"/>
        </a:p>
      </dgm:t>
    </dgm:pt>
    <dgm:pt modelId="{6337470D-1233-4261-9F09-569716CB9B42}" type="pres">
      <dgm:prSet presAssocID="{A471DBD7-A3F5-4B4B-8591-D0970AA82322}" presName="sibTrans" presStyleLbl="sibTrans1D1" presStyleIdx="0" presStyleCnt="4"/>
      <dgm:spPr/>
      <dgm:t>
        <a:bodyPr/>
        <a:lstStyle/>
        <a:p>
          <a:endParaRPr lang="en-GB"/>
        </a:p>
      </dgm:t>
    </dgm:pt>
    <dgm:pt modelId="{BD87E1C4-F4C1-4C8E-B914-A10CBD44488B}" type="pres">
      <dgm:prSet presAssocID="{B9118DBA-6D1A-4D98-9EFB-5B4AEF9A7B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691FD6-7553-4C2E-AD2F-1C11B33D3E8C}" type="pres">
      <dgm:prSet presAssocID="{B9118DBA-6D1A-4D98-9EFB-5B4AEF9A7B6F}" presName="spNode" presStyleCnt="0"/>
      <dgm:spPr/>
      <dgm:t>
        <a:bodyPr/>
        <a:lstStyle/>
        <a:p>
          <a:endParaRPr lang="en-GB"/>
        </a:p>
      </dgm:t>
    </dgm:pt>
    <dgm:pt modelId="{0D75FAFA-2698-434B-A9E5-A60041BE20AB}" type="pres">
      <dgm:prSet presAssocID="{EA9A0287-CC25-4FBB-AADC-1D1DB1667A78}" presName="sibTrans" presStyleLbl="sibTrans1D1" presStyleIdx="1" presStyleCnt="4"/>
      <dgm:spPr/>
      <dgm:t>
        <a:bodyPr/>
        <a:lstStyle/>
        <a:p>
          <a:endParaRPr lang="en-GB"/>
        </a:p>
      </dgm:t>
    </dgm:pt>
    <dgm:pt modelId="{D4A8A94F-F138-4BA1-A721-24D6FA5BB843}" type="pres">
      <dgm:prSet presAssocID="{7843FD17-F520-4BA3-AEE8-5F1F6B03FA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9D5889-F722-4CD3-827F-16568048FE42}" type="pres">
      <dgm:prSet presAssocID="{7843FD17-F520-4BA3-AEE8-5F1F6B03FAE6}" presName="spNode" presStyleCnt="0"/>
      <dgm:spPr/>
      <dgm:t>
        <a:bodyPr/>
        <a:lstStyle/>
        <a:p>
          <a:endParaRPr lang="en-GB"/>
        </a:p>
      </dgm:t>
    </dgm:pt>
    <dgm:pt modelId="{D639B3C5-80F1-4C6C-8A5E-44BFB5B62C28}" type="pres">
      <dgm:prSet presAssocID="{4366897C-F461-48F3-B79B-1490BFCBED8B}" presName="sibTrans" presStyleLbl="sibTrans1D1" presStyleIdx="2" presStyleCnt="4"/>
      <dgm:spPr/>
      <dgm:t>
        <a:bodyPr/>
        <a:lstStyle/>
        <a:p>
          <a:endParaRPr lang="en-GB"/>
        </a:p>
      </dgm:t>
    </dgm:pt>
    <dgm:pt modelId="{D7A0558E-1E1B-4BE6-8573-1D76B72EF7B8}" type="pres">
      <dgm:prSet presAssocID="{D4787187-F951-4073-BC11-C951AF9BC4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692E00-487D-4CFA-BD1C-5F5EF5DF5D19}" type="pres">
      <dgm:prSet presAssocID="{D4787187-F951-4073-BC11-C951AF9BC4EF}" presName="spNode" presStyleCnt="0"/>
      <dgm:spPr/>
      <dgm:t>
        <a:bodyPr/>
        <a:lstStyle/>
        <a:p>
          <a:endParaRPr lang="en-GB"/>
        </a:p>
      </dgm:t>
    </dgm:pt>
    <dgm:pt modelId="{BC4A799B-12D9-4102-9C70-5BBB1A42F7C9}" type="pres">
      <dgm:prSet presAssocID="{D0408767-4421-49A3-8F09-E59FE87C9352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1218F8FF-D662-4742-88D9-3542B96FBCC6}" type="presOf" srcId="{EA9A0287-CC25-4FBB-AADC-1D1DB1667A78}" destId="{0D75FAFA-2698-434B-A9E5-A60041BE20AB}" srcOrd="0" destOrd="0" presId="urn:microsoft.com/office/officeart/2005/8/layout/cycle5"/>
    <dgm:cxn modelId="{787F8988-6622-0840-BF4A-FDFF6682CE6D}" type="presOf" srcId="{7843FD17-F520-4BA3-AEE8-5F1F6B03FAE6}" destId="{D4A8A94F-F138-4BA1-A721-24D6FA5BB843}" srcOrd="0" destOrd="0" presId="urn:microsoft.com/office/officeart/2005/8/layout/cycle5"/>
    <dgm:cxn modelId="{75FDC475-5F04-D244-A0E4-56D61BBECA4C}" type="presOf" srcId="{D4787187-F951-4073-BC11-C951AF9BC4EF}" destId="{D7A0558E-1E1B-4BE6-8573-1D76B72EF7B8}" srcOrd="0" destOrd="0" presId="urn:microsoft.com/office/officeart/2005/8/layout/cycle5"/>
    <dgm:cxn modelId="{C9992B72-5C1C-7B49-9C6D-324E5F057E5D}" type="presOf" srcId="{4366897C-F461-48F3-B79B-1490BFCBED8B}" destId="{D639B3C5-80F1-4C6C-8A5E-44BFB5B62C28}" srcOrd="0" destOrd="0" presId="urn:microsoft.com/office/officeart/2005/8/layout/cycle5"/>
    <dgm:cxn modelId="{7CB590E9-E794-6741-BD78-84039CD1C151}" type="presOf" srcId="{8A9E3E9C-B764-4F8A-9E8C-64323ABC7984}" destId="{92E53FA7-CB93-44A0-9171-1D14AE036AE4}" srcOrd="0" destOrd="0" presId="urn:microsoft.com/office/officeart/2005/8/layout/cycle5"/>
    <dgm:cxn modelId="{E1CDCA4C-A226-40A9-819A-832B692DAF0B}" srcId="{8A9E3E9C-B764-4F8A-9E8C-64323ABC7984}" destId="{D4787187-F951-4073-BC11-C951AF9BC4EF}" srcOrd="3" destOrd="0" parTransId="{E917D009-EB60-4BB6-9A3A-7DC28059F550}" sibTransId="{D0408767-4421-49A3-8F09-E59FE87C9352}"/>
    <dgm:cxn modelId="{01F16CE7-F1B3-E54D-ACD4-B7EA2FD37142}" type="presOf" srcId="{A471DBD7-A3F5-4B4B-8591-D0970AA82322}" destId="{6337470D-1233-4261-9F09-569716CB9B42}" srcOrd="0" destOrd="0" presId="urn:microsoft.com/office/officeart/2005/8/layout/cycle5"/>
    <dgm:cxn modelId="{C5AB5A47-FB8F-4270-B9C1-7AFAEAB7C093}" srcId="{8A9E3E9C-B764-4F8A-9E8C-64323ABC7984}" destId="{7843FD17-F520-4BA3-AEE8-5F1F6B03FAE6}" srcOrd="2" destOrd="0" parTransId="{0BC6E12F-E8AB-4D5E-94AC-60F70348A6AD}" sibTransId="{4366897C-F461-48F3-B79B-1490BFCBED8B}"/>
    <dgm:cxn modelId="{F37C89A2-B93E-49FD-BC60-282187A6E39B}" srcId="{8A9E3E9C-B764-4F8A-9E8C-64323ABC7984}" destId="{B9118DBA-6D1A-4D98-9EFB-5B4AEF9A7B6F}" srcOrd="1" destOrd="0" parTransId="{9F153228-7360-4A07-8897-15D75946DC69}" sibTransId="{EA9A0287-CC25-4FBB-AADC-1D1DB1667A78}"/>
    <dgm:cxn modelId="{37F683E1-7C88-F748-BE5C-7540370FD865}" type="presOf" srcId="{B9118DBA-6D1A-4D98-9EFB-5B4AEF9A7B6F}" destId="{BD87E1C4-F4C1-4C8E-B914-A10CBD44488B}" srcOrd="0" destOrd="0" presId="urn:microsoft.com/office/officeart/2005/8/layout/cycle5"/>
    <dgm:cxn modelId="{4A4BAB1B-0168-44D3-988C-420F5D0608F9}" srcId="{8A9E3E9C-B764-4F8A-9E8C-64323ABC7984}" destId="{0006D489-2456-4C72-A5EF-64F7B7361154}" srcOrd="0" destOrd="0" parTransId="{8FEA5B05-7DA7-4172-B8A9-E7DD617BE0A9}" sibTransId="{A471DBD7-A3F5-4B4B-8591-D0970AA82322}"/>
    <dgm:cxn modelId="{D3FFA026-B35C-B649-81CC-7A10BD4F40C1}" type="presOf" srcId="{0006D489-2456-4C72-A5EF-64F7B7361154}" destId="{C1CED3E1-5414-43DB-B5F0-5482847E3835}" srcOrd="0" destOrd="0" presId="urn:microsoft.com/office/officeart/2005/8/layout/cycle5"/>
    <dgm:cxn modelId="{EA522AFB-2047-CC47-8634-46B0CCA7BB85}" type="presOf" srcId="{D0408767-4421-49A3-8F09-E59FE87C9352}" destId="{BC4A799B-12D9-4102-9C70-5BBB1A42F7C9}" srcOrd="0" destOrd="0" presId="urn:microsoft.com/office/officeart/2005/8/layout/cycle5"/>
    <dgm:cxn modelId="{8788CAFF-3E77-B84A-A9C0-AAF72D912E05}" type="presParOf" srcId="{92E53FA7-CB93-44A0-9171-1D14AE036AE4}" destId="{C1CED3E1-5414-43DB-B5F0-5482847E3835}" srcOrd="0" destOrd="0" presId="urn:microsoft.com/office/officeart/2005/8/layout/cycle5"/>
    <dgm:cxn modelId="{507EF9CE-2370-4941-A159-7CDE885106B7}" type="presParOf" srcId="{92E53FA7-CB93-44A0-9171-1D14AE036AE4}" destId="{8782CB4A-D9C4-4DFA-B422-E958D34FB200}" srcOrd="1" destOrd="0" presId="urn:microsoft.com/office/officeart/2005/8/layout/cycle5"/>
    <dgm:cxn modelId="{72B21FE8-1B6E-164E-AB3D-CA4CA7A2B29C}" type="presParOf" srcId="{92E53FA7-CB93-44A0-9171-1D14AE036AE4}" destId="{6337470D-1233-4261-9F09-569716CB9B42}" srcOrd="2" destOrd="0" presId="urn:microsoft.com/office/officeart/2005/8/layout/cycle5"/>
    <dgm:cxn modelId="{CF5E3D06-7411-8E4C-850F-949A071B1615}" type="presParOf" srcId="{92E53FA7-CB93-44A0-9171-1D14AE036AE4}" destId="{BD87E1C4-F4C1-4C8E-B914-A10CBD44488B}" srcOrd="3" destOrd="0" presId="urn:microsoft.com/office/officeart/2005/8/layout/cycle5"/>
    <dgm:cxn modelId="{175F4F31-E257-444B-80F8-5E0C40FE1339}" type="presParOf" srcId="{92E53FA7-CB93-44A0-9171-1D14AE036AE4}" destId="{FE691FD6-7553-4C2E-AD2F-1C11B33D3E8C}" srcOrd="4" destOrd="0" presId="urn:microsoft.com/office/officeart/2005/8/layout/cycle5"/>
    <dgm:cxn modelId="{14D99CD8-799F-8547-B57B-AFB1039773A2}" type="presParOf" srcId="{92E53FA7-CB93-44A0-9171-1D14AE036AE4}" destId="{0D75FAFA-2698-434B-A9E5-A60041BE20AB}" srcOrd="5" destOrd="0" presId="urn:microsoft.com/office/officeart/2005/8/layout/cycle5"/>
    <dgm:cxn modelId="{1FEA155D-E073-6943-B59D-2F3A41C6C1E7}" type="presParOf" srcId="{92E53FA7-CB93-44A0-9171-1D14AE036AE4}" destId="{D4A8A94F-F138-4BA1-A721-24D6FA5BB843}" srcOrd="6" destOrd="0" presId="urn:microsoft.com/office/officeart/2005/8/layout/cycle5"/>
    <dgm:cxn modelId="{EA56AAC5-3C2D-2546-9ECC-014D1241DD11}" type="presParOf" srcId="{92E53FA7-CB93-44A0-9171-1D14AE036AE4}" destId="{319D5889-F722-4CD3-827F-16568048FE42}" srcOrd="7" destOrd="0" presId="urn:microsoft.com/office/officeart/2005/8/layout/cycle5"/>
    <dgm:cxn modelId="{23A49340-17A6-5A42-A755-5F2C309BB893}" type="presParOf" srcId="{92E53FA7-CB93-44A0-9171-1D14AE036AE4}" destId="{D639B3C5-80F1-4C6C-8A5E-44BFB5B62C28}" srcOrd="8" destOrd="0" presId="urn:microsoft.com/office/officeart/2005/8/layout/cycle5"/>
    <dgm:cxn modelId="{982B736A-B5F8-0F48-8CB1-DF94213B85D5}" type="presParOf" srcId="{92E53FA7-CB93-44A0-9171-1D14AE036AE4}" destId="{D7A0558E-1E1B-4BE6-8573-1D76B72EF7B8}" srcOrd="9" destOrd="0" presId="urn:microsoft.com/office/officeart/2005/8/layout/cycle5"/>
    <dgm:cxn modelId="{356DF710-3A72-8F45-99B6-801A707C201D}" type="presParOf" srcId="{92E53FA7-CB93-44A0-9171-1D14AE036AE4}" destId="{73692E00-487D-4CFA-BD1C-5F5EF5DF5D19}" srcOrd="10" destOrd="0" presId="urn:microsoft.com/office/officeart/2005/8/layout/cycle5"/>
    <dgm:cxn modelId="{750A2077-D3C7-D54C-91E6-D3644C5C183B}" type="presParOf" srcId="{92E53FA7-CB93-44A0-9171-1D14AE036AE4}" destId="{BC4A799B-12D9-4102-9C70-5BBB1A42F7C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7AA687-13BA-4566-8AD0-007C3FAD667F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81124B8E-4633-4922-9E10-76253B90E12A}">
      <dgm:prSet phldrT="[Text]"/>
      <dgm:spPr>
        <a:solidFill>
          <a:srgbClr val="108837"/>
        </a:solidFill>
      </dgm:spPr>
      <dgm:t>
        <a:bodyPr/>
        <a:lstStyle/>
        <a:p>
          <a:r>
            <a:rPr lang="en-GB" dirty="0" smtClean="0"/>
            <a:t>Small data files</a:t>
          </a:r>
        </a:p>
      </dgm:t>
    </dgm:pt>
    <dgm:pt modelId="{02B75B52-0470-4AD0-99FA-6BE7C4939DD7}" type="parTrans" cxnId="{A2521649-7BFE-436E-9FA8-5E9D7E942CA9}">
      <dgm:prSet/>
      <dgm:spPr/>
      <dgm:t>
        <a:bodyPr/>
        <a:lstStyle/>
        <a:p>
          <a:endParaRPr lang="en-GB"/>
        </a:p>
      </dgm:t>
    </dgm:pt>
    <dgm:pt modelId="{4855CA85-8964-49E3-9599-5525384389A8}" type="sibTrans" cxnId="{A2521649-7BFE-436E-9FA8-5E9D7E942CA9}">
      <dgm:prSet/>
      <dgm:spPr/>
      <dgm:t>
        <a:bodyPr/>
        <a:lstStyle/>
        <a:p>
          <a:endParaRPr lang="en-GB"/>
        </a:p>
      </dgm:t>
    </dgm:pt>
    <dgm:pt modelId="{30C90D1A-DDBA-4950-8920-9061BA5E5DE5}">
      <dgm:prSet phldrT="[Text]"/>
      <dgm:spPr>
        <a:solidFill>
          <a:srgbClr val="108837"/>
        </a:solidFill>
      </dgm:spPr>
      <dgm:t>
        <a:bodyPr/>
        <a:lstStyle/>
        <a:p>
          <a:r>
            <a:rPr lang="en-GB" dirty="0" smtClean="0"/>
            <a:t>No profiling configuration</a:t>
          </a:r>
          <a:endParaRPr lang="en-GB" dirty="0"/>
        </a:p>
      </dgm:t>
    </dgm:pt>
    <dgm:pt modelId="{68341316-E05A-4F0D-BCA1-4C0F7BFAEC8C}" type="parTrans" cxnId="{246842A1-7A82-42B0-8B87-6C3F127454D1}">
      <dgm:prSet/>
      <dgm:spPr/>
      <dgm:t>
        <a:bodyPr/>
        <a:lstStyle/>
        <a:p>
          <a:endParaRPr lang="en-GB"/>
        </a:p>
      </dgm:t>
    </dgm:pt>
    <dgm:pt modelId="{41CAC6AD-A2F9-43BD-BC04-29535859CC3F}" type="sibTrans" cxnId="{246842A1-7A82-42B0-8B87-6C3F127454D1}">
      <dgm:prSet/>
      <dgm:spPr/>
      <dgm:t>
        <a:bodyPr/>
        <a:lstStyle/>
        <a:p>
          <a:endParaRPr lang="en-GB"/>
        </a:p>
      </dgm:t>
    </dgm:pt>
    <dgm:pt modelId="{3BA54E70-2829-45C9-8925-DF740FFD90D0}">
      <dgm:prSet phldrT="[Text]"/>
      <dgm:spPr>
        <a:solidFill>
          <a:srgbClr val="108837"/>
        </a:solidFill>
      </dgm:spPr>
      <dgm:t>
        <a:bodyPr/>
        <a:lstStyle/>
        <a:p>
          <a:r>
            <a:rPr lang="en-GB" dirty="0" smtClean="0"/>
            <a:t>No instrumentation</a:t>
          </a:r>
        </a:p>
      </dgm:t>
    </dgm:pt>
    <dgm:pt modelId="{D907B970-6DAA-4F7D-96B7-001C77F2C946}" type="parTrans" cxnId="{B3042531-FE82-4A15-A57B-0719EAD4739A}">
      <dgm:prSet/>
      <dgm:spPr/>
      <dgm:t>
        <a:bodyPr/>
        <a:lstStyle/>
        <a:p>
          <a:endParaRPr lang="en-GB"/>
        </a:p>
      </dgm:t>
    </dgm:pt>
    <dgm:pt modelId="{DF9C724F-1363-4722-80DF-36292348F20C}" type="sibTrans" cxnId="{B3042531-FE82-4A15-A57B-0719EAD4739A}">
      <dgm:prSet/>
      <dgm:spPr/>
      <dgm:t>
        <a:bodyPr/>
        <a:lstStyle/>
        <a:p>
          <a:endParaRPr lang="en-GB"/>
        </a:p>
      </dgm:t>
    </dgm:pt>
    <dgm:pt modelId="{0ABF57E8-AF80-416C-8276-1758B444DE28}">
      <dgm:prSet phldrT="[Text]"/>
      <dgm:spPr>
        <a:solidFill>
          <a:srgbClr val="108837"/>
        </a:solidFill>
      </dgm:spPr>
      <dgm:t>
        <a:bodyPr/>
        <a:lstStyle/>
        <a:p>
          <a:r>
            <a:rPr lang="en-GB" dirty="0" smtClean="0"/>
            <a:t>&lt;5% runtime overhead</a:t>
          </a:r>
        </a:p>
      </dgm:t>
    </dgm:pt>
    <dgm:pt modelId="{577CAF42-9258-48AB-B5A7-029ED7EF0CAF}" type="parTrans" cxnId="{7944A3D3-1C1A-47B2-B810-EAEB606BB4E0}">
      <dgm:prSet/>
      <dgm:spPr/>
      <dgm:t>
        <a:bodyPr/>
        <a:lstStyle/>
        <a:p>
          <a:endParaRPr lang="en-GB"/>
        </a:p>
      </dgm:t>
    </dgm:pt>
    <dgm:pt modelId="{9D7D5FF0-466A-44A0-B6CD-6B94EBC5B05B}" type="sibTrans" cxnId="{7944A3D3-1C1A-47B2-B810-EAEB606BB4E0}">
      <dgm:prSet/>
      <dgm:spPr/>
      <dgm:t>
        <a:bodyPr/>
        <a:lstStyle/>
        <a:p>
          <a:endParaRPr lang="en-GB"/>
        </a:p>
      </dgm:t>
    </dgm:pt>
    <dgm:pt modelId="{A396E0A0-099D-421D-9FF2-D64320E35CEF}" type="pres">
      <dgm:prSet presAssocID="{107AA687-13BA-4566-8AD0-007C3FAD667F}" presName="linearFlow" presStyleCnt="0">
        <dgm:presLayoutVars>
          <dgm:dir/>
          <dgm:resizeHandles val="exact"/>
        </dgm:presLayoutVars>
      </dgm:prSet>
      <dgm:spPr/>
    </dgm:pt>
    <dgm:pt modelId="{7F3E5841-5732-41A2-83F6-2CB05FA9A0E9}" type="pres">
      <dgm:prSet presAssocID="{81124B8E-4633-4922-9E10-76253B90E12A}" presName="composite" presStyleCnt="0"/>
      <dgm:spPr/>
    </dgm:pt>
    <dgm:pt modelId="{2A747347-E015-4777-927D-BF7BFB2D3B71}" type="pres">
      <dgm:prSet presAssocID="{81124B8E-4633-4922-9E10-76253B90E12A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1D5BE551-FFE8-4D8C-8191-68BF6E81CD18}" type="pres">
      <dgm:prSet presAssocID="{81124B8E-4633-4922-9E10-76253B90E12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5D6774-1CA8-4A31-A27E-C3121EF9E82F}" type="pres">
      <dgm:prSet presAssocID="{4855CA85-8964-49E3-9599-5525384389A8}" presName="spacing" presStyleCnt="0"/>
      <dgm:spPr/>
    </dgm:pt>
    <dgm:pt modelId="{5B03EF1C-6735-40BC-9F0B-830715E8BE87}" type="pres">
      <dgm:prSet presAssocID="{0ABF57E8-AF80-416C-8276-1758B444DE28}" presName="composite" presStyleCnt="0"/>
      <dgm:spPr/>
    </dgm:pt>
    <dgm:pt modelId="{181AAA8D-85B6-4D6C-AB15-BED9A96371EA}" type="pres">
      <dgm:prSet presAssocID="{0ABF57E8-AF80-416C-8276-1758B444DE28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B3EDC46-8DE6-41D7-937B-E746FBA9ABBD}" type="pres">
      <dgm:prSet presAssocID="{0ABF57E8-AF80-416C-8276-1758B444DE2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47BD2A-7166-438D-8376-87C673931E02}" type="pres">
      <dgm:prSet presAssocID="{9D7D5FF0-466A-44A0-B6CD-6B94EBC5B05B}" presName="spacing" presStyleCnt="0"/>
      <dgm:spPr/>
    </dgm:pt>
    <dgm:pt modelId="{ACC8FB16-F773-469A-BAD5-1D6436FA9547}" type="pres">
      <dgm:prSet presAssocID="{3BA54E70-2829-45C9-8925-DF740FFD90D0}" presName="composite" presStyleCnt="0"/>
      <dgm:spPr/>
    </dgm:pt>
    <dgm:pt modelId="{58CEF25B-E5C1-4CFD-A763-C940D7F00E3F}" type="pres">
      <dgm:prSet presAssocID="{3BA54E70-2829-45C9-8925-DF740FFD90D0}" presName="imgShp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7FD0B3A-8637-4A32-BCF9-5062E9FB2754}" type="pres">
      <dgm:prSet presAssocID="{3BA54E70-2829-45C9-8925-DF740FFD90D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D7200D-6C33-4F56-AE7A-38DBDC579098}" type="pres">
      <dgm:prSet presAssocID="{DF9C724F-1363-4722-80DF-36292348F20C}" presName="spacing" presStyleCnt="0"/>
      <dgm:spPr/>
    </dgm:pt>
    <dgm:pt modelId="{EE1E5A09-5CA4-4F95-B004-530EE61FC9CD}" type="pres">
      <dgm:prSet presAssocID="{30C90D1A-DDBA-4950-8920-9061BA5E5DE5}" presName="composite" presStyleCnt="0"/>
      <dgm:spPr/>
    </dgm:pt>
    <dgm:pt modelId="{DE4368EE-03BD-439C-AC3B-22FCEBA8B2C2}" type="pres">
      <dgm:prSet presAssocID="{30C90D1A-DDBA-4950-8920-9061BA5E5DE5}" presName="imgShp" presStyleLbl="fgImgPlace1" presStyleIdx="3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0E877D9-2CC4-4296-AD86-5FD429CFF60C}" type="pres">
      <dgm:prSet presAssocID="{30C90D1A-DDBA-4950-8920-9061BA5E5DE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0EC900-8DFC-D643-829B-42CB1677CEA5}" type="presOf" srcId="{3BA54E70-2829-45C9-8925-DF740FFD90D0}" destId="{07FD0B3A-8637-4A32-BCF9-5062E9FB2754}" srcOrd="0" destOrd="0" presId="urn:microsoft.com/office/officeart/2005/8/layout/vList3"/>
    <dgm:cxn modelId="{7944A3D3-1C1A-47B2-B810-EAEB606BB4E0}" srcId="{107AA687-13BA-4566-8AD0-007C3FAD667F}" destId="{0ABF57E8-AF80-416C-8276-1758B444DE28}" srcOrd="1" destOrd="0" parTransId="{577CAF42-9258-48AB-B5A7-029ED7EF0CAF}" sibTransId="{9D7D5FF0-466A-44A0-B6CD-6B94EBC5B05B}"/>
    <dgm:cxn modelId="{A2521649-7BFE-436E-9FA8-5E9D7E942CA9}" srcId="{107AA687-13BA-4566-8AD0-007C3FAD667F}" destId="{81124B8E-4633-4922-9E10-76253B90E12A}" srcOrd="0" destOrd="0" parTransId="{02B75B52-0470-4AD0-99FA-6BE7C4939DD7}" sibTransId="{4855CA85-8964-49E3-9599-5525384389A8}"/>
    <dgm:cxn modelId="{550F7B0D-6B1C-3341-BE16-89853184E09C}" type="presOf" srcId="{81124B8E-4633-4922-9E10-76253B90E12A}" destId="{1D5BE551-FFE8-4D8C-8191-68BF6E81CD18}" srcOrd="0" destOrd="0" presId="urn:microsoft.com/office/officeart/2005/8/layout/vList3"/>
    <dgm:cxn modelId="{F6F47782-4D0D-6E4F-BA53-31CF1109168F}" type="presOf" srcId="{0ABF57E8-AF80-416C-8276-1758B444DE28}" destId="{9B3EDC46-8DE6-41D7-937B-E746FBA9ABBD}" srcOrd="0" destOrd="0" presId="urn:microsoft.com/office/officeart/2005/8/layout/vList3"/>
    <dgm:cxn modelId="{B3042531-FE82-4A15-A57B-0719EAD4739A}" srcId="{107AA687-13BA-4566-8AD0-007C3FAD667F}" destId="{3BA54E70-2829-45C9-8925-DF740FFD90D0}" srcOrd="2" destOrd="0" parTransId="{D907B970-6DAA-4F7D-96B7-001C77F2C946}" sibTransId="{DF9C724F-1363-4722-80DF-36292348F20C}"/>
    <dgm:cxn modelId="{246842A1-7A82-42B0-8B87-6C3F127454D1}" srcId="{107AA687-13BA-4566-8AD0-007C3FAD667F}" destId="{30C90D1A-DDBA-4950-8920-9061BA5E5DE5}" srcOrd="3" destOrd="0" parTransId="{68341316-E05A-4F0D-BCA1-4C0F7BFAEC8C}" sibTransId="{41CAC6AD-A2F9-43BD-BC04-29535859CC3F}"/>
    <dgm:cxn modelId="{CD80A6CC-4E46-5C44-A7C0-AE03F25E425E}" type="presOf" srcId="{107AA687-13BA-4566-8AD0-007C3FAD667F}" destId="{A396E0A0-099D-421D-9FF2-D64320E35CEF}" srcOrd="0" destOrd="0" presId="urn:microsoft.com/office/officeart/2005/8/layout/vList3"/>
    <dgm:cxn modelId="{9F8C2688-DA7C-3F4F-9E35-1CC418E77DA9}" type="presOf" srcId="{30C90D1A-DDBA-4950-8920-9061BA5E5DE5}" destId="{50E877D9-2CC4-4296-AD86-5FD429CFF60C}" srcOrd="0" destOrd="0" presId="urn:microsoft.com/office/officeart/2005/8/layout/vList3"/>
    <dgm:cxn modelId="{4C6E2883-A5CE-6C47-86D3-4AEFF944C2C9}" type="presParOf" srcId="{A396E0A0-099D-421D-9FF2-D64320E35CEF}" destId="{7F3E5841-5732-41A2-83F6-2CB05FA9A0E9}" srcOrd="0" destOrd="0" presId="urn:microsoft.com/office/officeart/2005/8/layout/vList3"/>
    <dgm:cxn modelId="{F1AA91EA-438F-BA42-8F34-DD2FEAAF55B0}" type="presParOf" srcId="{7F3E5841-5732-41A2-83F6-2CB05FA9A0E9}" destId="{2A747347-E015-4777-927D-BF7BFB2D3B71}" srcOrd="0" destOrd="0" presId="urn:microsoft.com/office/officeart/2005/8/layout/vList3"/>
    <dgm:cxn modelId="{11A2EC1B-E6EA-AD45-BD19-A8AE0C830856}" type="presParOf" srcId="{7F3E5841-5732-41A2-83F6-2CB05FA9A0E9}" destId="{1D5BE551-FFE8-4D8C-8191-68BF6E81CD18}" srcOrd="1" destOrd="0" presId="urn:microsoft.com/office/officeart/2005/8/layout/vList3"/>
    <dgm:cxn modelId="{B830EC75-7EE4-4A48-96C5-BAADCD5A562F}" type="presParOf" srcId="{A396E0A0-099D-421D-9FF2-D64320E35CEF}" destId="{E85D6774-1CA8-4A31-A27E-C3121EF9E82F}" srcOrd="1" destOrd="0" presId="urn:microsoft.com/office/officeart/2005/8/layout/vList3"/>
    <dgm:cxn modelId="{5A217668-2B10-9A45-AB7D-ED82ACC38C39}" type="presParOf" srcId="{A396E0A0-099D-421D-9FF2-D64320E35CEF}" destId="{5B03EF1C-6735-40BC-9F0B-830715E8BE87}" srcOrd="2" destOrd="0" presId="urn:microsoft.com/office/officeart/2005/8/layout/vList3"/>
    <dgm:cxn modelId="{9CF2E4ED-065E-694D-8A45-CCBF29A922F0}" type="presParOf" srcId="{5B03EF1C-6735-40BC-9F0B-830715E8BE87}" destId="{181AAA8D-85B6-4D6C-AB15-BED9A96371EA}" srcOrd="0" destOrd="0" presId="urn:microsoft.com/office/officeart/2005/8/layout/vList3"/>
    <dgm:cxn modelId="{69E8D9FE-DF91-B142-B91A-891573A7CB0B}" type="presParOf" srcId="{5B03EF1C-6735-40BC-9F0B-830715E8BE87}" destId="{9B3EDC46-8DE6-41D7-937B-E746FBA9ABBD}" srcOrd="1" destOrd="0" presId="urn:microsoft.com/office/officeart/2005/8/layout/vList3"/>
    <dgm:cxn modelId="{47078D37-6A6D-B34B-8999-1889B41BCB4E}" type="presParOf" srcId="{A396E0A0-099D-421D-9FF2-D64320E35CEF}" destId="{B447BD2A-7166-438D-8376-87C673931E02}" srcOrd="3" destOrd="0" presId="urn:microsoft.com/office/officeart/2005/8/layout/vList3"/>
    <dgm:cxn modelId="{6B573E36-B6F9-DF44-ABD0-DFC47C4C7E2D}" type="presParOf" srcId="{A396E0A0-099D-421D-9FF2-D64320E35CEF}" destId="{ACC8FB16-F773-469A-BAD5-1D6436FA9547}" srcOrd="4" destOrd="0" presId="urn:microsoft.com/office/officeart/2005/8/layout/vList3"/>
    <dgm:cxn modelId="{3903DA8D-8535-A848-9842-C0BB93F1A085}" type="presParOf" srcId="{ACC8FB16-F773-469A-BAD5-1D6436FA9547}" destId="{58CEF25B-E5C1-4CFD-A763-C940D7F00E3F}" srcOrd="0" destOrd="0" presId="urn:microsoft.com/office/officeart/2005/8/layout/vList3"/>
    <dgm:cxn modelId="{621CD220-78CB-B34E-BB5B-753237E579AA}" type="presParOf" srcId="{ACC8FB16-F773-469A-BAD5-1D6436FA9547}" destId="{07FD0B3A-8637-4A32-BCF9-5062E9FB2754}" srcOrd="1" destOrd="0" presId="urn:microsoft.com/office/officeart/2005/8/layout/vList3"/>
    <dgm:cxn modelId="{D3D12A13-3D09-C941-A24E-3FF0AB08ED0F}" type="presParOf" srcId="{A396E0A0-099D-421D-9FF2-D64320E35CEF}" destId="{44D7200D-6C33-4F56-AE7A-38DBDC579098}" srcOrd="5" destOrd="0" presId="urn:microsoft.com/office/officeart/2005/8/layout/vList3"/>
    <dgm:cxn modelId="{5BF3E74B-BD94-D84C-A9CF-B154DF7738B0}" type="presParOf" srcId="{A396E0A0-099D-421D-9FF2-D64320E35CEF}" destId="{EE1E5A09-5CA4-4F95-B004-530EE61FC9CD}" srcOrd="6" destOrd="0" presId="urn:microsoft.com/office/officeart/2005/8/layout/vList3"/>
    <dgm:cxn modelId="{EEEC5993-8029-5844-98AA-7BAEB642BD96}" type="presParOf" srcId="{EE1E5A09-5CA4-4F95-B004-530EE61FC9CD}" destId="{DE4368EE-03BD-439C-AC3B-22FCEBA8B2C2}" srcOrd="0" destOrd="0" presId="urn:microsoft.com/office/officeart/2005/8/layout/vList3"/>
    <dgm:cxn modelId="{B9DCBCED-CB60-A946-B52D-0DE62C8CA550}" type="presParOf" srcId="{EE1E5A09-5CA4-4F95-B004-530EE61FC9CD}" destId="{50E877D9-2CC4-4296-AD86-5FD429CFF6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3870BE-5A5E-4120-8809-6D392CCB817F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CE3BBDF-9C74-4426-B7DF-52E4152DE16C}">
      <dgm:prSet/>
      <dgm:spPr/>
      <dgm:t>
        <a:bodyPr/>
        <a:lstStyle/>
        <a:p>
          <a:pPr rtl="0"/>
          <a:r>
            <a:rPr lang="en-GB" b="0" i="0" smtClean="0"/>
            <a:t>Adaptive sampling</a:t>
          </a:r>
          <a:endParaRPr lang="en-GB"/>
        </a:p>
      </dgm:t>
    </dgm:pt>
    <dgm:pt modelId="{AE362D6F-E432-4D8C-9C05-D925CB75B7DD}" type="parTrans" cxnId="{F9AF3D34-0642-4EE9-8A5C-9E24A08A731E}">
      <dgm:prSet/>
      <dgm:spPr/>
      <dgm:t>
        <a:bodyPr/>
        <a:lstStyle/>
        <a:p>
          <a:endParaRPr lang="en-GB"/>
        </a:p>
      </dgm:t>
    </dgm:pt>
    <dgm:pt modelId="{4D774A91-EEBA-4C47-85EC-03D5A2A621EE}" type="sibTrans" cxnId="{F9AF3D34-0642-4EE9-8A5C-9E24A08A731E}">
      <dgm:prSet/>
      <dgm:spPr/>
      <dgm:t>
        <a:bodyPr/>
        <a:lstStyle/>
        <a:p>
          <a:endParaRPr lang="en-GB"/>
        </a:p>
      </dgm:t>
    </dgm:pt>
    <dgm:pt modelId="{F39D49C2-F587-486A-A24B-1B83C6D12246}">
      <dgm:prSet/>
      <dgm:spPr/>
      <dgm:t>
        <a:bodyPr/>
        <a:lstStyle/>
        <a:p>
          <a:pPr rtl="0"/>
          <a:r>
            <a:rPr lang="en-GB" b="0" i="0" baseline="0" dirty="0" smtClean="0"/>
            <a:t>Sample frequency decreases over time</a:t>
          </a:r>
          <a:endParaRPr lang="en-GB" dirty="0"/>
        </a:p>
      </dgm:t>
    </dgm:pt>
    <dgm:pt modelId="{D1AFA49C-530B-4DCD-AD33-763CD11491E0}" type="parTrans" cxnId="{02B37CBF-3BF3-474D-B75B-3C4B99BA206B}">
      <dgm:prSet/>
      <dgm:spPr/>
      <dgm:t>
        <a:bodyPr/>
        <a:lstStyle/>
        <a:p>
          <a:endParaRPr lang="en-GB"/>
        </a:p>
      </dgm:t>
    </dgm:pt>
    <dgm:pt modelId="{755E0E92-D178-4BE9-B7B2-4D77B2988418}" type="sibTrans" cxnId="{02B37CBF-3BF3-474D-B75B-3C4B99BA206B}">
      <dgm:prSet/>
      <dgm:spPr/>
      <dgm:t>
        <a:bodyPr/>
        <a:lstStyle/>
        <a:p>
          <a:endParaRPr lang="en-GB"/>
        </a:p>
      </dgm:t>
    </dgm:pt>
    <dgm:pt modelId="{0427AA12-8460-41ED-B7C1-EAA87221D53A}">
      <dgm:prSet/>
      <dgm:spPr/>
      <dgm:t>
        <a:bodyPr/>
        <a:lstStyle/>
        <a:p>
          <a:pPr rtl="0"/>
          <a:r>
            <a:rPr lang="en-GB" b="0" i="0" baseline="0" dirty="0" smtClean="0"/>
            <a:t>Data never grows too much</a:t>
          </a:r>
          <a:endParaRPr lang="en-GB" dirty="0"/>
        </a:p>
      </dgm:t>
    </dgm:pt>
    <dgm:pt modelId="{116170C7-EC73-4DBD-B77E-CF0865DDB02D}" type="parTrans" cxnId="{1ED3BF12-F039-49AA-85C0-3F62F9E58395}">
      <dgm:prSet/>
      <dgm:spPr/>
      <dgm:t>
        <a:bodyPr/>
        <a:lstStyle/>
        <a:p>
          <a:endParaRPr lang="en-GB"/>
        </a:p>
      </dgm:t>
    </dgm:pt>
    <dgm:pt modelId="{A97206B9-B235-494F-A31B-3538030F99FF}" type="sibTrans" cxnId="{1ED3BF12-F039-49AA-85C0-3F62F9E58395}">
      <dgm:prSet/>
      <dgm:spPr/>
      <dgm:t>
        <a:bodyPr/>
        <a:lstStyle/>
        <a:p>
          <a:endParaRPr lang="en-GB"/>
        </a:p>
      </dgm:t>
    </dgm:pt>
    <dgm:pt modelId="{AB09B434-2CE4-4BD5-A507-84F6FAAA4C67}">
      <dgm:prSet/>
      <dgm:spPr/>
      <dgm:t>
        <a:bodyPr/>
        <a:lstStyle/>
        <a:p>
          <a:pPr rtl="0"/>
          <a:r>
            <a:rPr lang="en-GB" b="0" i="0" dirty="0" smtClean="0"/>
            <a:t>Scalable</a:t>
          </a:r>
          <a:endParaRPr lang="en-GB" dirty="0"/>
        </a:p>
      </dgm:t>
    </dgm:pt>
    <dgm:pt modelId="{48B5968C-3CF2-46FE-B0EE-43FAF549D7F6}" type="parTrans" cxnId="{3EE33846-C23C-4ED0-9CC5-F0C7B9101998}">
      <dgm:prSet/>
      <dgm:spPr/>
      <dgm:t>
        <a:bodyPr/>
        <a:lstStyle/>
        <a:p>
          <a:endParaRPr lang="en-GB"/>
        </a:p>
      </dgm:t>
    </dgm:pt>
    <dgm:pt modelId="{631517F2-C060-4048-BB92-BBE8622CC6C1}" type="sibTrans" cxnId="{3EE33846-C23C-4ED0-9CC5-F0C7B9101998}">
      <dgm:prSet/>
      <dgm:spPr/>
      <dgm:t>
        <a:bodyPr/>
        <a:lstStyle/>
        <a:p>
          <a:endParaRPr lang="en-GB"/>
        </a:p>
      </dgm:t>
    </dgm:pt>
    <dgm:pt modelId="{FAA92A99-F55F-4AA8-9B8A-13CE4C423515}">
      <dgm:prSet/>
      <dgm:spPr/>
      <dgm:t>
        <a:bodyPr/>
        <a:lstStyle/>
        <a:p>
          <a:pPr rtl="0"/>
          <a:r>
            <a:rPr lang="en-GB" b="0" i="0" baseline="0" dirty="0" smtClean="0"/>
            <a:t>Same scalable infrastructure as Allinea DDT</a:t>
          </a:r>
          <a:endParaRPr lang="en-GB" dirty="0"/>
        </a:p>
      </dgm:t>
    </dgm:pt>
    <dgm:pt modelId="{CBFB9F55-7BA6-4066-B5B5-744C37200C63}" type="parTrans" cxnId="{1C7A85FC-8812-467D-AC24-B7BFF649CE4E}">
      <dgm:prSet/>
      <dgm:spPr/>
      <dgm:t>
        <a:bodyPr/>
        <a:lstStyle/>
        <a:p>
          <a:endParaRPr lang="en-GB"/>
        </a:p>
      </dgm:t>
    </dgm:pt>
    <dgm:pt modelId="{6EB029F5-3F70-47F1-912B-EB7CAFF1D129}" type="sibTrans" cxnId="{1C7A85FC-8812-467D-AC24-B7BFF649CE4E}">
      <dgm:prSet/>
      <dgm:spPr/>
      <dgm:t>
        <a:bodyPr/>
        <a:lstStyle/>
        <a:p>
          <a:endParaRPr lang="en-GB"/>
        </a:p>
      </dgm:t>
    </dgm:pt>
    <dgm:pt modelId="{6ED94253-3218-44BE-8B8B-4E3606DA054D}">
      <dgm:prSet/>
      <dgm:spPr/>
      <dgm:t>
        <a:bodyPr/>
        <a:lstStyle/>
        <a:p>
          <a:pPr rtl="0"/>
          <a:r>
            <a:rPr lang="en-GB" b="1" i="0" baseline="0" dirty="0" smtClean="0"/>
            <a:t>Handles very high core counts, fast</a:t>
          </a:r>
          <a:endParaRPr lang="en-GB" b="1" dirty="0"/>
        </a:p>
      </dgm:t>
    </dgm:pt>
    <dgm:pt modelId="{DFE42346-DA96-42FA-858D-926417345416}" type="parTrans" cxnId="{D175CABD-9A2B-4B9E-A330-B23A77CC8A78}">
      <dgm:prSet/>
      <dgm:spPr/>
      <dgm:t>
        <a:bodyPr/>
        <a:lstStyle/>
        <a:p>
          <a:endParaRPr lang="en-GB"/>
        </a:p>
      </dgm:t>
    </dgm:pt>
    <dgm:pt modelId="{AA8F4E91-8926-4F3F-BFB2-3B4D22C2A87C}" type="sibTrans" cxnId="{D175CABD-9A2B-4B9E-A330-B23A77CC8A78}">
      <dgm:prSet/>
      <dgm:spPr/>
      <dgm:t>
        <a:bodyPr/>
        <a:lstStyle/>
        <a:p>
          <a:endParaRPr lang="en-GB"/>
        </a:p>
      </dgm:t>
    </dgm:pt>
    <dgm:pt modelId="{F8B52F7A-04C4-498E-9EA8-E5522F978173}">
      <dgm:prSet/>
      <dgm:spPr/>
      <dgm:t>
        <a:bodyPr/>
        <a:lstStyle/>
        <a:p>
          <a:pPr rtl="0"/>
          <a:r>
            <a:rPr lang="en-GB" b="0" i="0" smtClean="0"/>
            <a:t>Instruction analysis</a:t>
          </a:r>
          <a:endParaRPr lang="en-GB"/>
        </a:p>
      </dgm:t>
    </dgm:pt>
    <dgm:pt modelId="{EC460431-88C6-4967-A22E-DF85D5838CF0}" type="parTrans" cxnId="{4B830B09-B5E7-4364-9B2E-F7488AA256DF}">
      <dgm:prSet/>
      <dgm:spPr/>
      <dgm:t>
        <a:bodyPr/>
        <a:lstStyle/>
        <a:p>
          <a:endParaRPr lang="en-GB"/>
        </a:p>
      </dgm:t>
    </dgm:pt>
    <dgm:pt modelId="{51ED9169-8078-4C7C-BEF8-F76F4C8CE98A}" type="sibTrans" cxnId="{4B830B09-B5E7-4364-9B2E-F7488AA256DF}">
      <dgm:prSet/>
      <dgm:spPr/>
      <dgm:t>
        <a:bodyPr/>
        <a:lstStyle/>
        <a:p>
          <a:endParaRPr lang="en-GB"/>
        </a:p>
      </dgm:t>
    </dgm:pt>
    <dgm:pt modelId="{D821534B-0F8B-4692-B0F7-09F199D1D989}">
      <dgm:prSet/>
      <dgm:spPr/>
      <dgm:t>
        <a:bodyPr/>
        <a:lstStyle/>
        <a:p>
          <a:pPr rtl="0"/>
          <a:r>
            <a:rPr lang="en-GB" b="0" i="0" baseline="0" dirty="0" smtClean="0"/>
            <a:t>Categorizes instructions sampled</a:t>
          </a:r>
          <a:endParaRPr lang="en-GB" dirty="0"/>
        </a:p>
      </dgm:t>
    </dgm:pt>
    <dgm:pt modelId="{8605EABC-BE0C-4EE5-8E61-4D9FF286E767}" type="parTrans" cxnId="{D25D8DA0-DA10-4649-B144-67D7B2AEE354}">
      <dgm:prSet/>
      <dgm:spPr/>
      <dgm:t>
        <a:bodyPr/>
        <a:lstStyle/>
        <a:p>
          <a:endParaRPr lang="en-GB"/>
        </a:p>
      </dgm:t>
    </dgm:pt>
    <dgm:pt modelId="{294A1C9E-389C-4B22-85F7-48CD924AB1FC}" type="sibTrans" cxnId="{D25D8DA0-DA10-4649-B144-67D7B2AEE354}">
      <dgm:prSet/>
      <dgm:spPr/>
      <dgm:t>
        <a:bodyPr/>
        <a:lstStyle/>
        <a:p>
          <a:endParaRPr lang="en-GB"/>
        </a:p>
      </dgm:t>
    </dgm:pt>
    <dgm:pt modelId="{BA4DBA30-1394-43E7-B4DB-9F39B39D42BC}">
      <dgm:prSet/>
      <dgm:spPr/>
      <dgm:t>
        <a:bodyPr/>
        <a:lstStyle/>
        <a:p>
          <a:pPr rtl="0"/>
          <a:r>
            <a:rPr lang="en-GB" b="0" i="0" baseline="0" dirty="0" smtClean="0"/>
            <a:t>Knows where processor spends time</a:t>
          </a:r>
          <a:endParaRPr lang="en-GB" dirty="0"/>
        </a:p>
      </dgm:t>
    </dgm:pt>
    <dgm:pt modelId="{FDA8E8AE-1F39-4FF3-8DB2-191032EFF983}" type="parTrans" cxnId="{5056B61A-6B74-4784-B1F8-52E7CE3B1073}">
      <dgm:prSet/>
      <dgm:spPr/>
      <dgm:t>
        <a:bodyPr/>
        <a:lstStyle/>
        <a:p>
          <a:endParaRPr lang="en-GB"/>
        </a:p>
      </dgm:t>
    </dgm:pt>
    <dgm:pt modelId="{F8B0906F-4885-45FB-A689-883AA6507F52}" type="sibTrans" cxnId="{5056B61A-6B74-4784-B1F8-52E7CE3B1073}">
      <dgm:prSet/>
      <dgm:spPr/>
      <dgm:t>
        <a:bodyPr/>
        <a:lstStyle/>
        <a:p>
          <a:endParaRPr lang="en-GB"/>
        </a:p>
      </dgm:t>
    </dgm:pt>
    <dgm:pt modelId="{B413FCB2-D27A-4975-B6B6-8E5BC6C1EFAE}">
      <dgm:prSet/>
      <dgm:spPr/>
      <dgm:t>
        <a:bodyPr/>
        <a:lstStyle/>
        <a:p>
          <a:pPr rtl="0"/>
          <a:r>
            <a:rPr lang="en-GB" b="0" i="0" dirty="0" smtClean="0"/>
            <a:t>Thread profiling</a:t>
          </a:r>
          <a:endParaRPr lang="en-GB" dirty="0"/>
        </a:p>
      </dgm:t>
    </dgm:pt>
    <dgm:pt modelId="{1527CBEB-DE14-40CC-AD68-CD8304AE3D83}" type="parTrans" cxnId="{41F0DCDD-658E-4621-A476-B651FB4024E4}">
      <dgm:prSet/>
      <dgm:spPr/>
      <dgm:t>
        <a:bodyPr/>
        <a:lstStyle/>
        <a:p>
          <a:endParaRPr lang="en-GB"/>
        </a:p>
      </dgm:t>
    </dgm:pt>
    <dgm:pt modelId="{B6F6487D-12A0-4B4B-8143-1508F758295F}" type="sibTrans" cxnId="{41F0DCDD-658E-4621-A476-B651FB4024E4}">
      <dgm:prSet/>
      <dgm:spPr/>
      <dgm:t>
        <a:bodyPr/>
        <a:lstStyle/>
        <a:p>
          <a:endParaRPr lang="en-GB"/>
        </a:p>
      </dgm:t>
    </dgm:pt>
    <dgm:pt modelId="{E20FBFE4-4825-4568-AFE3-18A4E56C7DB3}">
      <dgm:prSet/>
      <dgm:spPr/>
      <dgm:t>
        <a:bodyPr/>
        <a:lstStyle/>
        <a:p>
          <a:pPr rtl="0"/>
          <a:r>
            <a:rPr lang="en-GB" b="0" i="0" baseline="0" dirty="0" smtClean="0"/>
            <a:t>Core-time not thread-time profiling</a:t>
          </a:r>
          <a:endParaRPr lang="en-GB" dirty="0"/>
        </a:p>
      </dgm:t>
    </dgm:pt>
    <dgm:pt modelId="{885FEBAF-000E-46CB-ABD2-C6AD3EC2896C}" type="parTrans" cxnId="{F22E3F7E-B677-487D-8CF0-C67CD12B0734}">
      <dgm:prSet/>
      <dgm:spPr/>
      <dgm:t>
        <a:bodyPr/>
        <a:lstStyle/>
        <a:p>
          <a:endParaRPr lang="en-GB"/>
        </a:p>
      </dgm:t>
    </dgm:pt>
    <dgm:pt modelId="{56AA3AFA-A161-49EA-9C94-F473FECB7BC6}" type="sibTrans" cxnId="{F22E3F7E-B677-487D-8CF0-C67CD12B0734}">
      <dgm:prSet/>
      <dgm:spPr/>
      <dgm:t>
        <a:bodyPr/>
        <a:lstStyle/>
        <a:p>
          <a:endParaRPr lang="en-GB"/>
        </a:p>
      </dgm:t>
    </dgm:pt>
    <dgm:pt modelId="{8B67E482-EBC6-4F98-B038-2FFD4653001D}">
      <dgm:prSet/>
      <dgm:spPr/>
      <dgm:t>
        <a:bodyPr/>
        <a:lstStyle/>
        <a:p>
          <a:pPr rtl="0"/>
          <a:r>
            <a:rPr lang="en-GB" b="0" i="0" baseline="0" dirty="0" smtClean="0"/>
            <a:t>Identifies lost compute time</a:t>
          </a:r>
          <a:endParaRPr lang="en-GB" dirty="0"/>
        </a:p>
      </dgm:t>
    </dgm:pt>
    <dgm:pt modelId="{21BA3BAA-5F7A-44BE-BF8A-68CF0AF0D8E2}" type="parTrans" cxnId="{F3D89B7B-FB73-49DB-99FA-1FEE2BB8F3AB}">
      <dgm:prSet/>
      <dgm:spPr/>
      <dgm:t>
        <a:bodyPr/>
        <a:lstStyle/>
        <a:p>
          <a:endParaRPr lang="en-GB"/>
        </a:p>
      </dgm:t>
    </dgm:pt>
    <dgm:pt modelId="{5920457E-FD26-43F6-A051-DCA8B49F48B8}" type="sibTrans" cxnId="{F3D89B7B-FB73-49DB-99FA-1FEE2BB8F3AB}">
      <dgm:prSet/>
      <dgm:spPr/>
      <dgm:t>
        <a:bodyPr/>
        <a:lstStyle/>
        <a:p>
          <a:endParaRPr lang="en-GB"/>
        </a:p>
      </dgm:t>
    </dgm:pt>
    <dgm:pt modelId="{BDC9B057-2F91-4165-8393-344244706D12}">
      <dgm:prSet/>
      <dgm:spPr/>
      <dgm:t>
        <a:bodyPr/>
        <a:lstStyle/>
        <a:p>
          <a:pPr rtl="0"/>
          <a:r>
            <a:rPr lang="en-GB" b="0" i="0" dirty="0" smtClean="0"/>
            <a:t>Integrated</a:t>
          </a:r>
          <a:endParaRPr lang="en-GB" dirty="0"/>
        </a:p>
      </dgm:t>
    </dgm:pt>
    <dgm:pt modelId="{5BC2F1FE-A393-4544-A7F0-F159D42133A0}" type="parTrans" cxnId="{5F10236B-C9A3-4701-9D3F-B0C98DF42E1A}">
      <dgm:prSet/>
      <dgm:spPr/>
      <dgm:t>
        <a:bodyPr/>
        <a:lstStyle/>
        <a:p>
          <a:endParaRPr lang="en-GB"/>
        </a:p>
      </dgm:t>
    </dgm:pt>
    <dgm:pt modelId="{09F239FA-72C3-4157-B934-CB403232B548}" type="sibTrans" cxnId="{5F10236B-C9A3-4701-9D3F-B0C98DF42E1A}">
      <dgm:prSet/>
      <dgm:spPr/>
      <dgm:t>
        <a:bodyPr/>
        <a:lstStyle/>
        <a:p>
          <a:endParaRPr lang="en-GB"/>
        </a:p>
      </dgm:t>
    </dgm:pt>
    <dgm:pt modelId="{A7D638EB-17C3-4098-8B5B-F14847240651}">
      <dgm:prSet/>
      <dgm:spPr/>
      <dgm:t>
        <a:bodyPr/>
        <a:lstStyle/>
        <a:p>
          <a:pPr rtl="0"/>
          <a:r>
            <a:rPr lang="en-GB" b="1" i="0" baseline="0" dirty="0" smtClean="0"/>
            <a:t>Run for as long as you want</a:t>
          </a:r>
          <a:endParaRPr lang="en-GB" b="1" dirty="0"/>
        </a:p>
      </dgm:t>
    </dgm:pt>
    <dgm:pt modelId="{5E9EC030-A56E-41A9-89E0-6B23C7140A1E}" type="parTrans" cxnId="{C69577F1-0C83-4DD0-BB01-EC95548618C8}">
      <dgm:prSet/>
      <dgm:spPr/>
      <dgm:t>
        <a:bodyPr/>
        <a:lstStyle/>
        <a:p>
          <a:endParaRPr lang="en-GB"/>
        </a:p>
      </dgm:t>
    </dgm:pt>
    <dgm:pt modelId="{0C10D08E-C0E2-4BB4-8DD7-B5AED5EC9C65}" type="sibTrans" cxnId="{C69577F1-0C83-4DD0-BB01-EC95548618C8}">
      <dgm:prSet/>
      <dgm:spPr/>
      <dgm:t>
        <a:bodyPr/>
        <a:lstStyle/>
        <a:p>
          <a:endParaRPr lang="en-GB"/>
        </a:p>
      </dgm:t>
    </dgm:pt>
    <dgm:pt modelId="{B3C9F3B0-7CBC-42CD-9A02-2D6FF14055AF}">
      <dgm:prSet/>
      <dgm:spPr/>
      <dgm:t>
        <a:bodyPr/>
        <a:lstStyle/>
        <a:p>
          <a:pPr rtl="0"/>
          <a:r>
            <a:rPr lang="en-GB" b="0" i="0" baseline="0" dirty="0" smtClean="0"/>
            <a:t>Merges sample data at end of job</a:t>
          </a:r>
          <a:endParaRPr lang="en-GB" dirty="0"/>
        </a:p>
      </dgm:t>
    </dgm:pt>
    <dgm:pt modelId="{A1473875-7942-4804-B5E4-59BDA9520F9D}" type="parTrans" cxnId="{60B3A975-2E69-469B-BE10-FCF9DF32F4AA}">
      <dgm:prSet/>
      <dgm:spPr/>
      <dgm:t>
        <a:bodyPr/>
        <a:lstStyle/>
        <a:p>
          <a:endParaRPr lang="en-GB"/>
        </a:p>
      </dgm:t>
    </dgm:pt>
    <dgm:pt modelId="{E2F1037B-253E-454F-BCE8-B0043466508A}" type="sibTrans" cxnId="{60B3A975-2E69-469B-BE10-FCF9DF32F4AA}">
      <dgm:prSet/>
      <dgm:spPr/>
      <dgm:t>
        <a:bodyPr/>
        <a:lstStyle/>
        <a:p>
          <a:endParaRPr lang="en-GB"/>
        </a:p>
      </dgm:t>
    </dgm:pt>
    <dgm:pt modelId="{C507922C-069C-4F7B-BF22-9B3B08392780}">
      <dgm:prSet/>
      <dgm:spPr/>
      <dgm:t>
        <a:bodyPr/>
        <a:lstStyle/>
        <a:p>
          <a:pPr rtl="0"/>
          <a:r>
            <a:rPr lang="en-GB" b="1" i="0" baseline="0" dirty="0" smtClean="0"/>
            <a:t>Shows vectorization and memory use</a:t>
          </a:r>
          <a:endParaRPr lang="en-GB" b="1" dirty="0"/>
        </a:p>
      </dgm:t>
    </dgm:pt>
    <dgm:pt modelId="{955B0282-B73B-46F1-B61B-CA973DE19670}" type="parTrans" cxnId="{22133671-8AEF-40A2-86E4-B03FBA91CCC0}">
      <dgm:prSet/>
      <dgm:spPr/>
      <dgm:t>
        <a:bodyPr/>
        <a:lstStyle/>
        <a:p>
          <a:endParaRPr lang="en-GB"/>
        </a:p>
      </dgm:t>
    </dgm:pt>
    <dgm:pt modelId="{E84B086F-5CC2-4E53-8274-B49EC72CC40C}" type="sibTrans" cxnId="{22133671-8AEF-40A2-86E4-B03FBA91CCC0}">
      <dgm:prSet/>
      <dgm:spPr/>
      <dgm:t>
        <a:bodyPr/>
        <a:lstStyle/>
        <a:p>
          <a:endParaRPr lang="en-GB"/>
        </a:p>
      </dgm:t>
    </dgm:pt>
    <dgm:pt modelId="{ACA5AEDE-00F8-461D-83D0-EE2FE6ECD8D0}">
      <dgm:prSet/>
      <dgm:spPr/>
      <dgm:t>
        <a:bodyPr/>
        <a:lstStyle/>
        <a:p>
          <a:pPr rtl="0"/>
          <a:r>
            <a:rPr lang="en-GB" b="1" dirty="0" smtClean="0"/>
            <a:t>Detects OpenMP issues</a:t>
          </a:r>
          <a:endParaRPr lang="en-GB" b="1" dirty="0"/>
        </a:p>
      </dgm:t>
    </dgm:pt>
    <dgm:pt modelId="{5C0DFB01-064F-4405-9949-A8C6B1B9EF83}" type="parTrans" cxnId="{D390219B-D17C-4969-8F6D-BDFD05FA84E6}">
      <dgm:prSet/>
      <dgm:spPr/>
      <dgm:t>
        <a:bodyPr/>
        <a:lstStyle/>
        <a:p>
          <a:endParaRPr lang="en-GB"/>
        </a:p>
      </dgm:t>
    </dgm:pt>
    <dgm:pt modelId="{CE621427-B738-4A3F-90AF-9BC6D18A60AD}" type="sibTrans" cxnId="{D390219B-D17C-4969-8F6D-BDFD05FA84E6}">
      <dgm:prSet/>
      <dgm:spPr/>
      <dgm:t>
        <a:bodyPr/>
        <a:lstStyle/>
        <a:p>
          <a:endParaRPr lang="en-GB"/>
        </a:p>
      </dgm:t>
    </dgm:pt>
    <dgm:pt modelId="{D04C1A0E-CEC7-4C54-A9DC-30B9B3549CC1}">
      <dgm:prSet/>
      <dgm:spPr/>
      <dgm:t>
        <a:bodyPr/>
        <a:lstStyle/>
        <a:p>
          <a:pPr rtl="0"/>
          <a:r>
            <a:rPr lang="en-GB" dirty="0" smtClean="0"/>
            <a:t>Part of Forge tool suite</a:t>
          </a:r>
          <a:endParaRPr lang="en-GB" dirty="0"/>
        </a:p>
      </dgm:t>
    </dgm:pt>
    <dgm:pt modelId="{CCA9C9A1-B565-44D6-9556-8F80FEA6049C}" type="parTrans" cxnId="{EF91177D-36AB-4D53-8B17-8F870E44094C}">
      <dgm:prSet/>
      <dgm:spPr/>
      <dgm:t>
        <a:bodyPr/>
        <a:lstStyle/>
        <a:p>
          <a:endParaRPr lang="en-GB"/>
        </a:p>
      </dgm:t>
    </dgm:pt>
    <dgm:pt modelId="{162467D8-C9C7-462E-8AF3-95657D0A21E5}" type="sibTrans" cxnId="{EF91177D-36AB-4D53-8B17-8F870E44094C}">
      <dgm:prSet/>
      <dgm:spPr/>
      <dgm:t>
        <a:bodyPr/>
        <a:lstStyle/>
        <a:p>
          <a:endParaRPr lang="en-GB"/>
        </a:p>
      </dgm:t>
    </dgm:pt>
    <dgm:pt modelId="{2BA4EA30-ABB4-436E-B8F2-C8221F42CCFC}">
      <dgm:prSet/>
      <dgm:spPr/>
      <dgm:t>
        <a:bodyPr/>
        <a:lstStyle/>
        <a:p>
          <a:pPr rtl="0"/>
          <a:r>
            <a:rPr lang="en-GB" b="1" dirty="0" smtClean="0"/>
            <a:t>Profiling within your code</a:t>
          </a:r>
          <a:endParaRPr lang="en-GB" b="1" dirty="0"/>
        </a:p>
      </dgm:t>
    </dgm:pt>
    <dgm:pt modelId="{98A1F64D-1890-4EA3-9E10-0F210A3E8DFC}" type="parTrans" cxnId="{57827ADD-27CA-41ED-BD98-4FE67ACA47BE}">
      <dgm:prSet/>
      <dgm:spPr/>
      <dgm:t>
        <a:bodyPr/>
        <a:lstStyle/>
        <a:p>
          <a:endParaRPr lang="en-GB"/>
        </a:p>
      </dgm:t>
    </dgm:pt>
    <dgm:pt modelId="{406FEA2B-7FE1-4FF6-BC65-39257EE06DD6}" type="sibTrans" cxnId="{57827ADD-27CA-41ED-BD98-4FE67ACA47BE}">
      <dgm:prSet/>
      <dgm:spPr/>
      <dgm:t>
        <a:bodyPr/>
        <a:lstStyle/>
        <a:p>
          <a:endParaRPr lang="en-GB"/>
        </a:p>
      </dgm:t>
    </dgm:pt>
    <dgm:pt modelId="{3DD67B3C-2FBC-4EBD-8267-2C7BC9A77EA7}">
      <dgm:prSet/>
      <dgm:spPr/>
      <dgm:t>
        <a:bodyPr/>
        <a:lstStyle/>
        <a:p>
          <a:pPr rtl="0"/>
          <a:r>
            <a:rPr lang="en-GB" dirty="0" smtClean="0"/>
            <a:t>Zoom and drill into profile</a:t>
          </a:r>
          <a:endParaRPr lang="en-GB" dirty="0"/>
        </a:p>
      </dgm:t>
    </dgm:pt>
    <dgm:pt modelId="{68B944C0-EBF7-4724-8D74-A0D292CCCE6E}" type="parTrans" cxnId="{DE10915D-8DE0-4020-9FAD-93B9853AB829}">
      <dgm:prSet/>
      <dgm:spPr/>
      <dgm:t>
        <a:bodyPr/>
        <a:lstStyle/>
        <a:p>
          <a:endParaRPr lang="en-GB"/>
        </a:p>
      </dgm:t>
    </dgm:pt>
    <dgm:pt modelId="{9C0623DA-94E6-4873-A9F4-375B40E59237}" type="sibTrans" cxnId="{DE10915D-8DE0-4020-9FAD-93B9853AB829}">
      <dgm:prSet/>
      <dgm:spPr/>
      <dgm:t>
        <a:bodyPr/>
        <a:lstStyle/>
        <a:p>
          <a:endParaRPr lang="en-GB"/>
        </a:p>
      </dgm:t>
    </dgm:pt>
    <dgm:pt modelId="{679797CC-F06B-450E-B03D-52F08C5B1A4E}" type="pres">
      <dgm:prSet presAssocID="{4B3870BE-5A5E-4120-8809-6D392CCB817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D69BDA7-2781-406A-80E0-415EAB56A00C}" type="pres">
      <dgm:prSet presAssocID="{2CE3BBDF-9C74-4426-B7DF-52E4152DE16C}" presName="horFlow" presStyleCnt="0"/>
      <dgm:spPr/>
    </dgm:pt>
    <dgm:pt modelId="{43727E69-7778-4123-A55B-8DB36899BBFF}" type="pres">
      <dgm:prSet presAssocID="{2CE3BBDF-9C74-4426-B7DF-52E4152DE16C}" presName="bigChev" presStyleLbl="node1" presStyleIdx="0" presStyleCnt="5"/>
      <dgm:spPr/>
      <dgm:t>
        <a:bodyPr/>
        <a:lstStyle/>
        <a:p>
          <a:endParaRPr lang="en-GB"/>
        </a:p>
      </dgm:t>
    </dgm:pt>
    <dgm:pt modelId="{51851C88-0B68-4F51-8A5F-E629AEBFE860}" type="pres">
      <dgm:prSet presAssocID="{D1AFA49C-530B-4DCD-AD33-763CD11491E0}" presName="parTrans" presStyleCnt="0"/>
      <dgm:spPr/>
    </dgm:pt>
    <dgm:pt modelId="{5576E2A9-B606-4D2F-A82B-62429C132805}" type="pres">
      <dgm:prSet presAssocID="{F39D49C2-F587-486A-A24B-1B83C6D12246}" presName="node" presStyleLbl="alignAccFollow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403868-2404-4661-B4DA-54852BAE5043}" type="pres">
      <dgm:prSet presAssocID="{755E0E92-D178-4BE9-B7B2-4D77B2988418}" presName="sibTrans" presStyleCnt="0"/>
      <dgm:spPr/>
    </dgm:pt>
    <dgm:pt modelId="{B939E1C0-BAE2-43A8-8F64-91CC9DA6D183}" type="pres">
      <dgm:prSet presAssocID="{0427AA12-8460-41ED-B7C1-EAA87221D53A}" presName="node" presStyleLbl="alignAccFollow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C46B11-5E1D-44FB-A782-0D4BFD8EC2D2}" type="pres">
      <dgm:prSet presAssocID="{A97206B9-B235-494F-A31B-3538030F99FF}" presName="sibTrans" presStyleCnt="0"/>
      <dgm:spPr/>
    </dgm:pt>
    <dgm:pt modelId="{E66E20B1-3047-4552-8532-3376D4AD692D}" type="pres">
      <dgm:prSet presAssocID="{A7D638EB-17C3-4098-8B5B-F14847240651}" presName="node" presStyleLbl="align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0EE1C3-0FD1-418D-91D7-4D755853C8F4}" type="pres">
      <dgm:prSet presAssocID="{2CE3BBDF-9C74-4426-B7DF-52E4152DE16C}" presName="vSp" presStyleCnt="0"/>
      <dgm:spPr/>
    </dgm:pt>
    <dgm:pt modelId="{CB19530C-8BA6-427E-A1FC-4721FDC91317}" type="pres">
      <dgm:prSet presAssocID="{AB09B434-2CE4-4BD5-A507-84F6FAAA4C67}" presName="horFlow" presStyleCnt="0"/>
      <dgm:spPr/>
    </dgm:pt>
    <dgm:pt modelId="{D9D26DC5-AED0-403B-92C8-CFEC1DBD9630}" type="pres">
      <dgm:prSet presAssocID="{AB09B434-2CE4-4BD5-A507-84F6FAAA4C67}" presName="bigChev" presStyleLbl="node1" presStyleIdx="1" presStyleCnt="5"/>
      <dgm:spPr/>
      <dgm:t>
        <a:bodyPr/>
        <a:lstStyle/>
        <a:p>
          <a:endParaRPr lang="en-GB"/>
        </a:p>
      </dgm:t>
    </dgm:pt>
    <dgm:pt modelId="{54E3E577-B1FB-41D8-8004-91815196DCDF}" type="pres">
      <dgm:prSet presAssocID="{CBFB9F55-7BA6-4066-B5B5-744C37200C63}" presName="parTrans" presStyleCnt="0"/>
      <dgm:spPr/>
    </dgm:pt>
    <dgm:pt modelId="{17CD3CD7-43CD-4118-98F7-58DA1CBDDCEA}" type="pres">
      <dgm:prSet presAssocID="{FAA92A99-F55F-4AA8-9B8A-13CE4C423515}" presName="node" presStyleLbl="alignAccFollowNode1" presStyleIdx="3" presStyleCnt="15" custLinFactNeighborY="12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FF272A-240E-454B-8C1F-BAAA84E43EC0}" type="pres">
      <dgm:prSet presAssocID="{6EB029F5-3F70-47F1-912B-EB7CAFF1D129}" presName="sibTrans" presStyleCnt="0"/>
      <dgm:spPr/>
    </dgm:pt>
    <dgm:pt modelId="{442E8829-A916-4DF8-8A95-85F55715E639}" type="pres">
      <dgm:prSet presAssocID="{B3C9F3B0-7CBC-42CD-9A02-2D6FF14055AF}" presName="node" presStyleLbl="alignAccFollow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E233EF-79EF-463E-A733-9F6983F3DFD8}" type="pres">
      <dgm:prSet presAssocID="{E2F1037B-253E-454F-BCE8-B0043466508A}" presName="sibTrans" presStyleCnt="0"/>
      <dgm:spPr/>
    </dgm:pt>
    <dgm:pt modelId="{158D0D02-7F67-4F7E-9723-D6BB4D9FD09B}" type="pres">
      <dgm:prSet presAssocID="{6ED94253-3218-44BE-8B8B-4E3606DA054D}" presName="node" presStyleLbl="align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628E86-66F7-476C-A6BA-8E1728E73B90}" type="pres">
      <dgm:prSet presAssocID="{AB09B434-2CE4-4BD5-A507-84F6FAAA4C67}" presName="vSp" presStyleCnt="0"/>
      <dgm:spPr/>
    </dgm:pt>
    <dgm:pt modelId="{27403B58-57A3-47C7-BD15-9A4FD5730A00}" type="pres">
      <dgm:prSet presAssocID="{F8B52F7A-04C4-498E-9EA8-E5522F978173}" presName="horFlow" presStyleCnt="0"/>
      <dgm:spPr/>
    </dgm:pt>
    <dgm:pt modelId="{C676B6A4-4721-4696-8EAB-48A3CFC5CCD8}" type="pres">
      <dgm:prSet presAssocID="{F8B52F7A-04C4-498E-9EA8-E5522F978173}" presName="bigChev" presStyleLbl="node1" presStyleIdx="2" presStyleCnt="5"/>
      <dgm:spPr/>
      <dgm:t>
        <a:bodyPr/>
        <a:lstStyle/>
        <a:p>
          <a:endParaRPr lang="en-GB"/>
        </a:p>
      </dgm:t>
    </dgm:pt>
    <dgm:pt modelId="{9597ECF9-37D4-4345-A1EA-9ED9D836357D}" type="pres">
      <dgm:prSet presAssocID="{8605EABC-BE0C-4EE5-8E61-4D9FF286E767}" presName="parTrans" presStyleCnt="0"/>
      <dgm:spPr/>
    </dgm:pt>
    <dgm:pt modelId="{6A69DB81-4DF1-4A30-8582-11198E9B34D4}" type="pres">
      <dgm:prSet presAssocID="{D821534B-0F8B-4692-B0F7-09F199D1D989}" presName="node" presStyleLbl="alignAccFollow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386FD8-6C6E-4BD5-A4E2-E0A3B6695F71}" type="pres">
      <dgm:prSet presAssocID="{294A1C9E-389C-4B22-85F7-48CD924AB1FC}" presName="sibTrans" presStyleCnt="0"/>
      <dgm:spPr/>
    </dgm:pt>
    <dgm:pt modelId="{8E94D2CB-802F-4009-B463-0E3CEF75C372}" type="pres">
      <dgm:prSet presAssocID="{BA4DBA30-1394-43E7-B4DB-9F39B39D42BC}" presName="node" presStyleLbl="alignAccFollow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84245D-1520-4210-A6F0-161C6941F3FF}" type="pres">
      <dgm:prSet presAssocID="{F8B0906F-4885-45FB-A689-883AA6507F52}" presName="sibTrans" presStyleCnt="0"/>
      <dgm:spPr/>
    </dgm:pt>
    <dgm:pt modelId="{00C500D3-AF94-43AC-A12D-75D561EA9D2B}" type="pres">
      <dgm:prSet presAssocID="{C507922C-069C-4F7B-BF22-9B3B08392780}" presName="node" presStyleLbl="align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48AA17-7E78-4E3F-BC85-8B14020979C0}" type="pres">
      <dgm:prSet presAssocID="{F8B52F7A-04C4-498E-9EA8-E5522F978173}" presName="vSp" presStyleCnt="0"/>
      <dgm:spPr/>
    </dgm:pt>
    <dgm:pt modelId="{40ED6B21-2ADF-4773-A0BD-8037776C3BA6}" type="pres">
      <dgm:prSet presAssocID="{B413FCB2-D27A-4975-B6B6-8E5BC6C1EFAE}" presName="horFlow" presStyleCnt="0"/>
      <dgm:spPr/>
    </dgm:pt>
    <dgm:pt modelId="{D9FD8DE6-37FA-45E1-8B78-5BE38593BA61}" type="pres">
      <dgm:prSet presAssocID="{B413FCB2-D27A-4975-B6B6-8E5BC6C1EFAE}" presName="bigChev" presStyleLbl="node1" presStyleIdx="3" presStyleCnt="5"/>
      <dgm:spPr/>
      <dgm:t>
        <a:bodyPr/>
        <a:lstStyle/>
        <a:p>
          <a:endParaRPr lang="en-GB"/>
        </a:p>
      </dgm:t>
    </dgm:pt>
    <dgm:pt modelId="{55F85034-199C-4599-B98D-59DBB6186F0C}" type="pres">
      <dgm:prSet presAssocID="{885FEBAF-000E-46CB-ABD2-C6AD3EC2896C}" presName="parTrans" presStyleCnt="0"/>
      <dgm:spPr/>
    </dgm:pt>
    <dgm:pt modelId="{F2F0F99A-2566-4966-A6D0-80DE8C4C6BDB}" type="pres">
      <dgm:prSet presAssocID="{E20FBFE4-4825-4568-AFE3-18A4E56C7DB3}" presName="node" presStyleLbl="alignAccFollow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53D898-10BD-4FC0-BC58-FB102515D430}" type="pres">
      <dgm:prSet presAssocID="{56AA3AFA-A161-49EA-9C94-F473FECB7BC6}" presName="sibTrans" presStyleCnt="0"/>
      <dgm:spPr/>
    </dgm:pt>
    <dgm:pt modelId="{5DA3481F-358C-4AD0-9150-9372D229A3DA}" type="pres">
      <dgm:prSet presAssocID="{8B67E482-EBC6-4F98-B038-2FFD4653001D}" presName="node" presStyleLbl="alignAccFollow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451B6F-F548-4399-A6F0-D90C13DAF16E}" type="pres">
      <dgm:prSet presAssocID="{5920457E-FD26-43F6-A051-DCA8B49F48B8}" presName="sibTrans" presStyleCnt="0"/>
      <dgm:spPr/>
    </dgm:pt>
    <dgm:pt modelId="{E550C86C-87A4-46B0-8A38-91C5181F98D4}" type="pres">
      <dgm:prSet presAssocID="{ACA5AEDE-00F8-461D-83D0-EE2FE6ECD8D0}" presName="node" presStyleLbl="align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3B9188-C7D5-419F-92D5-AD90E7551E28}" type="pres">
      <dgm:prSet presAssocID="{B413FCB2-D27A-4975-B6B6-8E5BC6C1EFAE}" presName="vSp" presStyleCnt="0"/>
      <dgm:spPr/>
    </dgm:pt>
    <dgm:pt modelId="{75752444-A57C-4443-9FE8-0B36F1C8E311}" type="pres">
      <dgm:prSet presAssocID="{BDC9B057-2F91-4165-8393-344244706D12}" presName="horFlow" presStyleCnt="0"/>
      <dgm:spPr/>
    </dgm:pt>
    <dgm:pt modelId="{5B40087B-91C3-40F4-BA8E-4599D4A59112}" type="pres">
      <dgm:prSet presAssocID="{BDC9B057-2F91-4165-8393-344244706D12}" presName="bigChev" presStyleLbl="node1" presStyleIdx="4" presStyleCnt="5"/>
      <dgm:spPr/>
      <dgm:t>
        <a:bodyPr/>
        <a:lstStyle/>
        <a:p>
          <a:endParaRPr lang="en-GB"/>
        </a:p>
      </dgm:t>
    </dgm:pt>
    <dgm:pt modelId="{E3E4E0D4-96E3-46D6-BBAA-9EAD85E334AD}" type="pres">
      <dgm:prSet presAssocID="{CCA9C9A1-B565-44D6-9556-8F80FEA6049C}" presName="parTrans" presStyleCnt="0"/>
      <dgm:spPr/>
    </dgm:pt>
    <dgm:pt modelId="{92E4BF97-28E1-4E71-AA0E-387C2E956FF1}" type="pres">
      <dgm:prSet presAssocID="{D04C1A0E-CEC7-4C54-A9DC-30B9B3549CC1}" presName="node" presStyleLbl="alignAccFollow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9E0C84-B4D2-413E-ACC6-2597D1C61602}" type="pres">
      <dgm:prSet presAssocID="{162467D8-C9C7-462E-8AF3-95657D0A21E5}" presName="sibTrans" presStyleCnt="0"/>
      <dgm:spPr/>
    </dgm:pt>
    <dgm:pt modelId="{ABB5827E-ACA1-4B6C-B1D9-CFC68CF31885}" type="pres">
      <dgm:prSet presAssocID="{3DD67B3C-2FBC-4EBD-8267-2C7BC9A77EA7}" presName="node" presStyleLbl="alignAccFollow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9066D0-078A-4751-B5D4-6C13CF3DF039}" type="pres">
      <dgm:prSet presAssocID="{9C0623DA-94E6-4873-A9F4-375B40E59237}" presName="sibTrans" presStyleCnt="0"/>
      <dgm:spPr/>
    </dgm:pt>
    <dgm:pt modelId="{528A379D-5704-4349-A2CF-8548D4BCA115}" type="pres">
      <dgm:prSet presAssocID="{2BA4EA30-ABB4-436E-B8F2-C8221F42CCFC}" presName="node" presStyleLbl="align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4C5CF5B-BD8E-854A-930E-C2DAA12784E3}" type="presOf" srcId="{D04C1A0E-CEC7-4C54-A9DC-30B9B3549CC1}" destId="{92E4BF97-28E1-4E71-AA0E-387C2E956FF1}" srcOrd="0" destOrd="0" presId="urn:microsoft.com/office/officeart/2005/8/layout/lProcess3"/>
    <dgm:cxn modelId="{1ED3BF12-F039-49AA-85C0-3F62F9E58395}" srcId="{2CE3BBDF-9C74-4426-B7DF-52E4152DE16C}" destId="{0427AA12-8460-41ED-B7C1-EAA87221D53A}" srcOrd="1" destOrd="0" parTransId="{116170C7-EC73-4DBD-B77E-CF0865DDB02D}" sibTransId="{A97206B9-B235-494F-A31B-3538030F99FF}"/>
    <dgm:cxn modelId="{95FD2232-7FED-B946-A436-2BED7B1B9051}" type="presOf" srcId="{4B3870BE-5A5E-4120-8809-6D392CCB817F}" destId="{679797CC-F06B-450E-B03D-52F08C5B1A4E}" srcOrd="0" destOrd="0" presId="urn:microsoft.com/office/officeart/2005/8/layout/lProcess3"/>
    <dgm:cxn modelId="{52A2C452-CFF6-C343-A409-C8626CCB285C}" type="presOf" srcId="{ACA5AEDE-00F8-461D-83D0-EE2FE6ECD8D0}" destId="{E550C86C-87A4-46B0-8A38-91C5181F98D4}" srcOrd="0" destOrd="0" presId="urn:microsoft.com/office/officeart/2005/8/layout/lProcess3"/>
    <dgm:cxn modelId="{D390219B-D17C-4969-8F6D-BDFD05FA84E6}" srcId="{B413FCB2-D27A-4975-B6B6-8E5BC6C1EFAE}" destId="{ACA5AEDE-00F8-461D-83D0-EE2FE6ECD8D0}" srcOrd="2" destOrd="0" parTransId="{5C0DFB01-064F-4405-9949-A8C6B1B9EF83}" sibTransId="{CE621427-B738-4A3F-90AF-9BC6D18A60AD}"/>
    <dgm:cxn modelId="{424C449D-8EF2-F24B-A83D-323E507618B5}" type="presOf" srcId="{E20FBFE4-4825-4568-AFE3-18A4E56C7DB3}" destId="{F2F0F99A-2566-4966-A6D0-80DE8C4C6BDB}" srcOrd="0" destOrd="0" presId="urn:microsoft.com/office/officeart/2005/8/layout/lProcess3"/>
    <dgm:cxn modelId="{02B37CBF-3BF3-474D-B75B-3C4B99BA206B}" srcId="{2CE3BBDF-9C74-4426-B7DF-52E4152DE16C}" destId="{F39D49C2-F587-486A-A24B-1B83C6D12246}" srcOrd="0" destOrd="0" parTransId="{D1AFA49C-530B-4DCD-AD33-763CD11491E0}" sibTransId="{755E0E92-D178-4BE9-B7B2-4D77B2988418}"/>
    <dgm:cxn modelId="{1C7A85FC-8812-467D-AC24-B7BFF649CE4E}" srcId="{AB09B434-2CE4-4BD5-A507-84F6FAAA4C67}" destId="{FAA92A99-F55F-4AA8-9B8A-13CE4C423515}" srcOrd="0" destOrd="0" parTransId="{CBFB9F55-7BA6-4066-B5B5-744C37200C63}" sibTransId="{6EB029F5-3F70-47F1-912B-EB7CAFF1D129}"/>
    <dgm:cxn modelId="{5056B61A-6B74-4784-B1F8-52E7CE3B1073}" srcId="{F8B52F7A-04C4-498E-9EA8-E5522F978173}" destId="{BA4DBA30-1394-43E7-B4DB-9F39B39D42BC}" srcOrd="1" destOrd="0" parTransId="{FDA8E8AE-1F39-4FF3-8DB2-191032EFF983}" sibTransId="{F8B0906F-4885-45FB-A689-883AA6507F52}"/>
    <dgm:cxn modelId="{D25D8DA0-DA10-4649-B144-67D7B2AEE354}" srcId="{F8B52F7A-04C4-498E-9EA8-E5522F978173}" destId="{D821534B-0F8B-4692-B0F7-09F199D1D989}" srcOrd="0" destOrd="0" parTransId="{8605EABC-BE0C-4EE5-8E61-4D9FF286E767}" sibTransId="{294A1C9E-389C-4B22-85F7-48CD924AB1FC}"/>
    <dgm:cxn modelId="{398BFCA0-4B1E-5345-B18A-6032A3B79611}" type="presOf" srcId="{B413FCB2-D27A-4975-B6B6-8E5BC6C1EFAE}" destId="{D9FD8DE6-37FA-45E1-8B78-5BE38593BA61}" srcOrd="0" destOrd="0" presId="urn:microsoft.com/office/officeart/2005/8/layout/lProcess3"/>
    <dgm:cxn modelId="{56C06287-A4EE-5241-8E6E-3861463F2560}" type="presOf" srcId="{C507922C-069C-4F7B-BF22-9B3B08392780}" destId="{00C500D3-AF94-43AC-A12D-75D561EA9D2B}" srcOrd="0" destOrd="0" presId="urn:microsoft.com/office/officeart/2005/8/layout/lProcess3"/>
    <dgm:cxn modelId="{2ED95E0F-2F9C-5E4D-B3EC-1F134F21E346}" type="presOf" srcId="{D821534B-0F8B-4692-B0F7-09F199D1D989}" destId="{6A69DB81-4DF1-4A30-8582-11198E9B34D4}" srcOrd="0" destOrd="0" presId="urn:microsoft.com/office/officeart/2005/8/layout/lProcess3"/>
    <dgm:cxn modelId="{26740170-4CDF-E94C-9A91-3E2949685594}" type="presOf" srcId="{F8B52F7A-04C4-498E-9EA8-E5522F978173}" destId="{C676B6A4-4721-4696-8EAB-48A3CFC5CCD8}" srcOrd="0" destOrd="0" presId="urn:microsoft.com/office/officeart/2005/8/layout/lProcess3"/>
    <dgm:cxn modelId="{3EE33846-C23C-4ED0-9CC5-F0C7B9101998}" srcId="{4B3870BE-5A5E-4120-8809-6D392CCB817F}" destId="{AB09B434-2CE4-4BD5-A507-84F6FAAA4C67}" srcOrd="1" destOrd="0" parTransId="{48B5968C-3CF2-46FE-B0EE-43FAF549D7F6}" sibTransId="{631517F2-C060-4048-BB92-BBE8622CC6C1}"/>
    <dgm:cxn modelId="{C0464F32-93A1-8444-A7D3-D3EDD6884C6E}" type="presOf" srcId="{B3C9F3B0-7CBC-42CD-9A02-2D6FF14055AF}" destId="{442E8829-A916-4DF8-8A95-85F55715E639}" srcOrd="0" destOrd="0" presId="urn:microsoft.com/office/officeart/2005/8/layout/lProcess3"/>
    <dgm:cxn modelId="{22133671-8AEF-40A2-86E4-B03FBA91CCC0}" srcId="{F8B52F7A-04C4-498E-9EA8-E5522F978173}" destId="{C507922C-069C-4F7B-BF22-9B3B08392780}" srcOrd="2" destOrd="0" parTransId="{955B0282-B73B-46F1-B61B-CA973DE19670}" sibTransId="{E84B086F-5CC2-4E53-8274-B49EC72CC40C}"/>
    <dgm:cxn modelId="{496A38D1-1227-E744-BF48-FCE803D4BCA8}" type="presOf" srcId="{BDC9B057-2F91-4165-8393-344244706D12}" destId="{5B40087B-91C3-40F4-BA8E-4599D4A59112}" srcOrd="0" destOrd="0" presId="urn:microsoft.com/office/officeart/2005/8/layout/lProcess3"/>
    <dgm:cxn modelId="{6DD06066-43EC-D14A-BFC2-AB6C4A1B5DEA}" type="presOf" srcId="{FAA92A99-F55F-4AA8-9B8A-13CE4C423515}" destId="{17CD3CD7-43CD-4118-98F7-58DA1CBDDCEA}" srcOrd="0" destOrd="0" presId="urn:microsoft.com/office/officeart/2005/8/layout/lProcess3"/>
    <dgm:cxn modelId="{8F184D5D-38C3-5B40-BE53-CFF766DEF4DF}" type="presOf" srcId="{3DD67B3C-2FBC-4EBD-8267-2C7BC9A77EA7}" destId="{ABB5827E-ACA1-4B6C-B1D9-CFC68CF31885}" srcOrd="0" destOrd="0" presId="urn:microsoft.com/office/officeart/2005/8/layout/lProcess3"/>
    <dgm:cxn modelId="{5F10236B-C9A3-4701-9D3F-B0C98DF42E1A}" srcId="{4B3870BE-5A5E-4120-8809-6D392CCB817F}" destId="{BDC9B057-2F91-4165-8393-344244706D12}" srcOrd="4" destOrd="0" parTransId="{5BC2F1FE-A393-4544-A7F0-F159D42133A0}" sibTransId="{09F239FA-72C3-4157-B934-CB403232B548}"/>
    <dgm:cxn modelId="{29061A43-F7C1-8D42-8175-82CA78A66418}" type="presOf" srcId="{2BA4EA30-ABB4-436E-B8F2-C8221F42CCFC}" destId="{528A379D-5704-4349-A2CF-8548D4BCA115}" srcOrd="0" destOrd="0" presId="urn:microsoft.com/office/officeart/2005/8/layout/lProcess3"/>
    <dgm:cxn modelId="{99801D0C-A43F-CA4C-9E80-99D6902E498F}" type="presOf" srcId="{8B67E482-EBC6-4F98-B038-2FFD4653001D}" destId="{5DA3481F-358C-4AD0-9150-9372D229A3DA}" srcOrd="0" destOrd="0" presId="urn:microsoft.com/office/officeart/2005/8/layout/lProcess3"/>
    <dgm:cxn modelId="{93D3040F-530B-FB41-9B28-6E6ACE91C7C5}" type="presOf" srcId="{BA4DBA30-1394-43E7-B4DB-9F39B39D42BC}" destId="{8E94D2CB-802F-4009-B463-0E3CEF75C372}" srcOrd="0" destOrd="0" presId="urn:microsoft.com/office/officeart/2005/8/layout/lProcess3"/>
    <dgm:cxn modelId="{A4A4A3AD-C048-DC40-B165-6E95C6908235}" type="presOf" srcId="{A7D638EB-17C3-4098-8B5B-F14847240651}" destId="{E66E20B1-3047-4552-8532-3376D4AD692D}" srcOrd="0" destOrd="0" presId="urn:microsoft.com/office/officeart/2005/8/layout/lProcess3"/>
    <dgm:cxn modelId="{0A0171C0-F645-3542-81F4-80E219DD1479}" type="presOf" srcId="{0427AA12-8460-41ED-B7C1-EAA87221D53A}" destId="{B939E1C0-BAE2-43A8-8F64-91CC9DA6D183}" srcOrd="0" destOrd="0" presId="urn:microsoft.com/office/officeart/2005/8/layout/lProcess3"/>
    <dgm:cxn modelId="{DBD98A08-C8AD-0041-8DF4-E225EDD6DB5D}" type="presOf" srcId="{AB09B434-2CE4-4BD5-A507-84F6FAAA4C67}" destId="{D9D26DC5-AED0-403B-92C8-CFEC1DBD9630}" srcOrd="0" destOrd="0" presId="urn:microsoft.com/office/officeart/2005/8/layout/lProcess3"/>
    <dgm:cxn modelId="{64E4F975-0352-6B4B-9223-F278C1E3A1C6}" type="presOf" srcId="{F39D49C2-F587-486A-A24B-1B83C6D12246}" destId="{5576E2A9-B606-4D2F-A82B-62429C132805}" srcOrd="0" destOrd="0" presId="urn:microsoft.com/office/officeart/2005/8/layout/lProcess3"/>
    <dgm:cxn modelId="{F22E3F7E-B677-487D-8CF0-C67CD12B0734}" srcId="{B413FCB2-D27A-4975-B6B6-8E5BC6C1EFAE}" destId="{E20FBFE4-4825-4568-AFE3-18A4E56C7DB3}" srcOrd="0" destOrd="0" parTransId="{885FEBAF-000E-46CB-ABD2-C6AD3EC2896C}" sibTransId="{56AA3AFA-A161-49EA-9C94-F473FECB7BC6}"/>
    <dgm:cxn modelId="{41F0DCDD-658E-4621-A476-B651FB4024E4}" srcId="{4B3870BE-5A5E-4120-8809-6D392CCB817F}" destId="{B413FCB2-D27A-4975-B6B6-8E5BC6C1EFAE}" srcOrd="3" destOrd="0" parTransId="{1527CBEB-DE14-40CC-AD68-CD8304AE3D83}" sibTransId="{B6F6487D-12A0-4B4B-8143-1508F758295F}"/>
    <dgm:cxn modelId="{C69577F1-0C83-4DD0-BB01-EC95548618C8}" srcId="{2CE3BBDF-9C74-4426-B7DF-52E4152DE16C}" destId="{A7D638EB-17C3-4098-8B5B-F14847240651}" srcOrd="2" destOrd="0" parTransId="{5E9EC030-A56E-41A9-89E0-6B23C7140A1E}" sibTransId="{0C10D08E-C0E2-4BB4-8DD7-B5AED5EC9C65}"/>
    <dgm:cxn modelId="{59B54DDB-B50E-6249-A5A5-976375A15CA3}" type="presOf" srcId="{2CE3BBDF-9C74-4426-B7DF-52E4152DE16C}" destId="{43727E69-7778-4123-A55B-8DB36899BBFF}" srcOrd="0" destOrd="0" presId="urn:microsoft.com/office/officeart/2005/8/layout/lProcess3"/>
    <dgm:cxn modelId="{DE10915D-8DE0-4020-9FAD-93B9853AB829}" srcId="{BDC9B057-2F91-4165-8393-344244706D12}" destId="{3DD67B3C-2FBC-4EBD-8267-2C7BC9A77EA7}" srcOrd="1" destOrd="0" parTransId="{68B944C0-EBF7-4724-8D74-A0D292CCCE6E}" sibTransId="{9C0623DA-94E6-4873-A9F4-375B40E59237}"/>
    <dgm:cxn modelId="{D175CABD-9A2B-4B9E-A330-B23A77CC8A78}" srcId="{AB09B434-2CE4-4BD5-A507-84F6FAAA4C67}" destId="{6ED94253-3218-44BE-8B8B-4E3606DA054D}" srcOrd="2" destOrd="0" parTransId="{DFE42346-DA96-42FA-858D-926417345416}" sibTransId="{AA8F4E91-8926-4F3F-BFB2-3B4D22C2A87C}"/>
    <dgm:cxn modelId="{F9AF3D34-0642-4EE9-8A5C-9E24A08A731E}" srcId="{4B3870BE-5A5E-4120-8809-6D392CCB817F}" destId="{2CE3BBDF-9C74-4426-B7DF-52E4152DE16C}" srcOrd="0" destOrd="0" parTransId="{AE362D6F-E432-4D8C-9C05-D925CB75B7DD}" sibTransId="{4D774A91-EEBA-4C47-85EC-03D5A2A621EE}"/>
    <dgm:cxn modelId="{F3D89B7B-FB73-49DB-99FA-1FEE2BB8F3AB}" srcId="{B413FCB2-D27A-4975-B6B6-8E5BC6C1EFAE}" destId="{8B67E482-EBC6-4F98-B038-2FFD4653001D}" srcOrd="1" destOrd="0" parTransId="{21BA3BAA-5F7A-44BE-BF8A-68CF0AF0D8E2}" sibTransId="{5920457E-FD26-43F6-A051-DCA8B49F48B8}"/>
    <dgm:cxn modelId="{60B3A975-2E69-469B-BE10-FCF9DF32F4AA}" srcId="{AB09B434-2CE4-4BD5-A507-84F6FAAA4C67}" destId="{B3C9F3B0-7CBC-42CD-9A02-2D6FF14055AF}" srcOrd="1" destOrd="0" parTransId="{A1473875-7942-4804-B5E4-59BDA9520F9D}" sibTransId="{E2F1037B-253E-454F-BCE8-B0043466508A}"/>
    <dgm:cxn modelId="{57827ADD-27CA-41ED-BD98-4FE67ACA47BE}" srcId="{BDC9B057-2F91-4165-8393-344244706D12}" destId="{2BA4EA30-ABB4-436E-B8F2-C8221F42CCFC}" srcOrd="2" destOrd="0" parTransId="{98A1F64D-1890-4EA3-9E10-0F210A3E8DFC}" sibTransId="{406FEA2B-7FE1-4FF6-BC65-39257EE06DD6}"/>
    <dgm:cxn modelId="{4B830B09-B5E7-4364-9B2E-F7488AA256DF}" srcId="{4B3870BE-5A5E-4120-8809-6D392CCB817F}" destId="{F8B52F7A-04C4-498E-9EA8-E5522F978173}" srcOrd="2" destOrd="0" parTransId="{EC460431-88C6-4967-A22E-DF85D5838CF0}" sibTransId="{51ED9169-8078-4C7C-BEF8-F76F4C8CE98A}"/>
    <dgm:cxn modelId="{890E2F91-060B-C64B-9D6F-226E1E04A4E5}" type="presOf" srcId="{6ED94253-3218-44BE-8B8B-4E3606DA054D}" destId="{158D0D02-7F67-4F7E-9723-D6BB4D9FD09B}" srcOrd="0" destOrd="0" presId="urn:microsoft.com/office/officeart/2005/8/layout/lProcess3"/>
    <dgm:cxn modelId="{EF91177D-36AB-4D53-8B17-8F870E44094C}" srcId="{BDC9B057-2F91-4165-8393-344244706D12}" destId="{D04C1A0E-CEC7-4C54-A9DC-30B9B3549CC1}" srcOrd="0" destOrd="0" parTransId="{CCA9C9A1-B565-44D6-9556-8F80FEA6049C}" sibTransId="{162467D8-C9C7-462E-8AF3-95657D0A21E5}"/>
    <dgm:cxn modelId="{827A08CF-EA88-CC47-882E-9FA6C0110B2C}" type="presParOf" srcId="{679797CC-F06B-450E-B03D-52F08C5B1A4E}" destId="{7D69BDA7-2781-406A-80E0-415EAB56A00C}" srcOrd="0" destOrd="0" presId="urn:microsoft.com/office/officeart/2005/8/layout/lProcess3"/>
    <dgm:cxn modelId="{A2606EC6-460B-D846-BC69-B609F8DC5E33}" type="presParOf" srcId="{7D69BDA7-2781-406A-80E0-415EAB56A00C}" destId="{43727E69-7778-4123-A55B-8DB36899BBFF}" srcOrd="0" destOrd="0" presId="urn:microsoft.com/office/officeart/2005/8/layout/lProcess3"/>
    <dgm:cxn modelId="{6CB4E33B-6127-E840-AB37-EAC0D07B7494}" type="presParOf" srcId="{7D69BDA7-2781-406A-80E0-415EAB56A00C}" destId="{51851C88-0B68-4F51-8A5F-E629AEBFE860}" srcOrd="1" destOrd="0" presId="urn:microsoft.com/office/officeart/2005/8/layout/lProcess3"/>
    <dgm:cxn modelId="{A2EBE062-E194-E245-8405-801FF9555F9B}" type="presParOf" srcId="{7D69BDA7-2781-406A-80E0-415EAB56A00C}" destId="{5576E2A9-B606-4D2F-A82B-62429C132805}" srcOrd="2" destOrd="0" presId="urn:microsoft.com/office/officeart/2005/8/layout/lProcess3"/>
    <dgm:cxn modelId="{32D3792F-1D12-D64D-BFA3-1485F220991E}" type="presParOf" srcId="{7D69BDA7-2781-406A-80E0-415EAB56A00C}" destId="{71403868-2404-4661-B4DA-54852BAE5043}" srcOrd="3" destOrd="0" presId="urn:microsoft.com/office/officeart/2005/8/layout/lProcess3"/>
    <dgm:cxn modelId="{52364AE5-2726-3C47-A1D6-B18381DAA2E7}" type="presParOf" srcId="{7D69BDA7-2781-406A-80E0-415EAB56A00C}" destId="{B939E1C0-BAE2-43A8-8F64-91CC9DA6D183}" srcOrd="4" destOrd="0" presId="urn:microsoft.com/office/officeart/2005/8/layout/lProcess3"/>
    <dgm:cxn modelId="{7E03B16D-1B68-C34E-A46A-F957C5517264}" type="presParOf" srcId="{7D69BDA7-2781-406A-80E0-415EAB56A00C}" destId="{12C46B11-5E1D-44FB-A782-0D4BFD8EC2D2}" srcOrd="5" destOrd="0" presId="urn:microsoft.com/office/officeart/2005/8/layout/lProcess3"/>
    <dgm:cxn modelId="{960DEA91-CECE-3D42-9499-80D00C1C0F2A}" type="presParOf" srcId="{7D69BDA7-2781-406A-80E0-415EAB56A00C}" destId="{E66E20B1-3047-4552-8532-3376D4AD692D}" srcOrd="6" destOrd="0" presId="urn:microsoft.com/office/officeart/2005/8/layout/lProcess3"/>
    <dgm:cxn modelId="{0A62F726-D991-C049-A3FF-BA3D18FA9EBE}" type="presParOf" srcId="{679797CC-F06B-450E-B03D-52F08C5B1A4E}" destId="{8A0EE1C3-0FD1-418D-91D7-4D755853C8F4}" srcOrd="1" destOrd="0" presId="urn:microsoft.com/office/officeart/2005/8/layout/lProcess3"/>
    <dgm:cxn modelId="{52B452AC-151A-6B40-BDEB-3CA328E17DFD}" type="presParOf" srcId="{679797CC-F06B-450E-B03D-52F08C5B1A4E}" destId="{CB19530C-8BA6-427E-A1FC-4721FDC91317}" srcOrd="2" destOrd="0" presId="urn:microsoft.com/office/officeart/2005/8/layout/lProcess3"/>
    <dgm:cxn modelId="{C99D4602-70E1-D541-A1C1-18070AD221EE}" type="presParOf" srcId="{CB19530C-8BA6-427E-A1FC-4721FDC91317}" destId="{D9D26DC5-AED0-403B-92C8-CFEC1DBD9630}" srcOrd="0" destOrd="0" presId="urn:microsoft.com/office/officeart/2005/8/layout/lProcess3"/>
    <dgm:cxn modelId="{86F6D971-67CC-DB48-A608-F06C4300E5C3}" type="presParOf" srcId="{CB19530C-8BA6-427E-A1FC-4721FDC91317}" destId="{54E3E577-B1FB-41D8-8004-91815196DCDF}" srcOrd="1" destOrd="0" presId="urn:microsoft.com/office/officeart/2005/8/layout/lProcess3"/>
    <dgm:cxn modelId="{33BA80E0-1D88-8840-8F2E-AA55D23CAA60}" type="presParOf" srcId="{CB19530C-8BA6-427E-A1FC-4721FDC91317}" destId="{17CD3CD7-43CD-4118-98F7-58DA1CBDDCEA}" srcOrd="2" destOrd="0" presId="urn:microsoft.com/office/officeart/2005/8/layout/lProcess3"/>
    <dgm:cxn modelId="{1830D0F0-C01B-7344-A9E4-B038BDC98785}" type="presParOf" srcId="{CB19530C-8BA6-427E-A1FC-4721FDC91317}" destId="{31FF272A-240E-454B-8C1F-BAAA84E43EC0}" srcOrd="3" destOrd="0" presId="urn:microsoft.com/office/officeart/2005/8/layout/lProcess3"/>
    <dgm:cxn modelId="{026173DF-22ED-AD46-A475-9651FBB868BC}" type="presParOf" srcId="{CB19530C-8BA6-427E-A1FC-4721FDC91317}" destId="{442E8829-A916-4DF8-8A95-85F55715E639}" srcOrd="4" destOrd="0" presId="urn:microsoft.com/office/officeart/2005/8/layout/lProcess3"/>
    <dgm:cxn modelId="{161A67FD-E389-E64F-911A-D5D8DB54E1B2}" type="presParOf" srcId="{CB19530C-8BA6-427E-A1FC-4721FDC91317}" destId="{B0E233EF-79EF-463E-A733-9F6983F3DFD8}" srcOrd="5" destOrd="0" presId="urn:microsoft.com/office/officeart/2005/8/layout/lProcess3"/>
    <dgm:cxn modelId="{219C4571-0077-0F4E-8391-47869E7DE022}" type="presParOf" srcId="{CB19530C-8BA6-427E-A1FC-4721FDC91317}" destId="{158D0D02-7F67-4F7E-9723-D6BB4D9FD09B}" srcOrd="6" destOrd="0" presId="urn:microsoft.com/office/officeart/2005/8/layout/lProcess3"/>
    <dgm:cxn modelId="{EDE9BA7B-C829-E744-B78D-35F609A8FE82}" type="presParOf" srcId="{679797CC-F06B-450E-B03D-52F08C5B1A4E}" destId="{E6628E86-66F7-476C-A6BA-8E1728E73B90}" srcOrd="3" destOrd="0" presId="urn:microsoft.com/office/officeart/2005/8/layout/lProcess3"/>
    <dgm:cxn modelId="{39B87964-45D7-C148-9E45-1786DF76556A}" type="presParOf" srcId="{679797CC-F06B-450E-B03D-52F08C5B1A4E}" destId="{27403B58-57A3-47C7-BD15-9A4FD5730A00}" srcOrd="4" destOrd="0" presId="urn:microsoft.com/office/officeart/2005/8/layout/lProcess3"/>
    <dgm:cxn modelId="{DFA51FAE-0F56-B244-909B-F08975C113B9}" type="presParOf" srcId="{27403B58-57A3-47C7-BD15-9A4FD5730A00}" destId="{C676B6A4-4721-4696-8EAB-48A3CFC5CCD8}" srcOrd="0" destOrd="0" presId="urn:microsoft.com/office/officeart/2005/8/layout/lProcess3"/>
    <dgm:cxn modelId="{D1714482-3CEA-AC42-8B6C-9D11C5994172}" type="presParOf" srcId="{27403B58-57A3-47C7-BD15-9A4FD5730A00}" destId="{9597ECF9-37D4-4345-A1EA-9ED9D836357D}" srcOrd="1" destOrd="0" presId="urn:microsoft.com/office/officeart/2005/8/layout/lProcess3"/>
    <dgm:cxn modelId="{654656B3-606A-D14A-92AC-FF19C64CD57B}" type="presParOf" srcId="{27403B58-57A3-47C7-BD15-9A4FD5730A00}" destId="{6A69DB81-4DF1-4A30-8582-11198E9B34D4}" srcOrd="2" destOrd="0" presId="urn:microsoft.com/office/officeart/2005/8/layout/lProcess3"/>
    <dgm:cxn modelId="{C624338D-B04D-2548-8EEB-E4FDFB71919F}" type="presParOf" srcId="{27403B58-57A3-47C7-BD15-9A4FD5730A00}" destId="{29386FD8-6C6E-4BD5-A4E2-E0A3B6695F71}" srcOrd="3" destOrd="0" presId="urn:microsoft.com/office/officeart/2005/8/layout/lProcess3"/>
    <dgm:cxn modelId="{C7297F9F-8A5D-C949-8412-1BD32CC8C1D5}" type="presParOf" srcId="{27403B58-57A3-47C7-BD15-9A4FD5730A00}" destId="{8E94D2CB-802F-4009-B463-0E3CEF75C372}" srcOrd="4" destOrd="0" presId="urn:microsoft.com/office/officeart/2005/8/layout/lProcess3"/>
    <dgm:cxn modelId="{064FD090-D807-5E4F-B9A2-C0269510CD75}" type="presParOf" srcId="{27403B58-57A3-47C7-BD15-9A4FD5730A00}" destId="{0884245D-1520-4210-A6F0-161C6941F3FF}" srcOrd="5" destOrd="0" presId="urn:microsoft.com/office/officeart/2005/8/layout/lProcess3"/>
    <dgm:cxn modelId="{C120768A-D0C5-B146-83B3-32FF1AD22860}" type="presParOf" srcId="{27403B58-57A3-47C7-BD15-9A4FD5730A00}" destId="{00C500D3-AF94-43AC-A12D-75D561EA9D2B}" srcOrd="6" destOrd="0" presId="urn:microsoft.com/office/officeart/2005/8/layout/lProcess3"/>
    <dgm:cxn modelId="{865F2D65-81A6-764D-8D89-72EF52ABE14C}" type="presParOf" srcId="{679797CC-F06B-450E-B03D-52F08C5B1A4E}" destId="{FE48AA17-7E78-4E3F-BC85-8B14020979C0}" srcOrd="5" destOrd="0" presId="urn:microsoft.com/office/officeart/2005/8/layout/lProcess3"/>
    <dgm:cxn modelId="{EA98A9B9-8A6A-E741-940E-6657D2FE97BC}" type="presParOf" srcId="{679797CC-F06B-450E-B03D-52F08C5B1A4E}" destId="{40ED6B21-2ADF-4773-A0BD-8037776C3BA6}" srcOrd="6" destOrd="0" presId="urn:microsoft.com/office/officeart/2005/8/layout/lProcess3"/>
    <dgm:cxn modelId="{C44D0B6B-E188-A74B-9C82-402F3359329D}" type="presParOf" srcId="{40ED6B21-2ADF-4773-A0BD-8037776C3BA6}" destId="{D9FD8DE6-37FA-45E1-8B78-5BE38593BA61}" srcOrd="0" destOrd="0" presId="urn:microsoft.com/office/officeart/2005/8/layout/lProcess3"/>
    <dgm:cxn modelId="{B8FC28EF-D394-3C44-9DA2-A7F0F1D468EB}" type="presParOf" srcId="{40ED6B21-2ADF-4773-A0BD-8037776C3BA6}" destId="{55F85034-199C-4599-B98D-59DBB6186F0C}" srcOrd="1" destOrd="0" presId="urn:microsoft.com/office/officeart/2005/8/layout/lProcess3"/>
    <dgm:cxn modelId="{B968552C-D211-0949-A1AC-265330F80C35}" type="presParOf" srcId="{40ED6B21-2ADF-4773-A0BD-8037776C3BA6}" destId="{F2F0F99A-2566-4966-A6D0-80DE8C4C6BDB}" srcOrd="2" destOrd="0" presId="urn:microsoft.com/office/officeart/2005/8/layout/lProcess3"/>
    <dgm:cxn modelId="{033FCEE1-11C4-A247-B832-F0B4F63C1012}" type="presParOf" srcId="{40ED6B21-2ADF-4773-A0BD-8037776C3BA6}" destId="{4D53D898-10BD-4FC0-BC58-FB102515D430}" srcOrd="3" destOrd="0" presId="urn:microsoft.com/office/officeart/2005/8/layout/lProcess3"/>
    <dgm:cxn modelId="{00179087-5E96-A04D-81CE-7D93A3340E56}" type="presParOf" srcId="{40ED6B21-2ADF-4773-A0BD-8037776C3BA6}" destId="{5DA3481F-358C-4AD0-9150-9372D229A3DA}" srcOrd="4" destOrd="0" presId="urn:microsoft.com/office/officeart/2005/8/layout/lProcess3"/>
    <dgm:cxn modelId="{60CED036-57F5-0440-87D4-F5F9755E7E6C}" type="presParOf" srcId="{40ED6B21-2ADF-4773-A0BD-8037776C3BA6}" destId="{DA451B6F-F548-4399-A6F0-D90C13DAF16E}" srcOrd="5" destOrd="0" presId="urn:microsoft.com/office/officeart/2005/8/layout/lProcess3"/>
    <dgm:cxn modelId="{28FFA333-23A5-9848-97CE-42792880CB23}" type="presParOf" srcId="{40ED6B21-2ADF-4773-A0BD-8037776C3BA6}" destId="{E550C86C-87A4-46B0-8A38-91C5181F98D4}" srcOrd="6" destOrd="0" presId="urn:microsoft.com/office/officeart/2005/8/layout/lProcess3"/>
    <dgm:cxn modelId="{84CA7537-780D-AF43-BC8B-3CA7EE07A2BC}" type="presParOf" srcId="{679797CC-F06B-450E-B03D-52F08C5B1A4E}" destId="{E13B9188-C7D5-419F-92D5-AD90E7551E28}" srcOrd="7" destOrd="0" presId="urn:microsoft.com/office/officeart/2005/8/layout/lProcess3"/>
    <dgm:cxn modelId="{67AC1502-68DA-BB48-93DC-F1088402D52F}" type="presParOf" srcId="{679797CC-F06B-450E-B03D-52F08C5B1A4E}" destId="{75752444-A57C-4443-9FE8-0B36F1C8E311}" srcOrd="8" destOrd="0" presId="urn:microsoft.com/office/officeart/2005/8/layout/lProcess3"/>
    <dgm:cxn modelId="{1BCF55BF-A44A-1647-84A2-ECDE7AFA10CB}" type="presParOf" srcId="{75752444-A57C-4443-9FE8-0B36F1C8E311}" destId="{5B40087B-91C3-40F4-BA8E-4599D4A59112}" srcOrd="0" destOrd="0" presId="urn:microsoft.com/office/officeart/2005/8/layout/lProcess3"/>
    <dgm:cxn modelId="{CCF38825-5449-804D-8F88-193C751D98D8}" type="presParOf" srcId="{75752444-A57C-4443-9FE8-0B36F1C8E311}" destId="{E3E4E0D4-96E3-46D6-BBAA-9EAD85E334AD}" srcOrd="1" destOrd="0" presId="urn:microsoft.com/office/officeart/2005/8/layout/lProcess3"/>
    <dgm:cxn modelId="{DD4A8513-241F-C843-B8A7-8964A7639AE3}" type="presParOf" srcId="{75752444-A57C-4443-9FE8-0B36F1C8E311}" destId="{92E4BF97-28E1-4E71-AA0E-387C2E956FF1}" srcOrd="2" destOrd="0" presId="urn:microsoft.com/office/officeart/2005/8/layout/lProcess3"/>
    <dgm:cxn modelId="{A0A72EEA-F56C-0745-BCA3-28F5F212F23E}" type="presParOf" srcId="{75752444-A57C-4443-9FE8-0B36F1C8E311}" destId="{709E0C84-B4D2-413E-ACC6-2597D1C61602}" srcOrd="3" destOrd="0" presId="urn:microsoft.com/office/officeart/2005/8/layout/lProcess3"/>
    <dgm:cxn modelId="{D189F0B6-3F2C-A149-9F87-46A96AAF7155}" type="presParOf" srcId="{75752444-A57C-4443-9FE8-0B36F1C8E311}" destId="{ABB5827E-ACA1-4B6C-B1D9-CFC68CF31885}" srcOrd="4" destOrd="0" presId="urn:microsoft.com/office/officeart/2005/8/layout/lProcess3"/>
    <dgm:cxn modelId="{099EE710-7C45-4640-B873-15BB5984BF7B}" type="presParOf" srcId="{75752444-A57C-4443-9FE8-0B36F1C8E311}" destId="{CF9066D0-078A-4751-B5D4-6C13CF3DF039}" srcOrd="5" destOrd="0" presId="urn:microsoft.com/office/officeart/2005/8/layout/lProcess3"/>
    <dgm:cxn modelId="{887CD214-6B5B-CE46-B6AB-0FB4836F22A4}" type="presParOf" srcId="{75752444-A57C-4443-9FE8-0B36F1C8E311}" destId="{528A379D-5704-4349-A2CF-8548D4BCA115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6A2D6B-347D-4F7F-B2B2-7DD9BE406670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E7054AE-FA98-49D6-8F8F-02A975847324}">
      <dgm:prSet/>
      <dgm:spPr/>
      <dgm:t>
        <a:bodyPr/>
        <a:lstStyle/>
        <a:p>
          <a:pPr rtl="0"/>
          <a:r>
            <a:rPr lang="en-GB" b="0" i="0" dirty="0" smtClean="0">
              <a:latin typeface="Helvetica"/>
              <a:cs typeface="Helvetica"/>
            </a:rPr>
            <a:t>Get a realistic test case</a:t>
          </a:r>
          <a:endParaRPr lang="en-GB" dirty="0">
            <a:latin typeface="Helvetica"/>
            <a:cs typeface="Helvetica"/>
          </a:endParaRPr>
        </a:p>
      </dgm:t>
    </dgm:pt>
    <dgm:pt modelId="{3BCE93AF-952F-441B-8667-2D3E49DE0EE4}" type="parTrans" cxnId="{202D6A87-C4B9-488E-AF58-F2DC0885FD18}">
      <dgm:prSet/>
      <dgm:spPr/>
      <dgm:t>
        <a:bodyPr/>
        <a:lstStyle/>
        <a:p>
          <a:endParaRPr lang="en-GB"/>
        </a:p>
      </dgm:t>
    </dgm:pt>
    <dgm:pt modelId="{763C3B47-C6A9-44C1-9EEE-11B3B5888BD4}" type="sibTrans" cxnId="{202D6A87-C4B9-488E-AF58-F2DC0885FD18}">
      <dgm:prSet/>
      <dgm:spPr/>
      <dgm:t>
        <a:bodyPr/>
        <a:lstStyle/>
        <a:p>
          <a:endParaRPr lang="en-GB"/>
        </a:p>
      </dgm:t>
    </dgm:pt>
    <dgm:pt modelId="{9C2B924E-BBA5-44D5-8063-A51088BF67FC}">
      <dgm:prSet/>
      <dgm:spPr/>
      <dgm:t>
        <a:bodyPr/>
        <a:lstStyle/>
        <a:p>
          <a:pPr rtl="0"/>
          <a:r>
            <a:rPr lang="en-GB" b="0" i="0" baseline="0" dirty="0" smtClean="0">
              <a:latin typeface="Helvetica"/>
              <a:cs typeface="Helvetica"/>
            </a:rPr>
            <a:t>Performance on real data matters</a:t>
          </a:r>
          <a:endParaRPr lang="en-GB" dirty="0">
            <a:latin typeface="Helvetica"/>
            <a:cs typeface="Helvetica"/>
          </a:endParaRPr>
        </a:p>
      </dgm:t>
    </dgm:pt>
    <dgm:pt modelId="{5B59B301-338F-416B-B1C1-F058C721EC3B}" type="parTrans" cxnId="{619CE8D9-ECEB-471A-9D54-9C49231520EB}">
      <dgm:prSet/>
      <dgm:spPr/>
      <dgm:t>
        <a:bodyPr/>
        <a:lstStyle/>
        <a:p>
          <a:endParaRPr lang="en-GB"/>
        </a:p>
      </dgm:t>
    </dgm:pt>
    <dgm:pt modelId="{163E1951-9187-4B5B-88D8-370069901D1F}" type="sibTrans" cxnId="{619CE8D9-ECEB-471A-9D54-9C49231520EB}">
      <dgm:prSet/>
      <dgm:spPr/>
      <dgm:t>
        <a:bodyPr/>
        <a:lstStyle/>
        <a:p>
          <a:endParaRPr lang="en-GB"/>
        </a:p>
      </dgm:t>
    </dgm:pt>
    <dgm:pt modelId="{BD9D8E37-D4E7-41B1-90A2-6994CE74BF14}">
      <dgm:prSet/>
      <dgm:spPr/>
      <dgm:t>
        <a:bodyPr/>
        <a:lstStyle/>
        <a:p>
          <a:pPr rtl="0"/>
          <a:r>
            <a:rPr lang="en-GB" b="0" i="0" baseline="0" dirty="0" smtClean="0">
              <a:latin typeface="Helvetica"/>
              <a:cs typeface="Helvetica"/>
            </a:rPr>
            <a:t>Keep the test case for reference and re-use</a:t>
          </a:r>
          <a:endParaRPr lang="en-GB" dirty="0">
            <a:latin typeface="Helvetica"/>
            <a:cs typeface="Helvetica"/>
          </a:endParaRPr>
        </a:p>
      </dgm:t>
    </dgm:pt>
    <dgm:pt modelId="{324B0A10-DB68-4D3A-B329-E10C76024459}" type="parTrans" cxnId="{6224DC29-4060-48E2-BF97-C55315387472}">
      <dgm:prSet/>
      <dgm:spPr/>
      <dgm:t>
        <a:bodyPr/>
        <a:lstStyle/>
        <a:p>
          <a:endParaRPr lang="en-GB"/>
        </a:p>
      </dgm:t>
    </dgm:pt>
    <dgm:pt modelId="{4690BD33-0731-44EA-855F-791BFA577F2E}" type="sibTrans" cxnId="{6224DC29-4060-48E2-BF97-C55315387472}">
      <dgm:prSet/>
      <dgm:spPr/>
      <dgm:t>
        <a:bodyPr/>
        <a:lstStyle/>
        <a:p>
          <a:endParaRPr lang="en-GB"/>
        </a:p>
      </dgm:t>
    </dgm:pt>
    <dgm:pt modelId="{E4833684-ACAE-4DC3-8275-5EA5FF3EB5FA}">
      <dgm:prSet/>
      <dgm:spPr/>
      <dgm:t>
        <a:bodyPr/>
        <a:lstStyle/>
        <a:p>
          <a:pPr rtl="0"/>
          <a:r>
            <a:rPr lang="en-GB" b="0" i="0" dirty="0" smtClean="0">
              <a:latin typeface="Helvetica"/>
              <a:cs typeface="Helvetica"/>
            </a:rPr>
            <a:t>Profile your code</a:t>
          </a:r>
          <a:endParaRPr lang="en-GB" dirty="0">
            <a:latin typeface="Helvetica"/>
            <a:cs typeface="Helvetica"/>
          </a:endParaRPr>
        </a:p>
      </dgm:t>
    </dgm:pt>
    <dgm:pt modelId="{64DDBC53-F2DF-459E-B4F8-D2B4651C3853}" type="parTrans" cxnId="{95D0D066-2F2F-496C-BD50-1DD6D37FBF1E}">
      <dgm:prSet/>
      <dgm:spPr/>
      <dgm:t>
        <a:bodyPr/>
        <a:lstStyle/>
        <a:p>
          <a:endParaRPr lang="en-GB"/>
        </a:p>
      </dgm:t>
    </dgm:pt>
    <dgm:pt modelId="{E8607559-551F-48D8-9683-09F76F309EE6}" type="sibTrans" cxnId="{95D0D066-2F2F-496C-BD50-1DD6D37FBF1E}">
      <dgm:prSet/>
      <dgm:spPr/>
      <dgm:t>
        <a:bodyPr/>
        <a:lstStyle/>
        <a:p>
          <a:endParaRPr lang="en-GB"/>
        </a:p>
      </dgm:t>
    </dgm:pt>
    <dgm:pt modelId="{4C58A713-C6C9-43F1-B3B6-243CBFD4BF94}">
      <dgm:prSet/>
      <dgm:spPr/>
      <dgm:t>
        <a:bodyPr/>
        <a:lstStyle/>
        <a:p>
          <a:pPr rtl="0"/>
          <a:r>
            <a:rPr lang="en-GB" b="0" i="0" baseline="0" dirty="0" smtClean="0">
              <a:latin typeface="Helvetica"/>
              <a:cs typeface="Helvetica"/>
            </a:rPr>
            <a:t>Add “</a:t>
          </a:r>
          <a:r>
            <a:rPr lang="en-GB" b="0" i="0" baseline="0" dirty="0" smtClean="0">
              <a:latin typeface="Consolas"/>
              <a:cs typeface="Consolas"/>
            </a:rPr>
            <a:t>-g</a:t>
          </a:r>
          <a:r>
            <a:rPr lang="en-GB" b="0" i="0" baseline="0" dirty="0" smtClean="0">
              <a:latin typeface="Helvetica"/>
              <a:cs typeface="Helvetica"/>
            </a:rPr>
            <a:t>” flag to your compilation</a:t>
          </a:r>
          <a:endParaRPr lang="en-GB" dirty="0">
            <a:latin typeface="Helvetica"/>
            <a:cs typeface="Helvetica"/>
          </a:endParaRPr>
        </a:p>
      </dgm:t>
    </dgm:pt>
    <dgm:pt modelId="{EF5C0439-F07E-4BCE-B441-89B284D3ADF8}" type="parTrans" cxnId="{43492081-C27C-4D91-AC35-68103A6E7040}">
      <dgm:prSet/>
      <dgm:spPr/>
      <dgm:t>
        <a:bodyPr/>
        <a:lstStyle/>
        <a:p>
          <a:endParaRPr lang="en-GB"/>
        </a:p>
      </dgm:t>
    </dgm:pt>
    <dgm:pt modelId="{F9030A75-600A-49F2-B478-649AF4231464}" type="sibTrans" cxnId="{43492081-C27C-4D91-AC35-68103A6E7040}">
      <dgm:prSet/>
      <dgm:spPr/>
      <dgm:t>
        <a:bodyPr/>
        <a:lstStyle/>
        <a:p>
          <a:endParaRPr lang="en-GB"/>
        </a:p>
      </dgm:t>
    </dgm:pt>
    <dgm:pt modelId="{C68490AE-3222-4BA6-B6A8-13A10B31915E}">
      <dgm:prSet/>
      <dgm:spPr/>
      <dgm:t>
        <a:bodyPr/>
        <a:lstStyle/>
        <a:p>
          <a:pPr rtl="0"/>
          <a:r>
            <a:rPr lang="en-GB" b="0" i="0" baseline="0" dirty="0" smtClean="0">
              <a:latin typeface="Helvetica"/>
              <a:cs typeface="Helvetica"/>
            </a:rPr>
            <a:t>Run with a profiler</a:t>
          </a:r>
          <a:endParaRPr lang="en-GB" dirty="0">
            <a:latin typeface="Helvetica"/>
            <a:cs typeface="Helvetica"/>
          </a:endParaRPr>
        </a:p>
      </dgm:t>
    </dgm:pt>
    <dgm:pt modelId="{A98E3E39-B334-4B1D-AA13-A6799285602C}" type="parTrans" cxnId="{341C5385-E963-403D-9F87-A981CAEB0EC8}">
      <dgm:prSet/>
      <dgm:spPr/>
      <dgm:t>
        <a:bodyPr/>
        <a:lstStyle/>
        <a:p>
          <a:endParaRPr lang="en-GB"/>
        </a:p>
      </dgm:t>
    </dgm:pt>
    <dgm:pt modelId="{227536D3-9933-446F-B7C1-6F5BBF61865C}" type="sibTrans" cxnId="{341C5385-E963-403D-9F87-A981CAEB0EC8}">
      <dgm:prSet/>
      <dgm:spPr/>
      <dgm:t>
        <a:bodyPr/>
        <a:lstStyle/>
        <a:p>
          <a:endParaRPr lang="en-GB"/>
        </a:p>
      </dgm:t>
    </dgm:pt>
    <dgm:pt modelId="{2333C1E9-BDD6-4BF7-8928-24C55C4DE2F5}">
      <dgm:prSet/>
      <dgm:spPr/>
      <dgm:t>
        <a:bodyPr/>
        <a:lstStyle/>
        <a:p>
          <a:pPr rtl="0"/>
          <a:r>
            <a:rPr lang="en-GB" b="0" i="0" dirty="0" smtClean="0">
              <a:latin typeface="Helvetica"/>
              <a:cs typeface="Helvetica"/>
            </a:rPr>
            <a:t>Look for the significant</a:t>
          </a:r>
          <a:endParaRPr lang="en-GB" dirty="0">
            <a:latin typeface="Helvetica"/>
            <a:cs typeface="Helvetica"/>
          </a:endParaRPr>
        </a:p>
      </dgm:t>
    </dgm:pt>
    <dgm:pt modelId="{8769A0E0-70A0-47FE-BAD2-AB9C2DB768F6}" type="parTrans" cxnId="{2452F195-1C5D-46A3-ACA1-44A478FB2091}">
      <dgm:prSet/>
      <dgm:spPr/>
      <dgm:t>
        <a:bodyPr/>
        <a:lstStyle/>
        <a:p>
          <a:endParaRPr lang="en-GB"/>
        </a:p>
      </dgm:t>
    </dgm:pt>
    <dgm:pt modelId="{EA23AD0F-5157-49F3-8F67-0F5C382CF8DE}" type="sibTrans" cxnId="{2452F195-1C5D-46A3-ACA1-44A478FB2091}">
      <dgm:prSet/>
      <dgm:spPr/>
      <dgm:t>
        <a:bodyPr/>
        <a:lstStyle/>
        <a:p>
          <a:endParaRPr lang="en-GB"/>
        </a:p>
      </dgm:t>
    </dgm:pt>
    <dgm:pt modelId="{3CFCB560-D5DB-4CD1-B90F-37CEF9A992D3}">
      <dgm:prSet/>
      <dgm:spPr/>
      <dgm:t>
        <a:bodyPr/>
        <a:lstStyle/>
        <a:p>
          <a:pPr rtl="0"/>
          <a:r>
            <a:rPr lang="en-GB" b="0" i="0" baseline="0" smtClean="0">
              <a:latin typeface="Helvetica"/>
              <a:cs typeface="Helvetica"/>
            </a:rPr>
            <a:t>Is there any unexpected significant time use?</a:t>
          </a:r>
          <a:endParaRPr lang="en-GB">
            <a:latin typeface="Helvetica"/>
            <a:cs typeface="Helvetica"/>
          </a:endParaRPr>
        </a:p>
      </dgm:t>
    </dgm:pt>
    <dgm:pt modelId="{91E7D5F9-B147-423B-B82E-596DD7178908}" type="parTrans" cxnId="{CCB5A8BA-B795-479D-9877-66823E5D9D9E}">
      <dgm:prSet/>
      <dgm:spPr/>
      <dgm:t>
        <a:bodyPr/>
        <a:lstStyle/>
        <a:p>
          <a:endParaRPr lang="en-GB"/>
        </a:p>
      </dgm:t>
    </dgm:pt>
    <dgm:pt modelId="{F956B23B-E103-4003-B6FB-9BB62AB41707}" type="sibTrans" cxnId="{CCB5A8BA-B795-479D-9877-66823E5D9D9E}">
      <dgm:prSet/>
      <dgm:spPr/>
      <dgm:t>
        <a:bodyPr/>
        <a:lstStyle/>
        <a:p>
          <a:endParaRPr lang="en-GB"/>
        </a:p>
      </dgm:t>
    </dgm:pt>
    <dgm:pt modelId="{5822D2A0-5425-4D72-A4C4-F20C16F51C24}">
      <dgm:prSet/>
      <dgm:spPr/>
      <dgm:t>
        <a:bodyPr/>
        <a:lstStyle/>
        <a:p>
          <a:pPr rtl="0"/>
          <a:r>
            <a:rPr lang="en-GB" b="0" i="0" dirty="0" smtClean="0">
              <a:latin typeface="Helvetica"/>
              <a:cs typeface="Helvetica"/>
            </a:rPr>
            <a:t>What is the nature of the problem?   </a:t>
          </a:r>
          <a:endParaRPr lang="en-GB" dirty="0">
            <a:latin typeface="Helvetica"/>
            <a:cs typeface="Helvetica"/>
          </a:endParaRPr>
        </a:p>
      </dgm:t>
    </dgm:pt>
    <dgm:pt modelId="{FE59F01C-BDEC-42F3-9429-AF71DE11EA47}" type="parTrans" cxnId="{E4A34384-077D-4011-80D9-95A60E25EFFD}">
      <dgm:prSet/>
      <dgm:spPr/>
      <dgm:t>
        <a:bodyPr/>
        <a:lstStyle/>
        <a:p>
          <a:endParaRPr lang="en-GB"/>
        </a:p>
      </dgm:t>
    </dgm:pt>
    <dgm:pt modelId="{DCFD6B5A-EACE-427B-AF13-021CC2F01112}" type="sibTrans" cxnId="{E4A34384-077D-4011-80D9-95A60E25EFFD}">
      <dgm:prSet/>
      <dgm:spPr/>
      <dgm:t>
        <a:bodyPr/>
        <a:lstStyle/>
        <a:p>
          <a:endParaRPr lang="en-GB"/>
        </a:p>
      </dgm:t>
    </dgm:pt>
    <dgm:pt modelId="{9D2D291B-D080-4EF1-9F10-5EBADD393C5B}">
      <dgm:prSet/>
      <dgm:spPr/>
      <dgm:t>
        <a:bodyPr/>
        <a:lstStyle/>
        <a:p>
          <a:pPr rtl="0"/>
          <a:r>
            <a:rPr lang="en-GB" b="0" i="0" baseline="0" dirty="0" smtClean="0">
              <a:latin typeface="Helvetica"/>
              <a:cs typeface="Helvetica"/>
            </a:rPr>
            <a:t>Compute? I/O? MPI? Thread synchronization?</a:t>
          </a:r>
          <a:endParaRPr lang="en-GB" dirty="0">
            <a:latin typeface="Helvetica"/>
            <a:cs typeface="Helvetica"/>
          </a:endParaRPr>
        </a:p>
      </dgm:t>
    </dgm:pt>
    <dgm:pt modelId="{09769DFC-8ACE-4928-98DB-95C9BDBB982F}" type="parTrans" cxnId="{1BAA6DF6-F7A0-4F2E-A756-0879C92A6D53}">
      <dgm:prSet/>
      <dgm:spPr/>
      <dgm:t>
        <a:bodyPr/>
        <a:lstStyle/>
        <a:p>
          <a:endParaRPr lang="en-GB"/>
        </a:p>
      </dgm:t>
    </dgm:pt>
    <dgm:pt modelId="{244EE7B6-DAA3-4104-85F4-330DCBB15F5F}" type="sibTrans" cxnId="{1BAA6DF6-F7A0-4F2E-A756-0879C92A6D53}">
      <dgm:prSet/>
      <dgm:spPr/>
      <dgm:t>
        <a:bodyPr/>
        <a:lstStyle/>
        <a:p>
          <a:endParaRPr lang="en-GB"/>
        </a:p>
      </dgm:t>
    </dgm:pt>
    <dgm:pt modelId="{DAC3577E-0EB5-4C5F-8E92-11D15BA98516}">
      <dgm:prSet/>
      <dgm:spPr/>
      <dgm:t>
        <a:bodyPr/>
        <a:lstStyle/>
        <a:p>
          <a:pPr rtl="0"/>
          <a:r>
            <a:rPr lang="en-GB" b="0" i="0" baseline="0" dirty="0" smtClean="0">
              <a:latin typeface="Helvetica"/>
              <a:cs typeface="Helvetica"/>
            </a:rPr>
            <a:t>Display the metrics that show the problem best</a:t>
          </a:r>
          <a:endParaRPr lang="en-GB" dirty="0">
            <a:latin typeface="Helvetica"/>
            <a:cs typeface="Helvetica"/>
          </a:endParaRPr>
        </a:p>
      </dgm:t>
    </dgm:pt>
    <dgm:pt modelId="{E9B54F13-B5D5-45DB-BCC1-44CFE53C3563}" type="parTrans" cxnId="{ADC6E1D8-9894-4D64-AC8A-82AE4EA9D26B}">
      <dgm:prSet/>
      <dgm:spPr/>
      <dgm:t>
        <a:bodyPr/>
        <a:lstStyle/>
        <a:p>
          <a:endParaRPr lang="en-GB"/>
        </a:p>
      </dgm:t>
    </dgm:pt>
    <dgm:pt modelId="{D4F1F164-1969-4FD5-AAE8-E94692BD05B0}" type="sibTrans" cxnId="{ADC6E1D8-9894-4D64-AC8A-82AE4EA9D26B}">
      <dgm:prSet/>
      <dgm:spPr/>
      <dgm:t>
        <a:bodyPr/>
        <a:lstStyle/>
        <a:p>
          <a:endParaRPr lang="en-GB"/>
        </a:p>
      </dgm:t>
    </dgm:pt>
    <dgm:pt modelId="{D97E411E-ED2E-428A-9B1C-596D18B215AF}">
      <dgm:prSet/>
      <dgm:spPr/>
      <dgm:t>
        <a:bodyPr/>
        <a:lstStyle/>
        <a:p>
          <a:pPr rtl="0"/>
          <a:r>
            <a:rPr lang="en-GB" b="0" i="0" dirty="0" smtClean="0">
              <a:latin typeface="Helvetica"/>
              <a:cs typeface="Helvetica"/>
            </a:rPr>
            <a:t>Apply brainpower to solve</a:t>
          </a:r>
          <a:endParaRPr lang="en-GB" dirty="0">
            <a:latin typeface="Helvetica"/>
            <a:cs typeface="Helvetica"/>
          </a:endParaRPr>
        </a:p>
      </dgm:t>
    </dgm:pt>
    <dgm:pt modelId="{BC3CB546-0732-4252-9C5A-F683282941D6}" type="parTrans" cxnId="{029F2456-AB81-4639-A7D1-2A84CF5B02E0}">
      <dgm:prSet/>
      <dgm:spPr/>
      <dgm:t>
        <a:bodyPr/>
        <a:lstStyle/>
        <a:p>
          <a:endParaRPr lang="en-GB"/>
        </a:p>
      </dgm:t>
    </dgm:pt>
    <dgm:pt modelId="{564820BC-206B-4D30-95C0-DF9A5CB3625A}" type="sibTrans" cxnId="{029F2456-AB81-4639-A7D1-2A84CF5B02E0}">
      <dgm:prSet/>
      <dgm:spPr/>
      <dgm:t>
        <a:bodyPr/>
        <a:lstStyle/>
        <a:p>
          <a:endParaRPr lang="en-GB"/>
        </a:p>
      </dgm:t>
    </dgm:pt>
    <dgm:pt modelId="{CF81B503-C36F-449C-AC1F-F6090416DF52}">
      <dgm:prSet/>
      <dgm:spPr/>
      <dgm:t>
        <a:bodyPr/>
        <a:lstStyle/>
        <a:p>
          <a:pPr rtl="0"/>
          <a:r>
            <a:rPr lang="en-GB" b="0" i="0" baseline="0" smtClean="0">
              <a:latin typeface="Helvetica"/>
              <a:cs typeface="Helvetica"/>
            </a:rPr>
            <a:t>MPI – can you balance the work better?</a:t>
          </a:r>
          <a:endParaRPr lang="en-GB">
            <a:latin typeface="Helvetica"/>
            <a:cs typeface="Helvetica"/>
          </a:endParaRPr>
        </a:p>
      </dgm:t>
    </dgm:pt>
    <dgm:pt modelId="{41085D7C-1199-44EC-9F02-819A6DAEADD3}" type="parTrans" cxnId="{BC5E318A-0886-4174-BE3F-56B4CBACB195}">
      <dgm:prSet/>
      <dgm:spPr/>
      <dgm:t>
        <a:bodyPr/>
        <a:lstStyle/>
        <a:p>
          <a:endParaRPr lang="en-GB"/>
        </a:p>
      </dgm:t>
    </dgm:pt>
    <dgm:pt modelId="{176AFDEB-38ED-4CFA-ACF8-BE28D24FA713}" type="sibTrans" cxnId="{BC5E318A-0886-4174-BE3F-56B4CBACB195}">
      <dgm:prSet/>
      <dgm:spPr/>
      <dgm:t>
        <a:bodyPr/>
        <a:lstStyle/>
        <a:p>
          <a:endParaRPr lang="en-GB"/>
        </a:p>
      </dgm:t>
    </dgm:pt>
    <dgm:pt modelId="{1A70DDCF-BF2C-4828-ACB8-19CFFA925729}">
      <dgm:prSet/>
      <dgm:spPr/>
      <dgm:t>
        <a:bodyPr/>
        <a:lstStyle/>
        <a:p>
          <a:pPr rtl="0"/>
          <a:r>
            <a:rPr lang="en-GB" b="0" i="0" baseline="0" dirty="0" smtClean="0">
              <a:latin typeface="Helvetica"/>
              <a:cs typeface="Helvetica"/>
            </a:rPr>
            <a:t>Compute – is memory time dominant – can you improve layout?</a:t>
          </a:r>
          <a:endParaRPr lang="en-GB" dirty="0">
            <a:latin typeface="Helvetica"/>
            <a:cs typeface="Helvetica"/>
          </a:endParaRPr>
        </a:p>
      </dgm:t>
    </dgm:pt>
    <dgm:pt modelId="{7E5A038C-D928-4DBA-8D90-C607971BC37D}" type="parTrans" cxnId="{262A6649-0B78-4333-AB94-526A08CBDC83}">
      <dgm:prSet/>
      <dgm:spPr/>
      <dgm:t>
        <a:bodyPr/>
        <a:lstStyle/>
        <a:p>
          <a:endParaRPr lang="en-GB"/>
        </a:p>
      </dgm:t>
    </dgm:pt>
    <dgm:pt modelId="{FC1D37C2-FEFA-4210-B133-1B9545533BFA}" type="sibTrans" cxnId="{262A6649-0B78-4333-AB94-526A08CBDC83}">
      <dgm:prSet/>
      <dgm:spPr/>
      <dgm:t>
        <a:bodyPr/>
        <a:lstStyle/>
        <a:p>
          <a:endParaRPr lang="en-GB"/>
        </a:p>
      </dgm:t>
    </dgm:pt>
    <dgm:pt modelId="{EBD537D6-5850-4DDE-997B-61AC1DCCF92D}">
      <dgm:prSet/>
      <dgm:spPr/>
      <dgm:t>
        <a:bodyPr/>
        <a:lstStyle/>
        <a:p>
          <a:pPr rtl="0"/>
          <a:r>
            <a:rPr lang="en-GB" b="0" i="0" smtClean="0">
              <a:latin typeface="Helvetica"/>
              <a:cs typeface="Helvetica"/>
            </a:rPr>
            <a:t>Think of the future</a:t>
          </a:r>
          <a:endParaRPr lang="en-GB">
            <a:latin typeface="Helvetica"/>
            <a:cs typeface="Helvetica"/>
          </a:endParaRPr>
        </a:p>
      </dgm:t>
    </dgm:pt>
    <dgm:pt modelId="{ADE33561-A796-4AD2-89BA-A48DB97E585F}" type="parTrans" cxnId="{C495199C-AF2F-4B9A-876D-0F907287A978}">
      <dgm:prSet/>
      <dgm:spPr/>
      <dgm:t>
        <a:bodyPr/>
        <a:lstStyle/>
        <a:p>
          <a:endParaRPr lang="en-GB"/>
        </a:p>
      </dgm:t>
    </dgm:pt>
    <dgm:pt modelId="{910B71E1-43DF-4829-8D59-081889031780}" type="sibTrans" cxnId="{C495199C-AF2F-4B9A-876D-0F907287A978}">
      <dgm:prSet/>
      <dgm:spPr/>
      <dgm:t>
        <a:bodyPr/>
        <a:lstStyle/>
        <a:p>
          <a:endParaRPr lang="en-GB"/>
        </a:p>
      </dgm:t>
    </dgm:pt>
    <dgm:pt modelId="{022D2D06-F131-4103-BF1B-78EADFBE8C9D}">
      <dgm:prSet/>
      <dgm:spPr/>
      <dgm:t>
        <a:bodyPr/>
        <a:lstStyle/>
        <a:p>
          <a:pPr rtl="0"/>
          <a:r>
            <a:rPr lang="en-GB" b="0" i="0" baseline="0" dirty="0" smtClean="0">
              <a:latin typeface="Helvetica"/>
              <a:cs typeface="Helvetica"/>
            </a:rPr>
            <a:t>Try larger process or thread counts to watch for scalability problems</a:t>
          </a:r>
          <a:endParaRPr lang="en-GB" dirty="0">
            <a:latin typeface="Helvetica"/>
            <a:cs typeface="Helvetica"/>
          </a:endParaRPr>
        </a:p>
      </dgm:t>
    </dgm:pt>
    <dgm:pt modelId="{EB34F4D8-58F5-4A82-9939-2EC9DC951A82}" type="parTrans" cxnId="{7EE49971-2252-4293-9A11-05AA34D56B40}">
      <dgm:prSet/>
      <dgm:spPr/>
      <dgm:t>
        <a:bodyPr/>
        <a:lstStyle/>
        <a:p>
          <a:endParaRPr lang="en-GB"/>
        </a:p>
      </dgm:t>
    </dgm:pt>
    <dgm:pt modelId="{6958A54C-6863-4946-900B-1CFA9F47A77B}" type="sibTrans" cxnId="{7EE49971-2252-4293-9A11-05AA34D56B40}">
      <dgm:prSet/>
      <dgm:spPr/>
      <dgm:t>
        <a:bodyPr/>
        <a:lstStyle/>
        <a:p>
          <a:endParaRPr lang="en-GB"/>
        </a:p>
      </dgm:t>
    </dgm:pt>
    <dgm:pt modelId="{2F4814AE-B925-4BD3-99FB-8947CE1D142E}">
      <dgm:prSet/>
      <dgm:spPr/>
      <dgm:t>
        <a:bodyPr/>
        <a:lstStyle/>
        <a:p>
          <a:pPr rtl="0"/>
          <a:r>
            <a:rPr lang="en-GB" b="0" i="0" baseline="0" dirty="0" smtClean="0">
              <a:latin typeface="Helvetica"/>
              <a:cs typeface="Helvetica"/>
            </a:rPr>
            <a:t>Keep the profile (.map file) for future comparison</a:t>
          </a:r>
          <a:endParaRPr lang="en-GB" dirty="0">
            <a:latin typeface="Helvetica"/>
            <a:cs typeface="Helvetica"/>
          </a:endParaRPr>
        </a:p>
      </dgm:t>
    </dgm:pt>
    <dgm:pt modelId="{D188E580-FBA5-4E5F-B623-A08CCBF1AFA6}" type="parTrans" cxnId="{2F0A960B-5124-4103-8C96-EDDD7E952A6D}">
      <dgm:prSet/>
      <dgm:spPr/>
      <dgm:t>
        <a:bodyPr/>
        <a:lstStyle/>
        <a:p>
          <a:endParaRPr lang="en-GB"/>
        </a:p>
      </dgm:t>
    </dgm:pt>
    <dgm:pt modelId="{957723BA-34E8-480A-BFE2-AFDF3D679235}" type="sibTrans" cxnId="{2F0A960B-5124-4103-8C96-EDDD7E952A6D}">
      <dgm:prSet/>
      <dgm:spPr/>
      <dgm:t>
        <a:bodyPr/>
        <a:lstStyle/>
        <a:p>
          <a:endParaRPr lang="en-GB"/>
        </a:p>
      </dgm:t>
    </dgm:pt>
    <dgm:pt modelId="{140C8247-5882-42F3-BB28-675F5BE8B24B}">
      <dgm:prSet/>
      <dgm:spPr/>
      <dgm:t>
        <a:bodyPr/>
        <a:lstStyle/>
        <a:p>
          <a:pPr rtl="0"/>
          <a:r>
            <a:rPr lang="en-GB" b="0" i="0" baseline="0" dirty="0" smtClean="0">
              <a:latin typeface="Helvetica"/>
              <a:cs typeface="Helvetica"/>
            </a:rPr>
            <a:t>Which part/phase of the code dominates time?</a:t>
          </a:r>
          <a:endParaRPr lang="en-GB" dirty="0">
            <a:latin typeface="Helvetica"/>
            <a:cs typeface="Helvetica"/>
          </a:endParaRPr>
        </a:p>
      </dgm:t>
    </dgm:pt>
    <dgm:pt modelId="{A0D6DC15-BECF-4B1A-A522-B457AACD5771}" type="parTrans" cxnId="{F56B2C7F-B98D-4F06-85CC-D409691FD01F}">
      <dgm:prSet/>
      <dgm:spPr/>
      <dgm:t>
        <a:bodyPr/>
        <a:lstStyle/>
        <a:p>
          <a:endParaRPr lang="en-GB"/>
        </a:p>
      </dgm:t>
    </dgm:pt>
    <dgm:pt modelId="{42B13030-397C-4CB3-A44A-D56B80A44BA9}" type="sibTrans" cxnId="{F56B2C7F-B98D-4F06-85CC-D409691FD01F}">
      <dgm:prSet/>
      <dgm:spPr/>
      <dgm:t>
        <a:bodyPr/>
        <a:lstStyle/>
        <a:p>
          <a:endParaRPr lang="en-GB"/>
        </a:p>
      </dgm:t>
    </dgm:pt>
    <dgm:pt modelId="{09202692-33C7-4CE9-BC3E-777F069C836E}" type="pres">
      <dgm:prSet presAssocID="{D66A2D6B-347D-4F7F-B2B2-7DD9BE4066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12D63F6-8EEA-45C1-B04F-901EC2A7E52D}" type="pres">
      <dgm:prSet presAssocID="{CE7054AE-FA98-49D6-8F8F-02A97584732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C8DD6-EEA2-4F77-998D-816D06F577C1}" type="pres">
      <dgm:prSet presAssocID="{763C3B47-C6A9-44C1-9EEE-11B3B5888BD4}" presName="sibTrans" presStyleLbl="sibTrans1D1" presStyleIdx="0" presStyleCnt="5"/>
      <dgm:spPr/>
      <dgm:t>
        <a:bodyPr/>
        <a:lstStyle/>
        <a:p>
          <a:endParaRPr lang="en-GB"/>
        </a:p>
      </dgm:t>
    </dgm:pt>
    <dgm:pt modelId="{0DDAA0B7-B948-4C9B-9F05-E6D4F529AF40}" type="pres">
      <dgm:prSet presAssocID="{763C3B47-C6A9-44C1-9EEE-11B3B5888BD4}" presName="connectorText" presStyleLbl="sibTrans1D1" presStyleIdx="0" presStyleCnt="5"/>
      <dgm:spPr/>
      <dgm:t>
        <a:bodyPr/>
        <a:lstStyle/>
        <a:p>
          <a:endParaRPr lang="en-GB"/>
        </a:p>
      </dgm:t>
    </dgm:pt>
    <dgm:pt modelId="{9E901777-43B2-4BE7-B57D-89B238DD17CF}" type="pres">
      <dgm:prSet presAssocID="{E4833684-ACAE-4DC3-8275-5EA5FF3EB5F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5A1D43-1050-4667-81DB-389AF0B24F89}" type="pres">
      <dgm:prSet presAssocID="{E8607559-551F-48D8-9683-09F76F309EE6}" presName="sibTrans" presStyleLbl="sibTrans1D1" presStyleIdx="1" presStyleCnt="5"/>
      <dgm:spPr/>
      <dgm:t>
        <a:bodyPr/>
        <a:lstStyle/>
        <a:p>
          <a:endParaRPr lang="en-GB"/>
        </a:p>
      </dgm:t>
    </dgm:pt>
    <dgm:pt modelId="{51296C9B-C4FD-444C-914A-5A9673E189E2}" type="pres">
      <dgm:prSet presAssocID="{E8607559-551F-48D8-9683-09F76F309EE6}" presName="connectorText" presStyleLbl="sibTrans1D1" presStyleIdx="1" presStyleCnt="5"/>
      <dgm:spPr/>
      <dgm:t>
        <a:bodyPr/>
        <a:lstStyle/>
        <a:p>
          <a:endParaRPr lang="en-GB"/>
        </a:p>
      </dgm:t>
    </dgm:pt>
    <dgm:pt modelId="{557EF185-1010-4B2B-9E94-4E05485A3EFE}" type="pres">
      <dgm:prSet presAssocID="{2333C1E9-BDD6-4BF7-8928-24C55C4DE2F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5B726B-29E2-4217-88CC-E6E008147D10}" type="pres">
      <dgm:prSet presAssocID="{EA23AD0F-5157-49F3-8F67-0F5C382CF8DE}" presName="sibTrans" presStyleLbl="sibTrans1D1" presStyleIdx="2" presStyleCnt="5"/>
      <dgm:spPr/>
      <dgm:t>
        <a:bodyPr/>
        <a:lstStyle/>
        <a:p>
          <a:endParaRPr lang="en-GB"/>
        </a:p>
      </dgm:t>
    </dgm:pt>
    <dgm:pt modelId="{44050560-8524-4D40-9159-B296CF2C9900}" type="pres">
      <dgm:prSet presAssocID="{EA23AD0F-5157-49F3-8F67-0F5C382CF8DE}" presName="connectorText" presStyleLbl="sibTrans1D1" presStyleIdx="2" presStyleCnt="5"/>
      <dgm:spPr/>
      <dgm:t>
        <a:bodyPr/>
        <a:lstStyle/>
        <a:p>
          <a:endParaRPr lang="en-GB"/>
        </a:p>
      </dgm:t>
    </dgm:pt>
    <dgm:pt modelId="{92CB7EAE-5203-4742-B2C5-082EE95AA922}" type="pres">
      <dgm:prSet presAssocID="{5822D2A0-5425-4D72-A4C4-F20C16F51C2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07D0BB-1F2B-4499-96B7-18DB681BD86C}" type="pres">
      <dgm:prSet presAssocID="{DCFD6B5A-EACE-427B-AF13-021CC2F01112}" presName="sibTrans" presStyleLbl="sibTrans1D1" presStyleIdx="3" presStyleCnt="5"/>
      <dgm:spPr/>
      <dgm:t>
        <a:bodyPr/>
        <a:lstStyle/>
        <a:p>
          <a:endParaRPr lang="en-GB"/>
        </a:p>
      </dgm:t>
    </dgm:pt>
    <dgm:pt modelId="{4DC780DC-ABBE-4B2C-8DD4-9C12AB2E5BB5}" type="pres">
      <dgm:prSet presAssocID="{DCFD6B5A-EACE-427B-AF13-021CC2F01112}" presName="connectorText" presStyleLbl="sibTrans1D1" presStyleIdx="3" presStyleCnt="5"/>
      <dgm:spPr/>
      <dgm:t>
        <a:bodyPr/>
        <a:lstStyle/>
        <a:p>
          <a:endParaRPr lang="en-GB"/>
        </a:p>
      </dgm:t>
    </dgm:pt>
    <dgm:pt modelId="{E008A6C2-59B8-49F6-9D07-FEAFC9AA6891}" type="pres">
      <dgm:prSet presAssocID="{D97E411E-ED2E-428A-9B1C-596D18B215A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22CB7D-ECA3-4247-97E0-898C93F6B3C9}" type="pres">
      <dgm:prSet presAssocID="{564820BC-206B-4D30-95C0-DF9A5CB3625A}" presName="sibTrans" presStyleLbl="sibTrans1D1" presStyleIdx="4" presStyleCnt="5"/>
      <dgm:spPr/>
      <dgm:t>
        <a:bodyPr/>
        <a:lstStyle/>
        <a:p>
          <a:endParaRPr lang="en-GB"/>
        </a:p>
      </dgm:t>
    </dgm:pt>
    <dgm:pt modelId="{3A7B9993-9FC8-4390-A10F-BA781FDECBCA}" type="pres">
      <dgm:prSet presAssocID="{564820BC-206B-4D30-95C0-DF9A5CB3625A}" presName="connectorText" presStyleLbl="sibTrans1D1" presStyleIdx="4" presStyleCnt="5"/>
      <dgm:spPr/>
      <dgm:t>
        <a:bodyPr/>
        <a:lstStyle/>
        <a:p>
          <a:endParaRPr lang="en-GB"/>
        </a:p>
      </dgm:t>
    </dgm:pt>
    <dgm:pt modelId="{D336637A-EBEB-4EF1-AED4-0655B5F52467}" type="pres">
      <dgm:prSet presAssocID="{EBD537D6-5850-4DDE-997B-61AC1DCCF92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C6E1D8-9894-4D64-AC8A-82AE4EA9D26B}" srcId="{5822D2A0-5425-4D72-A4C4-F20C16F51C24}" destId="{DAC3577E-0EB5-4C5F-8E92-11D15BA98516}" srcOrd="1" destOrd="0" parTransId="{E9B54F13-B5D5-45DB-BCC1-44CFE53C3563}" sibTransId="{D4F1F164-1969-4FD5-AAE8-E94692BD05B0}"/>
    <dgm:cxn modelId="{0E5D2EC6-9FF3-D946-B578-6567D57F77D0}" type="presOf" srcId="{022D2D06-F131-4103-BF1B-78EADFBE8C9D}" destId="{D336637A-EBEB-4EF1-AED4-0655B5F52467}" srcOrd="0" destOrd="1" presId="urn:microsoft.com/office/officeart/2005/8/layout/bProcess3"/>
    <dgm:cxn modelId="{43492081-C27C-4D91-AC35-68103A6E7040}" srcId="{E4833684-ACAE-4DC3-8275-5EA5FF3EB5FA}" destId="{4C58A713-C6C9-43F1-B3B6-243CBFD4BF94}" srcOrd="0" destOrd="0" parTransId="{EF5C0439-F07E-4BCE-B441-89B284D3ADF8}" sibTransId="{F9030A75-600A-49F2-B478-649AF4231464}"/>
    <dgm:cxn modelId="{92091958-A362-544D-9746-156FC3508917}" type="presOf" srcId="{3CFCB560-D5DB-4CD1-B90F-37CEF9A992D3}" destId="{557EF185-1010-4B2B-9E94-4E05485A3EFE}" srcOrd="0" destOrd="2" presId="urn:microsoft.com/office/officeart/2005/8/layout/bProcess3"/>
    <dgm:cxn modelId="{F56B2C7F-B98D-4F06-85CC-D409691FD01F}" srcId="{2333C1E9-BDD6-4BF7-8928-24C55C4DE2F5}" destId="{140C8247-5882-42F3-BB28-675F5BE8B24B}" srcOrd="0" destOrd="0" parTransId="{A0D6DC15-BECF-4B1A-A522-B457AACD5771}" sibTransId="{42B13030-397C-4CB3-A44A-D56B80A44BA9}"/>
    <dgm:cxn modelId="{CAB9EFFB-8A36-E246-B4BA-0DF083173DB6}" type="presOf" srcId="{EBD537D6-5850-4DDE-997B-61AC1DCCF92D}" destId="{D336637A-EBEB-4EF1-AED4-0655B5F52467}" srcOrd="0" destOrd="0" presId="urn:microsoft.com/office/officeart/2005/8/layout/bProcess3"/>
    <dgm:cxn modelId="{62D767FF-0344-EA4B-BFEC-352026125DAB}" type="presOf" srcId="{C68490AE-3222-4BA6-B6A8-13A10B31915E}" destId="{9E901777-43B2-4BE7-B57D-89B238DD17CF}" srcOrd="0" destOrd="2" presId="urn:microsoft.com/office/officeart/2005/8/layout/bProcess3"/>
    <dgm:cxn modelId="{F02E7F56-64F8-944C-9849-81824E97E322}" type="presOf" srcId="{DCFD6B5A-EACE-427B-AF13-021CC2F01112}" destId="{4DC780DC-ABBE-4B2C-8DD4-9C12AB2E5BB5}" srcOrd="1" destOrd="0" presId="urn:microsoft.com/office/officeart/2005/8/layout/bProcess3"/>
    <dgm:cxn modelId="{202D6A87-C4B9-488E-AF58-F2DC0885FD18}" srcId="{D66A2D6B-347D-4F7F-B2B2-7DD9BE406670}" destId="{CE7054AE-FA98-49D6-8F8F-02A975847324}" srcOrd="0" destOrd="0" parTransId="{3BCE93AF-952F-441B-8667-2D3E49DE0EE4}" sibTransId="{763C3B47-C6A9-44C1-9EEE-11B3B5888BD4}"/>
    <dgm:cxn modelId="{20AFA3CD-98D9-A749-8EE1-82571EEC16D7}" type="presOf" srcId="{CE7054AE-FA98-49D6-8F8F-02A975847324}" destId="{712D63F6-8EEA-45C1-B04F-901EC2A7E52D}" srcOrd="0" destOrd="0" presId="urn:microsoft.com/office/officeart/2005/8/layout/bProcess3"/>
    <dgm:cxn modelId="{BC5E318A-0886-4174-BE3F-56B4CBACB195}" srcId="{D97E411E-ED2E-428A-9B1C-596D18B215AF}" destId="{CF81B503-C36F-449C-AC1F-F6090416DF52}" srcOrd="0" destOrd="0" parTransId="{41085D7C-1199-44EC-9F02-819A6DAEADD3}" sibTransId="{176AFDEB-38ED-4CFA-ACF8-BE28D24FA713}"/>
    <dgm:cxn modelId="{907A1B93-ED94-6342-A464-0684C9682C11}" type="presOf" srcId="{D97E411E-ED2E-428A-9B1C-596D18B215AF}" destId="{E008A6C2-59B8-49F6-9D07-FEAFC9AA6891}" srcOrd="0" destOrd="0" presId="urn:microsoft.com/office/officeart/2005/8/layout/bProcess3"/>
    <dgm:cxn modelId="{2E263BA8-EAAD-E64D-B2AB-974B575FE732}" type="presOf" srcId="{E4833684-ACAE-4DC3-8275-5EA5FF3EB5FA}" destId="{9E901777-43B2-4BE7-B57D-89B238DD17CF}" srcOrd="0" destOrd="0" presId="urn:microsoft.com/office/officeart/2005/8/layout/bProcess3"/>
    <dgm:cxn modelId="{498FF510-1E5D-934E-909D-867763834F88}" type="presOf" srcId="{CF81B503-C36F-449C-AC1F-F6090416DF52}" destId="{E008A6C2-59B8-49F6-9D07-FEAFC9AA6891}" srcOrd="0" destOrd="1" presId="urn:microsoft.com/office/officeart/2005/8/layout/bProcess3"/>
    <dgm:cxn modelId="{6E9E6E0B-C52C-0445-AC1C-D6C516F89509}" type="presOf" srcId="{DCFD6B5A-EACE-427B-AF13-021CC2F01112}" destId="{DF07D0BB-1F2B-4499-96B7-18DB681BD86C}" srcOrd="0" destOrd="0" presId="urn:microsoft.com/office/officeart/2005/8/layout/bProcess3"/>
    <dgm:cxn modelId="{48662A7E-2352-BB44-888D-37E19597FE22}" type="presOf" srcId="{EA23AD0F-5157-49F3-8F67-0F5C382CF8DE}" destId="{0B5B726B-29E2-4217-88CC-E6E008147D10}" srcOrd="0" destOrd="0" presId="urn:microsoft.com/office/officeart/2005/8/layout/bProcess3"/>
    <dgm:cxn modelId="{029F2456-AB81-4639-A7D1-2A84CF5B02E0}" srcId="{D66A2D6B-347D-4F7F-B2B2-7DD9BE406670}" destId="{D97E411E-ED2E-428A-9B1C-596D18B215AF}" srcOrd="4" destOrd="0" parTransId="{BC3CB546-0732-4252-9C5A-F683282941D6}" sibTransId="{564820BC-206B-4D30-95C0-DF9A5CB3625A}"/>
    <dgm:cxn modelId="{0BA1F9C6-B4BC-844B-A5BA-491DEF2CCC9D}" type="presOf" srcId="{D66A2D6B-347D-4F7F-B2B2-7DD9BE406670}" destId="{09202692-33C7-4CE9-BC3E-777F069C836E}" srcOrd="0" destOrd="0" presId="urn:microsoft.com/office/officeart/2005/8/layout/bProcess3"/>
    <dgm:cxn modelId="{36A986D4-C418-064D-BE49-F120F88105F2}" type="presOf" srcId="{2333C1E9-BDD6-4BF7-8928-24C55C4DE2F5}" destId="{557EF185-1010-4B2B-9E94-4E05485A3EFE}" srcOrd="0" destOrd="0" presId="urn:microsoft.com/office/officeart/2005/8/layout/bProcess3"/>
    <dgm:cxn modelId="{6224DC29-4060-48E2-BF97-C55315387472}" srcId="{CE7054AE-FA98-49D6-8F8F-02A975847324}" destId="{BD9D8E37-D4E7-41B1-90A2-6994CE74BF14}" srcOrd="1" destOrd="0" parTransId="{324B0A10-DB68-4D3A-B329-E10C76024459}" sibTransId="{4690BD33-0731-44EA-855F-791BFA577F2E}"/>
    <dgm:cxn modelId="{619CE8D9-ECEB-471A-9D54-9C49231520EB}" srcId="{CE7054AE-FA98-49D6-8F8F-02A975847324}" destId="{9C2B924E-BBA5-44D5-8063-A51088BF67FC}" srcOrd="0" destOrd="0" parTransId="{5B59B301-338F-416B-B1C1-F058C721EC3B}" sibTransId="{163E1951-9187-4B5B-88D8-370069901D1F}"/>
    <dgm:cxn modelId="{F58778CD-E810-E54A-A875-1664CFF87B55}" type="presOf" srcId="{140C8247-5882-42F3-BB28-675F5BE8B24B}" destId="{557EF185-1010-4B2B-9E94-4E05485A3EFE}" srcOrd="0" destOrd="1" presId="urn:microsoft.com/office/officeart/2005/8/layout/bProcess3"/>
    <dgm:cxn modelId="{6C355904-EFBB-2842-97DB-856BE14CE5C7}" type="presOf" srcId="{BD9D8E37-D4E7-41B1-90A2-6994CE74BF14}" destId="{712D63F6-8EEA-45C1-B04F-901EC2A7E52D}" srcOrd="0" destOrd="2" presId="urn:microsoft.com/office/officeart/2005/8/layout/bProcess3"/>
    <dgm:cxn modelId="{C3F9D196-443F-3044-A582-C8922C88E684}" type="presOf" srcId="{E8607559-551F-48D8-9683-09F76F309EE6}" destId="{385A1D43-1050-4667-81DB-389AF0B24F89}" srcOrd="0" destOrd="0" presId="urn:microsoft.com/office/officeart/2005/8/layout/bProcess3"/>
    <dgm:cxn modelId="{F4B05251-DD97-2D4B-B2E5-A251FAD37112}" type="presOf" srcId="{9D2D291B-D080-4EF1-9F10-5EBADD393C5B}" destId="{92CB7EAE-5203-4742-B2C5-082EE95AA922}" srcOrd="0" destOrd="1" presId="urn:microsoft.com/office/officeart/2005/8/layout/bProcess3"/>
    <dgm:cxn modelId="{50EEE82E-FE8E-A145-891F-D994D8D5EA2E}" type="presOf" srcId="{DAC3577E-0EB5-4C5F-8E92-11D15BA98516}" destId="{92CB7EAE-5203-4742-B2C5-082EE95AA922}" srcOrd="0" destOrd="2" presId="urn:microsoft.com/office/officeart/2005/8/layout/bProcess3"/>
    <dgm:cxn modelId="{E4A34384-077D-4011-80D9-95A60E25EFFD}" srcId="{D66A2D6B-347D-4F7F-B2B2-7DD9BE406670}" destId="{5822D2A0-5425-4D72-A4C4-F20C16F51C24}" srcOrd="3" destOrd="0" parTransId="{FE59F01C-BDEC-42F3-9429-AF71DE11EA47}" sibTransId="{DCFD6B5A-EACE-427B-AF13-021CC2F01112}"/>
    <dgm:cxn modelId="{FE9E1CB0-F7D4-634A-BB98-919FF973F4E3}" type="presOf" srcId="{564820BC-206B-4D30-95C0-DF9A5CB3625A}" destId="{3A7B9993-9FC8-4390-A10F-BA781FDECBCA}" srcOrd="1" destOrd="0" presId="urn:microsoft.com/office/officeart/2005/8/layout/bProcess3"/>
    <dgm:cxn modelId="{262A6649-0B78-4333-AB94-526A08CBDC83}" srcId="{D97E411E-ED2E-428A-9B1C-596D18B215AF}" destId="{1A70DDCF-BF2C-4828-ACB8-19CFFA925729}" srcOrd="1" destOrd="0" parTransId="{7E5A038C-D928-4DBA-8D90-C607971BC37D}" sibTransId="{FC1D37C2-FEFA-4210-B133-1B9545533BFA}"/>
    <dgm:cxn modelId="{10B51C45-73A4-A546-93B8-DBDD04EDA9F2}" type="presOf" srcId="{E8607559-551F-48D8-9683-09F76F309EE6}" destId="{51296C9B-C4FD-444C-914A-5A9673E189E2}" srcOrd="1" destOrd="0" presId="urn:microsoft.com/office/officeart/2005/8/layout/bProcess3"/>
    <dgm:cxn modelId="{CCB5A8BA-B795-479D-9877-66823E5D9D9E}" srcId="{2333C1E9-BDD6-4BF7-8928-24C55C4DE2F5}" destId="{3CFCB560-D5DB-4CD1-B90F-37CEF9A992D3}" srcOrd="1" destOrd="0" parTransId="{91E7D5F9-B147-423B-B82E-596DD7178908}" sibTransId="{F956B23B-E103-4003-B6FB-9BB62AB41707}"/>
    <dgm:cxn modelId="{E84A25BC-12C0-3B4A-9ADB-B4B3617F0858}" type="presOf" srcId="{564820BC-206B-4D30-95C0-DF9A5CB3625A}" destId="{5822CB7D-ECA3-4247-97E0-898C93F6B3C9}" srcOrd="0" destOrd="0" presId="urn:microsoft.com/office/officeart/2005/8/layout/bProcess3"/>
    <dgm:cxn modelId="{1BAA6DF6-F7A0-4F2E-A756-0879C92A6D53}" srcId="{5822D2A0-5425-4D72-A4C4-F20C16F51C24}" destId="{9D2D291B-D080-4EF1-9F10-5EBADD393C5B}" srcOrd="0" destOrd="0" parTransId="{09769DFC-8ACE-4928-98DB-95C9BDBB982F}" sibTransId="{244EE7B6-DAA3-4104-85F4-330DCBB15F5F}"/>
    <dgm:cxn modelId="{C495199C-AF2F-4B9A-876D-0F907287A978}" srcId="{D66A2D6B-347D-4F7F-B2B2-7DD9BE406670}" destId="{EBD537D6-5850-4DDE-997B-61AC1DCCF92D}" srcOrd="5" destOrd="0" parTransId="{ADE33561-A796-4AD2-89BA-A48DB97E585F}" sibTransId="{910B71E1-43DF-4829-8D59-081889031780}"/>
    <dgm:cxn modelId="{341C5385-E963-403D-9F87-A981CAEB0EC8}" srcId="{E4833684-ACAE-4DC3-8275-5EA5FF3EB5FA}" destId="{C68490AE-3222-4BA6-B6A8-13A10B31915E}" srcOrd="1" destOrd="0" parTransId="{A98E3E39-B334-4B1D-AA13-A6799285602C}" sibTransId="{227536D3-9933-446F-B7C1-6F5BBF61865C}"/>
    <dgm:cxn modelId="{7EE49971-2252-4293-9A11-05AA34D56B40}" srcId="{EBD537D6-5850-4DDE-997B-61AC1DCCF92D}" destId="{022D2D06-F131-4103-BF1B-78EADFBE8C9D}" srcOrd="0" destOrd="0" parTransId="{EB34F4D8-58F5-4A82-9939-2EC9DC951A82}" sibTransId="{6958A54C-6863-4946-900B-1CFA9F47A77B}"/>
    <dgm:cxn modelId="{2F0A960B-5124-4103-8C96-EDDD7E952A6D}" srcId="{EBD537D6-5850-4DDE-997B-61AC1DCCF92D}" destId="{2F4814AE-B925-4BD3-99FB-8947CE1D142E}" srcOrd="1" destOrd="0" parTransId="{D188E580-FBA5-4E5F-B623-A08CCBF1AFA6}" sibTransId="{957723BA-34E8-480A-BFE2-AFDF3D679235}"/>
    <dgm:cxn modelId="{FC3BCA51-699D-1A4F-84E2-1622ABEC1DA5}" type="presOf" srcId="{2F4814AE-B925-4BD3-99FB-8947CE1D142E}" destId="{D336637A-EBEB-4EF1-AED4-0655B5F52467}" srcOrd="0" destOrd="2" presId="urn:microsoft.com/office/officeart/2005/8/layout/bProcess3"/>
    <dgm:cxn modelId="{C61FCCE5-5EBE-D64C-A4BF-AD67B60D25AF}" type="presOf" srcId="{9C2B924E-BBA5-44D5-8063-A51088BF67FC}" destId="{712D63F6-8EEA-45C1-B04F-901EC2A7E52D}" srcOrd="0" destOrd="1" presId="urn:microsoft.com/office/officeart/2005/8/layout/bProcess3"/>
    <dgm:cxn modelId="{51737237-1391-6C4D-AE09-782993BC9489}" type="presOf" srcId="{5822D2A0-5425-4D72-A4C4-F20C16F51C24}" destId="{92CB7EAE-5203-4742-B2C5-082EE95AA922}" srcOrd="0" destOrd="0" presId="urn:microsoft.com/office/officeart/2005/8/layout/bProcess3"/>
    <dgm:cxn modelId="{33090110-F38E-FF41-83C6-3CACF66D11A2}" type="presOf" srcId="{4C58A713-C6C9-43F1-B3B6-243CBFD4BF94}" destId="{9E901777-43B2-4BE7-B57D-89B238DD17CF}" srcOrd="0" destOrd="1" presId="urn:microsoft.com/office/officeart/2005/8/layout/bProcess3"/>
    <dgm:cxn modelId="{CFF61CAD-7044-444E-AE37-CBD36F448AEB}" type="presOf" srcId="{763C3B47-C6A9-44C1-9EEE-11B3B5888BD4}" destId="{0DDAA0B7-B948-4C9B-9F05-E6D4F529AF40}" srcOrd="1" destOrd="0" presId="urn:microsoft.com/office/officeart/2005/8/layout/bProcess3"/>
    <dgm:cxn modelId="{D125E4B3-94DA-AA41-A06C-6CCC5BC3F897}" type="presOf" srcId="{EA23AD0F-5157-49F3-8F67-0F5C382CF8DE}" destId="{44050560-8524-4D40-9159-B296CF2C9900}" srcOrd="1" destOrd="0" presId="urn:microsoft.com/office/officeart/2005/8/layout/bProcess3"/>
    <dgm:cxn modelId="{95D0D066-2F2F-496C-BD50-1DD6D37FBF1E}" srcId="{D66A2D6B-347D-4F7F-B2B2-7DD9BE406670}" destId="{E4833684-ACAE-4DC3-8275-5EA5FF3EB5FA}" srcOrd="1" destOrd="0" parTransId="{64DDBC53-F2DF-459E-B4F8-D2B4651C3853}" sibTransId="{E8607559-551F-48D8-9683-09F76F309EE6}"/>
    <dgm:cxn modelId="{2452F195-1C5D-46A3-ACA1-44A478FB2091}" srcId="{D66A2D6B-347D-4F7F-B2B2-7DD9BE406670}" destId="{2333C1E9-BDD6-4BF7-8928-24C55C4DE2F5}" srcOrd="2" destOrd="0" parTransId="{8769A0E0-70A0-47FE-BAD2-AB9C2DB768F6}" sibTransId="{EA23AD0F-5157-49F3-8F67-0F5C382CF8DE}"/>
    <dgm:cxn modelId="{B0923ACB-87AB-164B-B941-1E12562DA0F6}" type="presOf" srcId="{763C3B47-C6A9-44C1-9EEE-11B3B5888BD4}" destId="{14DC8DD6-EEA2-4F77-998D-816D06F577C1}" srcOrd="0" destOrd="0" presId="urn:microsoft.com/office/officeart/2005/8/layout/bProcess3"/>
    <dgm:cxn modelId="{B49FE2ED-03DB-9F42-A6EA-059E4055FED9}" type="presOf" srcId="{1A70DDCF-BF2C-4828-ACB8-19CFFA925729}" destId="{E008A6C2-59B8-49F6-9D07-FEAFC9AA6891}" srcOrd="0" destOrd="2" presId="urn:microsoft.com/office/officeart/2005/8/layout/bProcess3"/>
    <dgm:cxn modelId="{43B55E9F-2DDE-BE4B-86AF-5548E0CF3728}" type="presParOf" srcId="{09202692-33C7-4CE9-BC3E-777F069C836E}" destId="{712D63F6-8EEA-45C1-B04F-901EC2A7E52D}" srcOrd="0" destOrd="0" presId="urn:microsoft.com/office/officeart/2005/8/layout/bProcess3"/>
    <dgm:cxn modelId="{27CA8146-3BF5-AC4B-9D86-C6642730C24F}" type="presParOf" srcId="{09202692-33C7-4CE9-BC3E-777F069C836E}" destId="{14DC8DD6-EEA2-4F77-998D-816D06F577C1}" srcOrd="1" destOrd="0" presId="urn:microsoft.com/office/officeart/2005/8/layout/bProcess3"/>
    <dgm:cxn modelId="{8579C14C-0307-B646-9336-40853E834F28}" type="presParOf" srcId="{14DC8DD6-EEA2-4F77-998D-816D06F577C1}" destId="{0DDAA0B7-B948-4C9B-9F05-E6D4F529AF40}" srcOrd="0" destOrd="0" presId="urn:microsoft.com/office/officeart/2005/8/layout/bProcess3"/>
    <dgm:cxn modelId="{A59B8457-B068-2A40-9954-872FEF7FCFEB}" type="presParOf" srcId="{09202692-33C7-4CE9-BC3E-777F069C836E}" destId="{9E901777-43B2-4BE7-B57D-89B238DD17CF}" srcOrd="2" destOrd="0" presId="urn:microsoft.com/office/officeart/2005/8/layout/bProcess3"/>
    <dgm:cxn modelId="{4AEDD40B-2E6F-234B-97C8-93A6DA2405DC}" type="presParOf" srcId="{09202692-33C7-4CE9-BC3E-777F069C836E}" destId="{385A1D43-1050-4667-81DB-389AF0B24F89}" srcOrd="3" destOrd="0" presId="urn:microsoft.com/office/officeart/2005/8/layout/bProcess3"/>
    <dgm:cxn modelId="{CAD9BD8A-7E4F-5C46-A970-1A8809197A94}" type="presParOf" srcId="{385A1D43-1050-4667-81DB-389AF0B24F89}" destId="{51296C9B-C4FD-444C-914A-5A9673E189E2}" srcOrd="0" destOrd="0" presId="urn:microsoft.com/office/officeart/2005/8/layout/bProcess3"/>
    <dgm:cxn modelId="{98932E36-19E9-5A4E-9A2D-994F17C09F09}" type="presParOf" srcId="{09202692-33C7-4CE9-BC3E-777F069C836E}" destId="{557EF185-1010-4B2B-9E94-4E05485A3EFE}" srcOrd="4" destOrd="0" presId="urn:microsoft.com/office/officeart/2005/8/layout/bProcess3"/>
    <dgm:cxn modelId="{2CB0065E-2EB1-544E-A1DA-A616DE4B04E2}" type="presParOf" srcId="{09202692-33C7-4CE9-BC3E-777F069C836E}" destId="{0B5B726B-29E2-4217-88CC-E6E008147D10}" srcOrd="5" destOrd="0" presId="urn:microsoft.com/office/officeart/2005/8/layout/bProcess3"/>
    <dgm:cxn modelId="{FE986E40-7035-A947-AE86-EF975B022DE4}" type="presParOf" srcId="{0B5B726B-29E2-4217-88CC-E6E008147D10}" destId="{44050560-8524-4D40-9159-B296CF2C9900}" srcOrd="0" destOrd="0" presId="urn:microsoft.com/office/officeart/2005/8/layout/bProcess3"/>
    <dgm:cxn modelId="{43854DCD-6E59-A94A-9CEF-52A2FA4B51F2}" type="presParOf" srcId="{09202692-33C7-4CE9-BC3E-777F069C836E}" destId="{92CB7EAE-5203-4742-B2C5-082EE95AA922}" srcOrd="6" destOrd="0" presId="urn:microsoft.com/office/officeart/2005/8/layout/bProcess3"/>
    <dgm:cxn modelId="{4CEDBEBA-1BB9-3849-B29F-3185C566AE57}" type="presParOf" srcId="{09202692-33C7-4CE9-BC3E-777F069C836E}" destId="{DF07D0BB-1F2B-4499-96B7-18DB681BD86C}" srcOrd="7" destOrd="0" presId="urn:microsoft.com/office/officeart/2005/8/layout/bProcess3"/>
    <dgm:cxn modelId="{CC89F0C5-2983-2E43-AE37-E7673F5AB73F}" type="presParOf" srcId="{DF07D0BB-1F2B-4499-96B7-18DB681BD86C}" destId="{4DC780DC-ABBE-4B2C-8DD4-9C12AB2E5BB5}" srcOrd="0" destOrd="0" presId="urn:microsoft.com/office/officeart/2005/8/layout/bProcess3"/>
    <dgm:cxn modelId="{8225E872-C2CA-A64A-A292-80164E51D8EE}" type="presParOf" srcId="{09202692-33C7-4CE9-BC3E-777F069C836E}" destId="{E008A6C2-59B8-49F6-9D07-FEAFC9AA6891}" srcOrd="8" destOrd="0" presId="urn:microsoft.com/office/officeart/2005/8/layout/bProcess3"/>
    <dgm:cxn modelId="{D83B0435-7996-864D-A2CB-8F421F1D6782}" type="presParOf" srcId="{09202692-33C7-4CE9-BC3E-777F069C836E}" destId="{5822CB7D-ECA3-4247-97E0-898C93F6B3C9}" srcOrd="9" destOrd="0" presId="urn:microsoft.com/office/officeart/2005/8/layout/bProcess3"/>
    <dgm:cxn modelId="{50E7A38E-E94E-5A4E-9CD9-11B94B3A11F4}" type="presParOf" srcId="{5822CB7D-ECA3-4247-97E0-898C93F6B3C9}" destId="{3A7B9993-9FC8-4390-A10F-BA781FDECBCA}" srcOrd="0" destOrd="0" presId="urn:microsoft.com/office/officeart/2005/8/layout/bProcess3"/>
    <dgm:cxn modelId="{672D615B-A9FA-684F-9FA4-A4FDE8F40B5F}" type="presParOf" srcId="{09202692-33C7-4CE9-BC3E-777F069C836E}" destId="{D336637A-EBEB-4EF1-AED4-0655B5F5246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8E1939-935F-454C-AAF3-93040E198A4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54FF959-778D-4AA0-986D-1BDB33BC2283}">
      <dgm:prSet phldrT="[Texte]" custT="1"/>
      <dgm:spPr/>
      <dgm:t>
        <a:bodyPr/>
        <a:lstStyle/>
        <a:p>
          <a:r>
            <a:rPr lang="en-GB" sz="1050" b="1" dirty="0" smtClean="0"/>
            <a:t>Simple optimization with </a:t>
          </a:r>
          <a:br>
            <a:rPr lang="en-GB" sz="1050" b="1" dirty="0" smtClean="0"/>
          </a:br>
          <a:r>
            <a:rPr lang="en-GB" sz="1050" b="1" dirty="0" smtClean="0"/>
            <a:t>Allinea MAP</a:t>
          </a:r>
          <a:endParaRPr lang="en-GB" sz="1050" b="1" dirty="0"/>
        </a:p>
      </dgm:t>
    </dgm:pt>
    <dgm:pt modelId="{2CA7DF9F-1E94-48C7-9EA0-2F1FC44063B4}" type="parTrans" cxnId="{AC2ACB9B-1528-423D-B7B9-C0557DC2AAB9}">
      <dgm:prSet/>
      <dgm:spPr/>
      <dgm:t>
        <a:bodyPr/>
        <a:lstStyle/>
        <a:p>
          <a:endParaRPr lang="en-GB"/>
        </a:p>
      </dgm:t>
    </dgm:pt>
    <dgm:pt modelId="{02FE51DD-614A-40A4-8482-8D8CFB08B041}" type="sibTrans" cxnId="{AC2ACB9B-1528-423D-B7B9-C0557DC2AAB9}">
      <dgm:prSet/>
      <dgm:spPr/>
      <dgm:t>
        <a:bodyPr/>
        <a:lstStyle/>
        <a:p>
          <a:endParaRPr lang="en-GB"/>
        </a:p>
      </dgm:t>
    </dgm:pt>
    <dgm:pt modelId="{018C3620-2938-45DA-97C6-9F7E409B8979}">
      <dgm:prSet phldrT="[Texte]"/>
      <dgm:spPr/>
      <dgm:t>
        <a:bodyPr/>
        <a:lstStyle/>
        <a:p>
          <a:r>
            <a:rPr lang="en-GB" dirty="0" smtClean="0"/>
            <a:t>Characterize performance at-scale with a lightweight tool</a:t>
          </a:r>
          <a:endParaRPr lang="en-GB" dirty="0"/>
        </a:p>
      </dgm:t>
    </dgm:pt>
    <dgm:pt modelId="{D684D353-1434-41D0-B125-5037A412C818}" type="parTrans" cxnId="{59C0BE9D-91FA-405F-B5DA-02C848DD1F8A}">
      <dgm:prSet/>
      <dgm:spPr/>
      <dgm:t>
        <a:bodyPr/>
        <a:lstStyle/>
        <a:p>
          <a:endParaRPr lang="en-GB"/>
        </a:p>
      </dgm:t>
    </dgm:pt>
    <dgm:pt modelId="{46BB19FB-632C-4636-AA51-03BBFC5CAA94}" type="sibTrans" cxnId="{59C0BE9D-91FA-405F-B5DA-02C848DD1F8A}">
      <dgm:prSet/>
      <dgm:spPr/>
      <dgm:t>
        <a:bodyPr/>
        <a:lstStyle/>
        <a:p>
          <a:endParaRPr lang="en-GB"/>
        </a:p>
      </dgm:t>
    </dgm:pt>
    <dgm:pt modelId="{9DCAACFA-3731-4C18-9014-3DB57592426A}">
      <dgm:prSet phldrT="[Texte]" custT="1"/>
      <dgm:spPr/>
      <dgm:t>
        <a:bodyPr/>
        <a:lstStyle/>
        <a:p>
          <a:r>
            <a:rPr lang="en-GB" sz="1050" b="1" dirty="0" smtClean="0"/>
            <a:t>Prepare optimization strategy with </a:t>
          </a:r>
          <a:br>
            <a:rPr lang="en-GB" sz="1050" b="1" dirty="0" smtClean="0"/>
          </a:br>
          <a:r>
            <a:rPr lang="en-GB" sz="1050" b="1" dirty="0" smtClean="0"/>
            <a:t>Allinea MAP</a:t>
          </a:r>
          <a:endParaRPr lang="en-GB" sz="1050" b="1" dirty="0"/>
        </a:p>
      </dgm:t>
    </dgm:pt>
    <dgm:pt modelId="{B82556E6-F8E0-4F42-BD33-E1BFE8BD339E}" type="parTrans" cxnId="{E883DFD5-190D-49D9-A5F9-F318730BD763}">
      <dgm:prSet/>
      <dgm:spPr/>
      <dgm:t>
        <a:bodyPr/>
        <a:lstStyle/>
        <a:p>
          <a:endParaRPr lang="en-GB"/>
        </a:p>
      </dgm:t>
    </dgm:pt>
    <dgm:pt modelId="{D96DA2F3-882C-4298-8330-A385C9B81201}" type="sibTrans" cxnId="{E883DFD5-190D-49D9-A5F9-F318730BD763}">
      <dgm:prSet/>
      <dgm:spPr/>
      <dgm:t>
        <a:bodyPr/>
        <a:lstStyle/>
        <a:p>
          <a:endParaRPr lang="en-GB"/>
        </a:p>
      </dgm:t>
    </dgm:pt>
    <dgm:pt modelId="{F2F5D9B3-E0E5-4C31-8866-8EFCF788E58F}">
      <dgm:prSet phldrT="[Texte]"/>
      <dgm:spPr/>
      <dgm:t>
        <a:bodyPr/>
        <a:lstStyle/>
        <a:p>
          <a:r>
            <a:rPr lang="en-GB" dirty="0" smtClean="0"/>
            <a:t>Identify loop(s) to instrument</a:t>
          </a:r>
          <a:endParaRPr lang="en-GB" dirty="0"/>
        </a:p>
      </dgm:t>
    </dgm:pt>
    <dgm:pt modelId="{9692649E-F6B8-4C91-89E9-7BD65F82449D}" type="parTrans" cxnId="{9E4E8571-CA9A-45B1-AC1F-662567B61ED6}">
      <dgm:prSet/>
      <dgm:spPr/>
      <dgm:t>
        <a:bodyPr/>
        <a:lstStyle/>
        <a:p>
          <a:endParaRPr lang="en-GB"/>
        </a:p>
      </dgm:t>
    </dgm:pt>
    <dgm:pt modelId="{810E9C56-572F-42AC-ADEF-A1B800D18923}" type="sibTrans" cxnId="{9E4E8571-CA9A-45B1-AC1F-662567B61ED6}">
      <dgm:prSet/>
      <dgm:spPr/>
      <dgm:t>
        <a:bodyPr/>
        <a:lstStyle/>
        <a:p>
          <a:endParaRPr lang="en-GB"/>
        </a:p>
      </dgm:t>
    </dgm:pt>
    <dgm:pt modelId="{C6757F0A-E72D-4786-96D5-E75F6AB1D5C3}">
      <dgm:prSet phldrT="[Texte]" custT="1"/>
      <dgm:spPr/>
      <dgm:t>
        <a:bodyPr/>
        <a:lstStyle/>
        <a:p>
          <a:r>
            <a:rPr lang="en-GB" sz="1050" b="1" dirty="0" smtClean="0"/>
            <a:t>Fine tune the code </a:t>
          </a:r>
          <a:br>
            <a:rPr lang="en-GB" sz="1050" b="1" dirty="0" smtClean="0"/>
          </a:br>
          <a:r>
            <a:rPr lang="en-GB" sz="1050" b="1" dirty="0" smtClean="0"/>
            <a:t>with tracing tool</a:t>
          </a:r>
          <a:endParaRPr lang="en-GB" sz="1050" b="1" dirty="0"/>
        </a:p>
      </dgm:t>
    </dgm:pt>
    <dgm:pt modelId="{2A837D80-E388-48AB-B092-671A3EFC7356}" type="parTrans" cxnId="{A53519C5-6135-4ABA-ABB0-C433CCE4F810}">
      <dgm:prSet/>
      <dgm:spPr/>
      <dgm:t>
        <a:bodyPr/>
        <a:lstStyle/>
        <a:p>
          <a:endParaRPr lang="en-GB"/>
        </a:p>
      </dgm:t>
    </dgm:pt>
    <dgm:pt modelId="{B55C2DAC-C985-4D8C-916F-A9D5D31682B8}" type="sibTrans" cxnId="{A53519C5-6135-4ABA-ABB0-C433CCE4F810}">
      <dgm:prSet/>
      <dgm:spPr/>
      <dgm:t>
        <a:bodyPr/>
        <a:lstStyle/>
        <a:p>
          <a:endParaRPr lang="en-GB"/>
        </a:p>
      </dgm:t>
    </dgm:pt>
    <dgm:pt modelId="{9CEBF0B2-6838-44AF-8F1E-97364621C9B8}">
      <dgm:prSet/>
      <dgm:spPr/>
      <dgm:t>
        <a:bodyPr/>
        <a:lstStyle/>
        <a:p>
          <a:r>
            <a:rPr lang="en-GB" dirty="0" smtClean="0"/>
            <a:t>See which lines of code are hotspots</a:t>
          </a:r>
          <a:endParaRPr lang="en-GB" dirty="0"/>
        </a:p>
      </dgm:t>
    </dgm:pt>
    <dgm:pt modelId="{F11CDB18-CDAD-4E12-831B-4A050D80E132}" type="parTrans" cxnId="{74843A0D-2288-4561-A918-5B262F2E793D}">
      <dgm:prSet/>
      <dgm:spPr/>
      <dgm:t>
        <a:bodyPr/>
        <a:lstStyle/>
        <a:p>
          <a:endParaRPr lang="en-GB"/>
        </a:p>
      </dgm:t>
    </dgm:pt>
    <dgm:pt modelId="{88B2E25E-F644-4029-BFDE-C452DE28593F}" type="sibTrans" cxnId="{74843A0D-2288-4561-A918-5B262F2E793D}">
      <dgm:prSet/>
      <dgm:spPr/>
      <dgm:t>
        <a:bodyPr/>
        <a:lstStyle/>
        <a:p>
          <a:endParaRPr lang="en-GB"/>
        </a:p>
      </dgm:t>
    </dgm:pt>
    <dgm:pt modelId="{D3D84D61-EC6E-43FF-B536-BAEBDDD578D7}">
      <dgm:prSet/>
      <dgm:spPr/>
      <dgm:t>
        <a:bodyPr/>
        <a:lstStyle/>
        <a:p>
          <a:r>
            <a:rPr lang="en-GB" dirty="0" smtClean="0"/>
            <a:t>Identify common problems with MAP</a:t>
          </a:r>
          <a:endParaRPr lang="en-GB" dirty="0"/>
        </a:p>
      </dgm:t>
    </dgm:pt>
    <dgm:pt modelId="{903D8A7A-146E-4C4C-A3C7-40CFD79B16DF}" type="parTrans" cxnId="{DFE0806F-2DB1-4707-9980-CCCAE7E6E559}">
      <dgm:prSet/>
      <dgm:spPr/>
      <dgm:t>
        <a:bodyPr/>
        <a:lstStyle/>
        <a:p>
          <a:endParaRPr lang="en-GB"/>
        </a:p>
      </dgm:t>
    </dgm:pt>
    <dgm:pt modelId="{C2F88E05-2FBF-46AE-8559-DD62C9D761BF}" type="sibTrans" cxnId="{DFE0806F-2DB1-4707-9980-CCCAE7E6E559}">
      <dgm:prSet/>
      <dgm:spPr/>
      <dgm:t>
        <a:bodyPr/>
        <a:lstStyle/>
        <a:p>
          <a:endParaRPr lang="en-GB"/>
        </a:p>
      </dgm:t>
    </dgm:pt>
    <dgm:pt modelId="{035E74EB-6808-447C-BEBD-0ADA47808A01}">
      <dgm:prSet/>
      <dgm:spPr/>
      <dgm:t>
        <a:bodyPr/>
        <a:lstStyle/>
        <a:p>
          <a:r>
            <a:rPr lang="en-GB" dirty="0" smtClean="0"/>
            <a:t>Identify performance counter(s) to record</a:t>
          </a:r>
          <a:endParaRPr lang="en-GB" dirty="0"/>
        </a:p>
      </dgm:t>
    </dgm:pt>
    <dgm:pt modelId="{14C6CD5F-4F8C-4030-BCD3-00455BE5C0D6}" type="parTrans" cxnId="{43A5261B-2A72-4D6A-89DB-2F268CED0E39}">
      <dgm:prSet/>
      <dgm:spPr/>
      <dgm:t>
        <a:bodyPr/>
        <a:lstStyle/>
        <a:p>
          <a:endParaRPr lang="en-GB"/>
        </a:p>
      </dgm:t>
    </dgm:pt>
    <dgm:pt modelId="{DCF48E9E-1FCA-4811-A089-C4AE04D3D2A8}" type="sibTrans" cxnId="{43A5261B-2A72-4D6A-89DB-2F268CED0E39}">
      <dgm:prSet/>
      <dgm:spPr/>
      <dgm:t>
        <a:bodyPr/>
        <a:lstStyle/>
        <a:p>
          <a:endParaRPr lang="en-GB"/>
        </a:p>
      </dgm:t>
    </dgm:pt>
    <dgm:pt modelId="{BC3DCF09-1377-42CF-A274-6757211B98C3}">
      <dgm:prSet/>
      <dgm:spPr/>
      <dgm:t>
        <a:bodyPr/>
        <a:lstStyle/>
        <a:p>
          <a:r>
            <a:rPr lang="en-GB" dirty="0" smtClean="0"/>
            <a:t>Document performance issues to communicate to profiling experts</a:t>
          </a:r>
          <a:endParaRPr lang="en-GB" dirty="0"/>
        </a:p>
      </dgm:t>
    </dgm:pt>
    <dgm:pt modelId="{E0C585BB-102E-4560-9099-9241660D2B23}" type="parTrans" cxnId="{994CAA2D-5325-484C-A391-3DEA2160DD7A}">
      <dgm:prSet/>
      <dgm:spPr/>
      <dgm:t>
        <a:bodyPr/>
        <a:lstStyle/>
        <a:p>
          <a:endParaRPr lang="en-GB"/>
        </a:p>
      </dgm:t>
    </dgm:pt>
    <dgm:pt modelId="{4F125B58-EA46-4FE2-80AF-571A27CDFC4F}" type="sibTrans" cxnId="{994CAA2D-5325-484C-A391-3DEA2160DD7A}">
      <dgm:prSet/>
      <dgm:spPr/>
      <dgm:t>
        <a:bodyPr/>
        <a:lstStyle/>
        <a:p>
          <a:endParaRPr lang="en-GB"/>
        </a:p>
      </dgm:t>
    </dgm:pt>
    <dgm:pt modelId="{5D652089-DF6C-421F-955D-CA16FEC0A89C}">
      <dgm:prSet phldrT="[Texte]"/>
      <dgm:spPr/>
      <dgm:t>
        <a:bodyPr/>
        <a:lstStyle/>
        <a:p>
          <a:r>
            <a:rPr lang="en-GB" dirty="0" smtClean="0"/>
            <a:t>Retrieve low-level details using Score-P/Vampir, </a:t>
          </a:r>
          <a:r>
            <a:rPr lang="en-GB" dirty="0" err="1" smtClean="0"/>
            <a:t>nvprof</a:t>
          </a:r>
          <a:r>
            <a:rPr lang="en-GB" dirty="0" smtClean="0"/>
            <a:t>, </a:t>
          </a:r>
          <a:r>
            <a:rPr lang="en-GB" dirty="0" err="1" smtClean="0"/>
            <a:t>etc</a:t>
          </a:r>
          <a:endParaRPr lang="en-GB" dirty="0"/>
        </a:p>
      </dgm:t>
    </dgm:pt>
    <dgm:pt modelId="{F2A1C5E3-B94B-43C3-93CA-674651AEC817}" type="parTrans" cxnId="{AC43A70A-D9B2-4CC4-A095-9ECE5959D321}">
      <dgm:prSet/>
      <dgm:spPr/>
      <dgm:t>
        <a:bodyPr/>
        <a:lstStyle/>
        <a:p>
          <a:endParaRPr lang="en-GB"/>
        </a:p>
      </dgm:t>
    </dgm:pt>
    <dgm:pt modelId="{8D448A4E-ED22-4571-ACDF-9152AFFD7CFE}" type="sibTrans" cxnId="{AC43A70A-D9B2-4CC4-A095-9ECE5959D321}">
      <dgm:prSet/>
      <dgm:spPr/>
      <dgm:t>
        <a:bodyPr/>
        <a:lstStyle/>
        <a:p>
          <a:endParaRPr lang="en-GB"/>
        </a:p>
      </dgm:t>
    </dgm:pt>
    <dgm:pt modelId="{8486E501-D4B8-4078-8AE2-EFFB45C423C7}">
      <dgm:prSet phldrT="[Texte]"/>
      <dgm:spPr/>
      <dgm:t>
        <a:bodyPr/>
        <a:lstStyle/>
        <a:p>
          <a:r>
            <a:rPr lang="en-GB" dirty="0" smtClean="0"/>
            <a:t>Fix up CPU usage to make the code fly</a:t>
          </a:r>
          <a:endParaRPr lang="en-GB" dirty="0"/>
        </a:p>
      </dgm:t>
    </dgm:pt>
    <dgm:pt modelId="{73A24199-C798-453C-B4FD-6853D3D89B1A}" type="parTrans" cxnId="{F9643B80-7535-4F71-9751-0D7415779439}">
      <dgm:prSet/>
      <dgm:spPr/>
      <dgm:t>
        <a:bodyPr/>
        <a:lstStyle/>
        <a:p>
          <a:endParaRPr lang="en-GB"/>
        </a:p>
      </dgm:t>
    </dgm:pt>
    <dgm:pt modelId="{DB969AE7-B0E6-4138-A7A1-4B0756E69313}" type="sibTrans" cxnId="{F9643B80-7535-4F71-9751-0D7415779439}">
      <dgm:prSet/>
      <dgm:spPr/>
      <dgm:t>
        <a:bodyPr/>
        <a:lstStyle/>
        <a:p>
          <a:endParaRPr lang="en-GB"/>
        </a:p>
      </dgm:t>
    </dgm:pt>
    <dgm:pt modelId="{4410BC5F-C66E-4FF1-9684-FD41F07BFFB2}" type="pres">
      <dgm:prSet presAssocID="{7D8E1939-935F-454C-AAF3-93040E198A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55C4A7-7B34-4486-81AA-14EB5FCADDCC}" type="pres">
      <dgm:prSet presAssocID="{854FF959-778D-4AA0-986D-1BDB33BC2283}" presName="composite" presStyleCnt="0"/>
      <dgm:spPr/>
    </dgm:pt>
    <dgm:pt modelId="{5B4E3FE4-C1A3-402B-B1E7-10313881F8EE}" type="pres">
      <dgm:prSet presAssocID="{854FF959-778D-4AA0-986D-1BDB33BC228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839718-C26C-4042-BD90-F2B4C51BE0D0}" type="pres">
      <dgm:prSet presAssocID="{854FF959-778D-4AA0-986D-1BDB33BC228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006427-BD1D-460D-B73F-69E66F44F7BA}" type="pres">
      <dgm:prSet presAssocID="{02FE51DD-614A-40A4-8482-8D8CFB08B041}" presName="sp" presStyleCnt="0"/>
      <dgm:spPr/>
    </dgm:pt>
    <dgm:pt modelId="{ADDE896C-8726-422C-ADE3-A19D6C79911C}" type="pres">
      <dgm:prSet presAssocID="{9DCAACFA-3731-4C18-9014-3DB57592426A}" presName="composite" presStyleCnt="0"/>
      <dgm:spPr/>
    </dgm:pt>
    <dgm:pt modelId="{3CA23123-1136-4468-B1CE-4BFF3533F797}" type="pres">
      <dgm:prSet presAssocID="{9DCAACFA-3731-4C18-9014-3DB57592426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D9DE67-B4A9-4CA5-8D70-979A99D7C8A3}" type="pres">
      <dgm:prSet presAssocID="{9DCAACFA-3731-4C18-9014-3DB57592426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7DF802-B3D0-4F5B-9CF4-63E53C396E8C}" type="pres">
      <dgm:prSet presAssocID="{D96DA2F3-882C-4298-8330-A385C9B81201}" presName="sp" presStyleCnt="0"/>
      <dgm:spPr/>
    </dgm:pt>
    <dgm:pt modelId="{FE9B1CA5-0096-4712-A4A2-39774BEF75A8}" type="pres">
      <dgm:prSet presAssocID="{C6757F0A-E72D-4786-96D5-E75F6AB1D5C3}" presName="composite" presStyleCnt="0"/>
      <dgm:spPr/>
    </dgm:pt>
    <dgm:pt modelId="{6ED8D501-D29D-487B-B088-BBC3CEB503F1}" type="pres">
      <dgm:prSet presAssocID="{C6757F0A-E72D-4786-96D5-E75F6AB1D5C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786C08-3D7A-45DD-B4EC-2B40851677FD}" type="pres">
      <dgm:prSet presAssocID="{C6757F0A-E72D-4786-96D5-E75F6AB1D5C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7E7F9F8-CF87-4DA3-A3F9-B676CD30F771}" type="presOf" srcId="{018C3620-2938-45DA-97C6-9F7E409B8979}" destId="{AE839718-C26C-4042-BD90-F2B4C51BE0D0}" srcOrd="0" destOrd="0" presId="urn:microsoft.com/office/officeart/2005/8/layout/chevron2"/>
    <dgm:cxn modelId="{8B7754EE-FB28-4BFB-B819-624D8D13D2D3}" type="presOf" srcId="{8486E501-D4B8-4078-8AE2-EFFB45C423C7}" destId="{29786C08-3D7A-45DD-B4EC-2B40851677FD}" srcOrd="0" destOrd="1" presId="urn:microsoft.com/office/officeart/2005/8/layout/chevron2"/>
    <dgm:cxn modelId="{E883DFD5-190D-49D9-A5F9-F318730BD763}" srcId="{7D8E1939-935F-454C-AAF3-93040E198A4F}" destId="{9DCAACFA-3731-4C18-9014-3DB57592426A}" srcOrd="1" destOrd="0" parTransId="{B82556E6-F8E0-4F42-BD33-E1BFE8BD339E}" sibTransId="{D96DA2F3-882C-4298-8330-A385C9B81201}"/>
    <dgm:cxn modelId="{F9643B80-7535-4F71-9751-0D7415779439}" srcId="{C6757F0A-E72D-4786-96D5-E75F6AB1D5C3}" destId="{8486E501-D4B8-4078-8AE2-EFFB45C423C7}" srcOrd="1" destOrd="0" parTransId="{73A24199-C798-453C-B4FD-6853D3D89B1A}" sibTransId="{DB969AE7-B0E6-4138-A7A1-4B0756E69313}"/>
    <dgm:cxn modelId="{8BE65787-59E8-4987-9150-985D14E9066C}" type="presOf" srcId="{C6757F0A-E72D-4786-96D5-E75F6AB1D5C3}" destId="{6ED8D501-D29D-487B-B088-BBC3CEB503F1}" srcOrd="0" destOrd="0" presId="urn:microsoft.com/office/officeart/2005/8/layout/chevron2"/>
    <dgm:cxn modelId="{DFE0806F-2DB1-4707-9980-CCCAE7E6E559}" srcId="{854FF959-778D-4AA0-986D-1BDB33BC2283}" destId="{D3D84D61-EC6E-43FF-B536-BAEBDDD578D7}" srcOrd="2" destOrd="0" parTransId="{903D8A7A-146E-4C4C-A3C7-40CFD79B16DF}" sibTransId="{C2F88E05-2FBF-46AE-8559-DD62C9D761BF}"/>
    <dgm:cxn modelId="{D9C05963-CCB1-4291-A924-E825165064CD}" type="presOf" srcId="{F2F5D9B3-E0E5-4C31-8866-8EFCF788E58F}" destId="{D1D9DE67-B4A9-4CA5-8D70-979A99D7C8A3}" srcOrd="0" destOrd="0" presId="urn:microsoft.com/office/officeart/2005/8/layout/chevron2"/>
    <dgm:cxn modelId="{AC43A70A-D9B2-4CC4-A095-9ECE5959D321}" srcId="{C6757F0A-E72D-4786-96D5-E75F6AB1D5C3}" destId="{5D652089-DF6C-421F-955D-CA16FEC0A89C}" srcOrd="0" destOrd="0" parTransId="{F2A1C5E3-B94B-43C3-93CA-674651AEC817}" sibTransId="{8D448A4E-ED22-4571-ACDF-9152AFFD7CFE}"/>
    <dgm:cxn modelId="{9E4E8571-CA9A-45B1-AC1F-662567B61ED6}" srcId="{9DCAACFA-3731-4C18-9014-3DB57592426A}" destId="{F2F5D9B3-E0E5-4C31-8866-8EFCF788E58F}" srcOrd="0" destOrd="0" parTransId="{9692649E-F6B8-4C91-89E9-7BD65F82449D}" sibTransId="{810E9C56-572F-42AC-ADEF-A1B800D18923}"/>
    <dgm:cxn modelId="{74843A0D-2288-4561-A918-5B262F2E793D}" srcId="{854FF959-778D-4AA0-986D-1BDB33BC2283}" destId="{9CEBF0B2-6838-44AF-8F1E-97364621C9B8}" srcOrd="1" destOrd="0" parTransId="{F11CDB18-CDAD-4E12-831B-4A050D80E132}" sibTransId="{88B2E25E-F644-4029-BFDE-C452DE28593F}"/>
    <dgm:cxn modelId="{95281C58-A766-4E51-A119-F84EC979ADDE}" type="presOf" srcId="{7D8E1939-935F-454C-AAF3-93040E198A4F}" destId="{4410BC5F-C66E-4FF1-9684-FD41F07BFFB2}" srcOrd="0" destOrd="0" presId="urn:microsoft.com/office/officeart/2005/8/layout/chevron2"/>
    <dgm:cxn modelId="{1DC33796-D547-422B-83B5-5757EA48CC17}" type="presOf" srcId="{D3D84D61-EC6E-43FF-B536-BAEBDDD578D7}" destId="{AE839718-C26C-4042-BD90-F2B4C51BE0D0}" srcOrd="0" destOrd="2" presId="urn:microsoft.com/office/officeart/2005/8/layout/chevron2"/>
    <dgm:cxn modelId="{994CAA2D-5325-484C-A391-3DEA2160DD7A}" srcId="{9DCAACFA-3731-4C18-9014-3DB57592426A}" destId="{BC3DCF09-1377-42CF-A274-6757211B98C3}" srcOrd="2" destOrd="0" parTransId="{E0C585BB-102E-4560-9099-9241660D2B23}" sibTransId="{4F125B58-EA46-4FE2-80AF-571A27CDFC4F}"/>
    <dgm:cxn modelId="{43A5261B-2A72-4D6A-89DB-2F268CED0E39}" srcId="{9DCAACFA-3731-4C18-9014-3DB57592426A}" destId="{035E74EB-6808-447C-BEBD-0ADA47808A01}" srcOrd="1" destOrd="0" parTransId="{14C6CD5F-4F8C-4030-BCD3-00455BE5C0D6}" sibTransId="{DCF48E9E-1FCA-4811-A089-C4AE04D3D2A8}"/>
    <dgm:cxn modelId="{66B65D7D-B312-4EB9-8FAB-4686840BE7DD}" type="presOf" srcId="{9CEBF0B2-6838-44AF-8F1E-97364621C9B8}" destId="{AE839718-C26C-4042-BD90-F2B4C51BE0D0}" srcOrd="0" destOrd="1" presId="urn:microsoft.com/office/officeart/2005/8/layout/chevron2"/>
    <dgm:cxn modelId="{AC2ACB9B-1528-423D-B7B9-C0557DC2AAB9}" srcId="{7D8E1939-935F-454C-AAF3-93040E198A4F}" destId="{854FF959-778D-4AA0-986D-1BDB33BC2283}" srcOrd="0" destOrd="0" parTransId="{2CA7DF9F-1E94-48C7-9EA0-2F1FC44063B4}" sibTransId="{02FE51DD-614A-40A4-8482-8D8CFB08B041}"/>
    <dgm:cxn modelId="{A7FCF0B9-F696-4D0C-83A6-427A698CF6C2}" type="presOf" srcId="{854FF959-778D-4AA0-986D-1BDB33BC2283}" destId="{5B4E3FE4-C1A3-402B-B1E7-10313881F8EE}" srcOrd="0" destOrd="0" presId="urn:microsoft.com/office/officeart/2005/8/layout/chevron2"/>
    <dgm:cxn modelId="{1A7F5CA1-6E43-4185-AF95-847B199C8565}" type="presOf" srcId="{BC3DCF09-1377-42CF-A274-6757211B98C3}" destId="{D1D9DE67-B4A9-4CA5-8D70-979A99D7C8A3}" srcOrd="0" destOrd="2" presId="urn:microsoft.com/office/officeart/2005/8/layout/chevron2"/>
    <dgm:cxn modelId="{0180DD53-CDA0-4A5C-971B-865D3DBC7B8D}" type="presOf" srcId="{035E74EB-6808-447C-BEBD-0ADA47808A01}" destId="{D1D9DE67-B4A9-4CA5-8D70-979A99D7C8A3}" srcOrd="0" destOrd="1" presId="urn:microsoft.com/office/officeart/2005/8/layout/chevron2"/>
    <dgm:cxn modelId="{C07F0164-8401-442F-AA22-4DB4AFD3B36F}" type="presOf" srcId="{5D652089-DF6C-421F-955D-CA16FEC0A89C}" destId="{29786C08-3D7A-45DD-B4EC-2B40851677FD}" srcOrd="0" destOrd="0" presId="urn:microsoft.com/office/officeart/2005/8/layout/chevron2"/>
    <dgm:cxn modelId="{717DC270-0D3A-4DAA-A9CD-71BC8CEDD3BA}" type="presOf" srcId="{9DCAACFA-3731-4C18-9014-3DB57592426A}" destId="{3CA23123-1136-4468-B1CE-4BFF3533F797}" srcOrd="0" destOrd="0" presId="urn:microsoft.com/office/officeart/2005/8/layout/chevron2"/>
    <dgm:cxn modelId="{A53519C5-6135-4ABA-ABB0-C433CCE4F810}" srcId="{7D8E1939-935F-454C-AAF3-93040E198A4F}" destId="{C6757F0A-E72D-4786-96D5-E75F6AB1D5C3}" srcOrd="2" destOrd="0" parTransId="{2A837D80-E388-48AB-B092-671A3EFC7356}" sibTransId="{B55C2DAC-C985-4D8C-916F-A9D5D31682B8}"/>
    <dgm:cxn modelId="{59C0BE9D-91FA-405F-B5DA-02C848DD1F8A}" srcId="{854FF959-778D-4AA0-986D-1BDB33BC2283}" destId="{018C3620-2938-45DA-97C6-9F7E409B8979}" srcOrd="0" destOrd="0" parTransId="{D684D353-1434-41D0-B125-5037A412C818}" sibTransId="{46BB19FB-632C-4636-AA51-03BBFC5CAA94}"/>
    <dgm:cxn modelId="{EDB589B8-0BBC-448C-A171-BF03D05172AB}" type="presParOf" srcId="{4410BC5F-C66E-4FF1-9684-FD41F07BFFB2}" destId="{0855C4A7-7B34-4486-81AA-14EB5FCADDCC}" srcOrd="0" destOrd="0" presId="urn:microsoft.com/office/officeart/2005/8/layout/chevron2"/>
    <dgm:cxn modelId="{6B1EDAA0-1D2C-4BB5-BC34-FF3841479FE7}" type="presParOf" srcId="{0855C4A7-7B34-4486-81AA-14EB5FCADDCC}" destId="{5B4E3FE4-C1A3-402B-B1E7-10313881F8EE}" srcOrd="0" destOrd="0" presId="urn:microsoft.com/office/officeart/2005/8/layout/chevron2"/>
    <dgm:cxn modelId="{1110D5FB-CE98-48DB-9AB8-31C49CC00483}" type="presParOf" srcId="{0855C4A7-7B34-4486-81AA-14EB5FCADDCC}" destId="{AE839718-C26C-4042-BD90-F2B4C51BE0D0}" srcOrd="1" destOrd="0" presId="urn:microsoft.com/office/officeart/2005/8/layout/chevron2"/>
    <dgm:cxn modelId="{695ACD86-3F52-4181-B518-9E2F7FBB9028}" type="presParOf" srcId="{4410BC5F-C66E-4FF1-9684-FD41F07BFFB2}" destId="{3E006427-BD1D-460D-B73F-69E66F44F7BA}" srcOrd="1" destOrd="0" presId="urn:microsoft.com/office/officeart/2005/8/layout/chevron2"/>
    <dgm:cxn modelId="{7F6CA361-E33A-4DD7-85B4-40BEE4692074}" type="presParOf" srcId="{4410BC5F-C66E-4FF1-9684-FD41F07BFFB2}" destId="{ADDE896C-8726-422C-ADE3-A19D6C79911C}" srcOrd="2" destOrd="0" presId="urn:microsoft.com/office/officeart/2005/8/layout/chevron2"/>
    <dgm:cxn modelId="{D0B4E137-521C-413B-A358-40D07E7D6845}" type="presParOf" srcId="{ADDE896C-8726-422C-ADE3-A19D6C79911C}" destId="{3CA23123-1136-4468-B1CE-4BFF3533F797}" srcOrd="0" destOrd="0" presId="urn:microsoft.com/office/officeart/2005/8/layout/chevron2"/>
    <dgm:cxn modelId="{643ED602-4D40-41C5-A0D8-1424A102DBD1}" type="presParOf" srcId="{ADDE896C-8726-422C-ADE3-A19D6C79911C}" destId="{D1D9DE67-B4A9-4CA5-8D70-979A99D7C8A3}" srcOrd="1" destOrd="0" presId="urn:microsoft.com/office/officeart/2005/8/layout/chevron2"/>
    <dgm:cxn modelId="{A6874CB8-023A-48FD-A58A-E944A2043D80}" type="presParOf" srcId="{4410BC5F-C66E-4FF1-9684-FD41F07BFFB2}" destId="{BC7DF802-B3D0-4F5B-9CF4-63E53C396E8C}" srcOrd="3" destOrd="0" presId="urn:microsoft.com/office/officeart/2005/8/layout/chevron2"/>
    <dgm:cxn modelId="{D6EB8C3E-72C8-4730-B0B4-E7C2D51FC600}" type="presParOf" srcId="{4410BC5F-C66E-4FF1-9684-FD41F07BFFB2}" destId="{FE9B1CA5-0096-4712-A4A2-39774BEF75A8}" srcOrd="4" destOrd="0" presId="urn:microsoft.com/office/officeart/2005/8/layout/chevron2"/>
    <dgm:cxn modelId="{F27837F1-EBEE-4E0A-BDAA-359D7423B42D}" type="presParOf" srcId="{FE9B1CA5-0096-4712-A4A2-39774BEF75A8}" destId="{6ED8D501-D29D-487B-B088-BBC3CEB503F1}" srcOrd="0" destOrd="0" presId="urn:microsoft.com/office/officeart/2005/8/layout/chevron2"/>
    <dgm:cxn modelId="{9074396A-9248-41B0-B16B-55E430FFD524}" type="presParOf" srcId="{FE9B1CA5-0096-4712-A4A2-39774BEF75A8}" destId="{29786C08-3D7A-45DD-B4EC-2B40851677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EECD1-590B-4C5A-A7AE-8CC93B9AB9F5}">
      <dsp:nvSpPr>
        <dsp:cNvPr id="0" name=""/>
        <dsp:cNvSpPr/>
      </dsp:nvSpPr>
      <dsp:spPr>
        <a:xfrm>
          <a:off x="3220566" y="791"/>
          <a:ext cx="2169467" cy="141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Hypothesize about potential cause</a:t>
          </a:r>
          <a:endParaRPr lang="en-GB" sz="2200" kern="1200" dirty="0"/>
        </a:p>
      </dsp:txBody>
      <dsp:txXfrm>
        <a:off x="3289404" y="69629"/>
        <a:ext cx="2031791" cy="1272477"/>
      </dsp:txXfrm>
    </dsp:sp>
    <dsp:sp modelId="{EB681D64-770F-47EE-B9B0-6703A9169753}">
      <dsp:nvSpPr>
        <dsp:cNvPr id="0" name=""/>
        <dsp:cNvSpPr/>
      </dsp:nvSpPr>
      <dsp:spPr>
        <a:xfrm>
          <a:off x="2426598" y="705868"/>
          <a:ext cx="3757403" cy="3757403"/>
        </a:xfrm>
        <a:custGeom>
          <a:avLst/>
          <a:gdLst/>
          <a:ahLst/>
          <a:cxnLst/>
          <a:rect l="0" t="0" r="0" b="0"/>
          <a:pathLst>
            <a:path>
              <a:moveTo>
                <a:pt x="3253879" y="598699"/>
              </a:moveTo>
              <a:arcTo wR="1878701" hR="1878701" stAng="19023173" swAng="22994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C0735-2CD8-4274-BD56-A45D3205F785}">
      <dsp:nvSpPr>
        <dsp:cNvPr id="0" name=""/>
        <dsp:cNvSpPr/>
      </dsp:nvSpPr>
      <dsp:spPr>
        <a:xfrm>
          <a:off x="4847569" y="2818844"/>
          <a:ext cx="2169467" cy="141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Identify variables/data of interest</a:t>
          </a:r>
          <a:endParaRPr lang="en-GB" sz="2200" kern="1200" dirty="0"/>
        </a:p>
      </dsp:txBody>
      <dsp:txXfrm>
        <a:off x="4916407" y="2887682"/>
        <a:ext cx="2031791" cy="1272477"/>
      </dsp:txXfrm>
    </dsp:sp>
    <dsp:sp modelId="{6BCF602B-D3F0-4DD9-B90B-B72C1427674D}">
      <dsp:nvSpPr>
        <dsp:cNvPr id="0" name=""/>
        <dsp:cNvSpPr/>
      </dsp:nvSpPr>
      <dsp:spPr>
        <a:xfrm>
          <a:off x="2426598" y="705868"/>
          <a:ext cx="3757403" cy="3757403"/>
        </a:xfrm>
        <a:custGeom>
          <a:avLst/>
          <a:gdLst/>
          <a:ahLst/>
          <a:cxnLst/>
          <a:rect l="0" t="0" r="0" b="0"/>
          <a:pathLst>
            <a:path>
              <a:moveTo>
                <a:pt x="2454155" y="3667100"/>
              </a:moveTo>
              <a:arcTo wR="1878701" hR="1878701" stAng="4329801" swAng="21403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8364C-5BC4-488A-84E2-8BFCA1C91DCD}">
      <dsp:nvSpPr>
        <dsp:cNvPr id="0" name=""/>
        <dsp:cNvSpPr/>
      </dsp:nvSpPr>
      <dsp:spPr>
        <a:xfrm>
          <a:off x="1593562" y="2818844"/>
          <a:ext cx="2169467" cy="141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Inspect values</a:t>
          </a:r>
          <a:endParaRPr lang="en-GB" sz="2200" kern="1200" dirty="0"/>
        </a:p>
      </dsp:txBody>
      <dsp:txXfrm>
        <a:off x="1662400" y="2887682"/>
        <a:ext cx="2031791" cy="1272477"/>
      </dsp:txXfrm>
    </dsp:sp>
    <dsp:sp modelId="{10483422-54E4-4A07-9FCA-4FF44B41352D}">
      <dsp:nvSpPr>
        <dsp:cNvPr id="0" name=""/>
        <dsp:cNvSpPr/>
      </dsp:nvSpPr>
      <dsp:spPr>
        <a:xfrm>
          <a:off x="2426598" y="705868"/>
          <a:ext cx="3757403" cy="3757403"/>
        </a:xfrm>
        <a:custGeom>
          <a:avLst/>
          <a:gdLst/>
          <a:ahLst/>
          <a:cxnLst/>
          <a:rect l="0" t="0" r="0" b="0"/>
          <a:pathLst>
            <a:path>
              <a:moveTo>
                <a:pt x="6111" y="1727291"/>
              </a:moveTo>
              <a:arcTo wR="1878701" hR="1878701" stAng="11077359" swAng="22994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2C248-5423-4DAC-AF2A-1A74CD8E48AC}">
      <dsp:nvSpPr>
        <dsp:cNvPr id="0" name=""/>
        <dsp:cNvSpPr/>
      </dsp:nvSpPr>
      <dsp:spPr>
        <a:xfrm>
          <a:off x="3462" y="1121767"/>
          <a:ext cx="2282428" cy="2282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Reproduce at a smaller scale?</a:t>
          </a:r>
          <a:endParaRPr lang="en-GB" sz="2000" kern="1200" dirty="0"/>
        </a:p>
      </dsp:txBody>
      <dsp:txXfrm>
        <a:off x="337716" y="1456021"/>
        <a:ext cx="1613920" cy="1613920"/>
      </dsp:txXfrm>
    </dsp:sp>
    <dsp:sp modelId="{19820DC0-C3F1-407A-8415-8FE970B5855C}">
      <dsp:nvSpPr>
        <dsp:cNvPr id="0" name=""/>
        <dsp:cNvSpPr/>
      </dsp:nvSpPr>
      <dsp:spPr>
        <a:xfrm rot="17909946">
          <a:off x="2053173" y="1633031"/>
          <a:ext cx="11494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94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35D19-053D-4D1C-8144-8961331B7C0D}">
      <dsp:nvSpPr>
        <dsp:cNvPr id="0" name=""/>
        <dsp:cNvSpPr/>
      </dsp:nvSpPr>
      <dsp:spPr>
        <a:xfrm rot="14490054">
          <a:off x="5026948" y="1633031"/>
          <a:ext cx="11494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94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74871-FEC3-4CDF-892F-9F1156901E47}">
      <dsp:nvSpPr>
        <dsp:cNvPr id="0" name=""/>
        <dsp:cNvSpPr/>
      </dsp:nvSpPr>
      <dsp:spPr>
        <a:xfrm>
          <a:off x="2902145" y="1127937"/>
          <a:ext cx="26678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41F27-83BF-4872-AC7D-11439F4582A7}">
      <dsp:nvSpPr>
        <dsp:cNvPr id="0" name=""/>
        <dsp:cNvSpPr/>
      </dsp:nvSpPr>
      <dsp:spPr>
        <a:xfrm>
          <a:off x="3168929" y="560415"/>
          <a:ext cx="1891740" cy="11350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Reduced data set may not trigger the problem?</a:t>
          </a:r>
          <a:endParaRPr lang="en-GB" sz="1600" kern="1200" dirty="0"/>
        </a:p>
      </dsp:txBody>
      <dsp:txXfrm>
        <a:off x="3168929" y="560415"/>
        <a:ext cx="1891740" cy="1135044"/>
      </dsp:txXfrm>
    </dsp:sp>
    <dsp:sp modelId="{E11A8BC5-466C-45C7-AC8D-40C43BEA71B7}">
      <dsp:nvSpPr>
        <dsp:cNvPr id="0" name=""/>
        <dsp:cNvSpPr/>
      </dsp:nvSpPr>
      <dsp:spPr>
        <a:xfrm>
          <a:off x="5060670" y="1127937"/>
          <a:ext cx="26678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A65BB-87E4-4D9F-9D79-5CF6CF80C961}">
      <dsp:nvSpPr>
        <dsp:cNvPr id="0" name=""/>
        <dsp:cNvSpPr/>
      </dsp:nvSpPr>
      <dsp:spPr>
        <a:xfrm>
          <a:off x="2353678" y="2262981"/>
          <a:ext cx="5484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84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F5CF2-8A87-4877-B3F4-A8F3985416CB}">
      <dsp:nvSpPr>
        <dsp:cNvPr id="0" name=""/>
        <dsp:cNvSpPr/>
      </dsp:nvSpPr>
      <dsp:spPr>
        <a:xfrm rot="10800000">
          <a:off x="5327454" y="2262981"/>
          <a:ext cx="5484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84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6B1BA-61A4-4CAD-8B99-B287A049EC2D}">
      <dsp:nvSpPr>
        <dsp:cNvPr id="0" name=""/>
        <dsp:cNvSpPr/>
      </dsp:nvSpPr>
      <dsp:spPr>
        <a:xfrm>
          <a:off x="2902145" y="2262981"/>
          <a:ext cx="26678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632F3-9931-4DC3-BCE3-CA90F791BF34}">
      <dsp:nvSpPr>
        <dsp:cNvPr id="0" name=""/>
        <dsp:cNvSpPr/>
      </dsp:nvSpPr>
      <dsp:spPr>
        <a:xfrm>
          <a:off x="3168929" y="1695459"/>
          <a:ext cx="1891740" cy="11350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Is the problem related to the size?</a:t>
          </a:r>
          <a:endParaRPr lang="en-GB" sz="1600" kern="1200" dirty="0"/>
        </a:p>
      </dsp:txBody>
      <dsp:txXfrm>
        <a:off x="3168929" y="1695459"/>
        <a:ext cx="1891740" cy="1135044"/>
      </dsp:txXfrm>
    </dsp:sp>
    <dsp:sp modelId="{0C01D7C5-78FD-4863-8F0D-3BC149232330}">
      <dsp:nvSpPr>
        <dsp:cNvPr id="0" name=""/>
        <dsp:cNvSpPr/>
      </dsp:nvSpPr>
      <dsp:spPr>
        <a:xfrm>
          <a:off x="5060670" y="2262981"/>
          <a:ext cx="26678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F8FAE-829A-4ABB-A7EC-9B5C8979CA1B}">
      <dsp:nvSpPr>
        <dsp:cNvPr id="0" name=""/>
        <dsp:cNvSpPr/>
      </dsp:nvSpPr>
      <dsp:spPr>
        <a:xfrm rot="3690054">
          <a:off x="2053173" y="2892931"/>
          <a:ext cx="11494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94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B54E1-6736-451F-879F-962E444EEC8A}">
      <dsp:nvSpPr>
        <dsp:cNvPr id="0" name=""/>
        <dsp:cNvSpPr/>
      </dsp:nvSpPr>
      <dsp:spPr>
        <a:xfrm rot="7109946">
          <a:off x="5026948" y="2892931"/>
          <a:ext cx="11494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94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DC495-6047-46D1-A039-5FECBB021361}">
      <dsp:nvSpPr>
        <dsp:cNvPr id="0" name=""/>
        <dsp:cNvSpPr/>
      </dsp:nvSpPr>
      <dsp:spPr>
        <a:xfrm>
          <a:off x="2902145" y="3398025"/>
          <a:ext cx="26678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B9078-D3FC-4D15-96A7-16708AF6C852}">
      <dsp:nvSpPr>
        <dsp:cNvPr id="0" name=""/>
        <dsp:cNvSpPr/>
      </dsp:nvSpPr>
      <dsp:spPr>
        <a:xfrm>
          <a:off x="3168929" y="2830503"/>
          <a:ext cx="1891740" cy="11350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Is probability stacking up against you?</a:t>
          </a:r>
          <a:endParaRPr lang="en-GB" sz="1600" kern="1200" dirty="0"/>
        </a:p>
      </dsp:txBody>
      <dsp:txXfrm>
        <a:off x="3168929" y="2830503"/>
        <a:ext cx="1891740" cy="1135044"/>
      </dsp:txXfrm>
    </dsp:sp>
    <dsp:sp modelId="{820F6ACF-7EB1-4F48-8A32-0D6368871E87}">
      <dsp:nvSpPr>
        <dsp:cNvPr id="0" name=""/>
        <dsp:cNvSpPr/>
      </dsp:nvSpPr>
      <dsp:spPr>
        <a:xfrm>
          <a:off x="5060670" y="3398025"/>
          <a:ext cx="26678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5CFFB-6E33-4F08-880D-3E3F2F58CDCD}">
      <dsp:nvSpPr>
        <dsp:cNvPr id="0" name=""/>
        <dsp:cNvSpPr/>
      </dsp:nvSpPr>
      <dsp:spPr>
        <a:xfrm>
          <a:off x="5943709" y="1121767"/>
          <a:ext cx="2282428" cy="2282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Debugging at scale is a necessity</a:t>
          </a:r>
          <a:endParaRPr lang="en-GB" sz="2000" kern="1200" dirty="0"/>
        </a:p>
      </dsp:txBody>
      <dsp:txXfrm>
        <a:off x="6277963" y="1456021"/>
        <a:ext cx="1613920" cy="1613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B4EB3-B994-4905-BC4F-68F387BAD7AA}">
      <dsp:nvSpPr>
        <dsp:cNvPr id="0" name=""/>
        <dsp:cNvSpPr/>
      </dsp:nvSpPr>
      <dsp:spPr>
        <a:xfrm>
          <a:off x="1573187" y="425152"/>
          <a:ext cx="1273224" cy="82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Run</a:t>
          </a:r>
          <a:endParaRPr lang="en-GB" sz="1500" kern="1200" dirty="0"/>
        </a:p>
      </dsp:txBody>
      <dsp:txXfrm>
        <a:off x="1613587" y="465552"/>
        <a:ext cx="1192424" cy="746795"/>
      </dsp:txXfrm>
    </dsp:sp>
    <dsp:sp modelId="{6FF30E17-C16F-4132-B709-1218E9DA0494}">
      <dsp:nvSpPr>
        <dsp:cNvPr id="0" name=""/>
        <dsp:cNvSpPr/>
      </dsp:nvSpPr>
      <dsp:spPr>
        <a:xfrm>
          <a:off x="556044" y="838950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2461011" y="210410"/>
              </a:moveTo>
              <a:arcTo wR="1653755" hR="1653755" stAng="17953086" swAng="1212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6C44C-33FE-48EB-B67A-4A61A207FDA6}">
      <dsp:nvSpPr>
        <dsp:cNvPr id="0" name=""/>
        <dsp:cNvSpPr/>
      </dsp:nvSpPr>
      <dsp:spPr>
        <a:xfrm>
          <a:off x="3146002" y="1567868"/>
          <a:ext cx="1273224" cy="82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View output</a:t>
          </a:r>
          <a:endParaRPr lang="en-GB" sz="1500" kern="1200" dirty="0"/>
        </a:p>
      </dsp:txBody>
      <dsp:txXfrm>
        <a:off x="3186402" y="1608268"/>
        <a:ext cx="1192424" cy="746795"/>
      </dsp:txXfrm>
    </dsp:sp>
    <dsp:sp modelId="{07A59829-A394-475F-B6E9-0037D7766992}">
      <dsp:nvSpPr>
        <dsp:cNvPr id="0" name=""/>
        <dsp:cNvSpPr/>
      </dsp:nvSpPr>
      <dsp:spPr>
        <a:xfrm>
          <a:off x="556044" y="838950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3303549" y="1768146"/>
              </a:moveTo>
              <a:arcTo wR="1653755" hR="1653755" stAng="21837980" swAng="1360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C0735-2CD8-4274-BD56-A45D3205F785}">
      <dsp:nvSpPr>
        <dsp:cNvPr id="0" name=""/>
        <dsp:cNvSpPr/>
      </dsp:nvSpPr>
      <dsp:spPr>
        <a:xfrm>
          <a:off x="2545240" y="3416823"/>
          <a:ext cx="1273224" cy="82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Identify area of interest</a:t>
          </a:r>
          <a:endParaRPr lang="en-GB" sz="1500" kern="1200" dirty="0"/>
        </a:p>
      </dsp:txBody>
      <dsp:txXfrm>
        <a:off x="2585640" y="3457223"/>
        <a:ext cx="1192424" cy="746795"/>
      </dsp:txXfrm>
    </dsp:sp>
    <dsp:sp modelId="{6BCF602B-D3F0-4DD9-B90B-B72C1427674D}">
      <dsp:nvSpPr>
        <dsp:cNvPr id="0" name=""/>
        <dsp:cNvSpPr/>
      </dsp:nvSpPr>
      <dsp:spPr>
        <a:xfrm>
          <a:off x="556044" y="838950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1856849" y="3294992"/>
              </a:moveTo>
              <a:arcTo wR="1653755" hR="1653755" stAng="4976749" swAng="8465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8364C-5BC4-488A-84E2-8BFCA1C91DCD}">
      <dsp:nvSpPr>
        <dsp:cNvPr id="0" name=""/>
        <dsp:cNvSpPr/>
      </dsp:nvSpPr>
      <dsp:spPr>
        <a:xfrm>
          <a:off x="601134" y="3416823"/>
          <a:ext cx="1273224" cy="82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Insert print statements</a:t>
          </a:r>
          <a:endParaRPr lang="en-GB" sz="1500" kern="1200" dirty="0"/>
        </a:p>
      </dsp:txBody>
      <dsp:txXfrm>
        <a:off x="641534" y="3457223"/>
        <a:ext cx="1192424" cy="746795"/>
      </dsp:txXfrm>
    </dsp:sp>
    <dsp:sp modelId="{10483422-54E4-4A07-9FCA-4FF44B41352D}">
      <dsp:nvSpPr>
        <dsp:cNvPr id="0" name=""/>
        <dsp:cNvSpPr/>
      </dsp:nvSpPr>
      <dsp:spPr>
        <a:xfrm>
          <a:off x="556044" y="838950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175503" y="2395157"/>
              </a:moveTo>
              <a:arcTo wR="1653755" hR="1653755" stAng="9201865" swAng="1360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EECD1-590B-4C5A-A7AE-8CC93B9AB9F5}">
      <dsp:nvSpPr>
        <dsp:cNvPr id="0" name=""/>
        <dsp:cNvSpPr/>
      </dsp:nvSpPr>
      <dsp:spPr>
        <a:xfrm>
          <a:off x="372" y="1567868"/>
          <a:ext cx="1273224" cy="82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Compile</a:t>
          </a:r>
          <a:endParaRPr lang="en-GB" sz="1500" kern="1200" dirty="0"/>
        </a:p>
      </dsp:txBody>
      <dsp:txXfrm>
        <a:off x="40772" y="1608268"/>
        <a:ext cx="1192424" cy="746795"/>
      </dsp:txXfrm>
    </dsp:sp>
    <dsp:sp modelId="{EB681D64-770F-47EE-B9B0-6703A9169753}">
      <dsp:nvSpPr>
        <dsp:cNvPr id="0" name=""/>
        <dsp:cNvSpPr/>
      </dsp:nvSpPr>
      <dsp:spPr>
        <a:xfrm>
          <a:off x="556044" y="838950"/>
          <a:ext cx="3307510" cy="3307510"/>
        </a:xfrm>
        <a:custGeom>
          <a:avLst/>
          <a:gdLst/>
          <a:ahLst/>
          <a:cxnLst/>
          <a:rect l="0" t="0" r="0" b="0"/>
          <a:pathLst>
            <a:path>
              <a:moveTo>
                <a:pt x="397737" y="577964"/>
              </a:moveTo>
              <a:arcTo wR="1653755" hR="1653755" stAng="13234821" swAng="1212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1803D-FA86-F040-9D82-7E0FEEE10105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FE2C2-6A16-DA4F-8136-83045C0C1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48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1E743C4-8CC4-4C6D-B2AE-EDDA1662C756}" type="datetimeFigureOut">
              <a:rPr lang="en-US"/>
              <a:pPr>
                <a:defRPr/>
              </a:pPr>
              <a:t>5/24/2016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1972D5-7883-4E84-985A-D11A3E5B5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02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00638" cy="3825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/>
              <a:buNone/>
            </a:pPr>
            <a:endParaRPr lang="en-US" altLang="en-US" dirty="0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02B0E3-2294-499A-83D0-1282E9BBA4AE}" type="slidenum">
              <a:rPr lang="fr-FR" altLang="en-US" sz="1300" smtClean="0"/>
              <a:pPr>
                <a:spcBef>
                  <a:spcPct val="0"/>
                </a:spcBef>
              </a:pPr>
              <a:t>1</a:t>
            </a:fld>
            <a:endParaRPr lang="fr-FR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594458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00638" cy="3825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82AEC5-4401-401A-8F48-D33314C20E88}" type="slidenum">
              <a:rPr lang="fr-FR" altLang="en-US" sz="1300" smtClean="0"/>
              <a:pPr>
                <a:spcBef>
                  <a:spcPct val="0"/>
                </a:spcBef>
              </a:pPr>
              <a:t>10</a:t>
            </a:fld>
            <a:endParaRPr lang="fr-FR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8262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471FC6-BB31-42F4-878F-A1E80826954C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33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Efficient tools can help you focus on the most important bottlenecks.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972D5-7883-4E84-985A-D11A3E5B533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154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2E2A-9D90-4A16-8382-88ABAF011AB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101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GB" dirty="0" smtClean="0"/>
              <a:t>Scalable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Use compute</a:t>
            </a:r>
            <a:r>
              <a:rPr lang="en-GB" baseline="0" dirty="0" smtClean="0"/>
              <a:t> power at end of job to reduce data in to usable size</a:t>
            </a:r>
          </a:p>
          <a:p>
            <a:pPr marL="171450" lvl="0" indent="-171450">
              <a:buFont typeface="Arial"/>
              <a:buChar char="•"/>
            </a:pPr>
            <a:r>
              <a:rPr lang="en-GB" baseline="0" dirty="0" smtClean="0"/>
              <a:t>Thread profiling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Core-time =&gt; show time cores aren’t being utilised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Shows OpenMP synchronisation time</a:t>
            </a:r>
          </a:p>
          <a:p>
            <a:pPr marL="171450" lvl="0" indent="-171450">
              <a:buFont typeface="Arial"/>
              <a:buChar char="•"/>
            </a:pPr>
            <a:r>
              <a:rPr lang="en-GB" baseline="0" dirty="0" smtClean="0"/>
              <a:t>Integrated</a:t>
            </a:r>
          </a:p>
          <a:p>
            <a:pPr marL="628650" lvl="1" indent="-171450">
              <a:buFont typeface="Arial"/>
              <a:buChar char="•"/>
            </a:pPr>
            <a:r>
              <a:rPr lang="en-GB" baseline="0" dirty="0" smtClean="0"/>
              <a:t>Reduced setup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2E2A-9D90-4A16-8382-88ABAF011AB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051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E61021-338B-409B-A229-A9D839AFE063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87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972D5-7883-4E84-985A-D11A3E5B533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627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2342CB-1664-4128-A2C6-3398DD32CF39}" type="slidenum">
              <a:rPr lang="en-US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3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972D5-7883-4E84-985A-D11A3E5B533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78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972D5-7883-4E84-985A-D11A3E5B533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20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972D5-7883-4E84-985A-D11A3E5B533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33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4F7334-20ED-4CB8-8A43-4B459186F034}" type="slidenum">
              <a:rPr lang="en-GB"/>
              <a:pPr/>
              <a:t>5</a:t>
            </a:fld>
            <a:endParaRPr lang="en-GB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77875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26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972D5-7883-4E84-985A-D11A3E5B533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026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7A1365-3194-43DA-A430-AC911EBEECFA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97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972D5-7883-4E84-985A-D11A3E5B533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33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1972D5-7883-4E84-985A-D11A3E5B533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90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34400" cy="933450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3600450"/>
            <a:ext cx="85344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7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0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0" y="1219200"/>
            <a:ext cx="5486400" cy="4681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3276600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5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2438400"/>
            <a:ext cx="25908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419600"/>
            <a:ext cx="2590800" cy="8382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3352800" y="2438400"/>
            <a:ext cx="25908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/>
          </p:nvPr>
        </p:nvSpPr>
        <p:spPr>
          <a:xfrm>
            <a:off x="3352800" y="4419600"/>
            <a:ext cx="2590800" cy="8382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324600" y="2438400"/>
            <a:ext cx="25908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324600" y="4419600"/>
            <a:ext cx="2590800" cy="8382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4800" y="1219200"/>
            <a:ext cx="8610600" cy="83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37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038600" cy="4724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4419600" cy="4724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15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58961"/>
            <a:ext cx="4040188" cy="4267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19200"/>
            <a:ext cx="4419600" cy="639761"/>
          </a:xfrm>
        </p:spPr>
        <p:txBody>
          <a:bodyPr anchor="b"/>
          <a:lstStyle>
            <a:lvl1pPr marL="0" indent="0">
              <a:buNone/>
              <a:defRPr sz="20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858962"/>
            <a:ext cx="44196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22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3276600" cy="4681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0" y="1219200"/>
            <a:ext cx="5105400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9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3276600" cy="25908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0" y="1219200"/>
            <a:ext cx="5105400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74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34400" cy="933450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3600450"/>
            <a:ext cx="85344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66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3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0" y="1219200"/>
            <a:ext cx="5486400" cy="4681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3276600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4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No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187450" y="2889250"/>
            <a:ext cx="6769100" cy="1079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rgbClr val="31405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873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2438400"/>
            <a:ext cx="25908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419600"/>
            <a:ext cx="2590800" cy="8382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3352800" y="2438400"/>
            <a:ext cx="25908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/>
          </p:nvPr>
        </p:nvSpPr>
        <p:spPr>
          <a:xfrm>
            <a:off x="3352800" y="4419600"/>
            <a:ext cx="2590800" cy="8382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324600" y="2438400"/>
            <a:ext cx="25908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324600" y="4419600"/>
            <a:ext cx="2590800" cy="8382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4800" y="1219200"/>
            <a:ext cx="8610600" cy="83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5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038600" cy="4724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4419600" cy="4724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72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58961"/>
            <a:ext cx="4040188" cy="4267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19200"/>
            <a:ext cx="4419600" cy="639761"/>
          </a:xfrm>
        </p:spPr>
        <p:txBody>
          <a:bodyPr anchor="b"/>
          <a:lstStyle>
            <a:lvl1pPr marL="0" indent="0">
              <a:buNone/>
              <a:defRPr sz="20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858962"/>
            <a:ext cx="44196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47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3276600" cy="4681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0" y="1219200"/>
            <a:ext cx="5105400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33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3276600" cy="25908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0" y="1219200"/>
            <a:ext cx="5105400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82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34400" cy="933450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3600450"/>
            <a:ext cx="85344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22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42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0" y="1219200"/>
            <a:ext cx="5486400" cy="4681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3276600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35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2438400"/>
            <a:ext cx="25908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419600"/>
            <a:ext cx="2590800" cy="8382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3352800" y="2438400"/>
            <a:ext cx="25908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/>
          </p:nvPr>
        </p:nvSpPr>
        <p:spPr>
          <a:xfrm>
            <a:off x="3352800" y="4419600"/>
            <a:ext cx="2590800" cy="8382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324600" y="2438400"/>
            <a:ext cx="25908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324600" y="4419600"/>
            <a:ext cx="2590800" cy="8382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4800" y="1219200"/>
            <a:ext cx="8610600" cy="83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54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038600" cy="4724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4419600" cy="4724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5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05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58961"/>
            <a:ext cx="4040188" cy="4267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19200"/>
            <a:ext cx="4419600" cy="639761"/>
          </a:xfrm>
        </p:spPr>
        <p:txBody>
          <a:bodyPr anchor="b"/>
          <a:lstStyle>
            <a:lvl1pPr marL="0" indent="0">
              <a:buNone/>
              <a:defRPr sz="20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858962"/>
            <a:ext cx="44196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58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3276600" cy="4681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0" y="1219200"/>
            <a:ext cx="5105400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25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3276600" cy="25908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0" y="1219200"/>
            <a:ext cx="5105400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9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34400" cy="933450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3600450"/>
            <a:ext cx="85344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82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51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0" y="1219200"/>
            <a:ext cx="5486400" cy="4681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3276600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30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2438400"/>
            <a:ext cx="25908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419600"/>
            <a:ext cx="2590800" cy="8382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3352800" y="2438400"/>
            <a:ext cx="25908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/>
          </p:nvPr>
        </p:nvSpPr>
        <p:spPr>
          <a:xfrm>
            <a:off x="3352800" y="4419600"/>
            <a:ext cx="2590800" cy="8382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324600" y="2438400"/>
            <a:ext cx="2590800" cy="198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324600" y="4419600"/>
            <a:ext cx="2590800" cy="838200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04800" y="1219200"/>
            <a:ext cx="8610600" cy="83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70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038600" cy="4724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4419600" cy="4724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60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58961"/>
            <a:ext cx="4040188" cy="4267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19200"/>
            <a:ext cx="4419600" cy="639761"/>
          </a:xfrm>
        </p:spPr>
        <p:txBody>
          <a:bodyPr anchor="b"/>
          <a:lstStyle>
            <a:lvl1pPr marL="0" indent="0">
              <a:buNone/>
              <a:defRPr sz="20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858962"/>
            <a:ext cx="44196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4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3276600" cy="4681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0" y="1219200"/>
            <a:ext cx="5105400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1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0" y="1219200"/>
            <a:ext cx="5486400" cy="4681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3276600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3276600" cy="25908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3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0" y="1219200"/>
            <a:ext cx="5105400" cy="4681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6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038600" cy="4724401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spcBef>
                <a:spcPts val="600"/>
              </a:spcBef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19200"/>
            <a:ext cx="4419600" cy="4724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1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58961"/>
            <a:ext cx="4040188" cy="4267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219200"/>
            <a:ext cx="4419600" cy="639761"/>
          </a:xfrm>
        </p:spPr>
        <p:txBody>
          <a:bodyPr anchor="b"/>
          <a:lstStyle>
            <a:lvl1pPr marL="0" indent="0">
              <a:buNone/>
              <a:defRPr sz="2000" b="0" cap="all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858962"/>
            <a:ext cx="44196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9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511256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>
                <a:solidFill>
                  <a:srgbClr val="39597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buFont typeface="Arial" pitchFamily="34" charset="0"/>
              <a:buChar char="‒"/>
              <a:defRPr>
                <a:solidFill>
                  <a:srgbClr val="39597A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spcBef>
                <a:spcPts val="600"/>
              </a:spcBef>
              <a:buFont typeface="Wingdings" pitchFamily="2" charset="2"/>
              <a:buChar char="§"/>
              <a:defRPr>
                <a:solidFill>
                  <a:srgbClr val="39597A"/>
                </a:solidFill>
                <a:latin typeface="Arial" pitchFamily="34" charset="0"/>
                <a:cs typeface="Arial" pitchFamily="34" charset="0"/>
              </a:defRPr>
            </a:lvl3pPr>
            <a:lvl4pPr marL="1657350" indent="-285750"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39597A"/>
                </a:solidFill>
                <a:latin typeface="Arial" pitchFamily="34" charset="0"/>
                <a:cs typeface="Arial" pitchFamily="34" charset="0"/>
              </a:defRPr>
            </a:lvl4pPr>
            <a:lvl5pPr marL="2114550" indent="-285750">
              <a:spcBef>
                <a:spcPts val="600"/>
              </a:spcBef>
              <a:buFont typeface="Courier New" pitchFamily="49" charset="0"/>
              <a:buChar char="o"/>
              <a:defRPr>
                <a:solidFill>
                  <a:srgbClr val="39597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800" cy="10801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5475" y="50133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59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231576-BEA1-403E-BADC-A9643832A4B7}" type="datetimeFigureOut">
              <a:rPr lang="en-GB"/>
              <a:pPr>
                <a:defRPr/>
              </a:pPr>
              <a:t>24/05/2016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13475" y="5373688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59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57340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E8F6-4683-4A34-8392-523ED97C49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229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511256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>
                <a:solidFill>
                  <a:srgbClr val="39597A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buFont typeface="Arial" pitchFamily="34" charset="0"/>
              <a:buChar char="‒"/>
              <a:defRPr>
                <a:solidFill>
                  <a:srgbClr val="39597A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spcBef>
                <a:spcPts val="600"/>
              </a:spcBef>
              <a:buFont typeface="Wingdings" pitchFamily="2" charset="2"/>
              <a:buChar char="§"/>
              <a:defRPr>
                <a:solidFill>
                  <a:srgbClr val="39597A"/>
                </a:solidFill>
                <a:latin typeface="Arial" pitchFamily="34" charset="0"/>
                <a:cs typeface="Arial" pitchFamily="34" charset="0"/>
              </a:defRPr>
            </a:lvl3pPr>
            <a:lvl4pPr marL="1657350" indent="-285750"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39597A"/>
                </a:solidFill>
                <a:latin typeface="Arial" pitchFamily="34" charset="0"/>
                <a:cs typeface="Arial" pitchFamily="34" charset="0"/>
              </a:defRPr>
            </a:lvl4pPr>
            <a:lvl5pPr marL="2114550" indent="-285750">
              <a:spcBef>
                <a:spcPts val="600"/>
              </a:spcBef>
              <a:buFont typeface="Courier New" pitchFamily="49" charset="0"/>
              <a:buChar char="o"/>
              <a:defRPr>
                <a:solidFill>
                  <a:srgbClr val="39597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0800" cy="10801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5475" y="50133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59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B2DDC0-1D9A-4701-AADD-D237145637A4}" type="datetimeFigureOut">
              <a:rPr lang="en-GB"/>
              <a:pPr>
                <a:defRPr/>
              </a:pPr>
              <a:t>24/05/2016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13475" y="5373688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3959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57340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AAAB0-214C-4D99-BA4E-A956297937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449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34400" cy="933450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3600450"/>
            <a:ext cx="85344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9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3810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10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8" name="Picture 6" descr="footer_1-06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582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52400" y="0"/>
            <a:ext cx="9753600" cy="1588"/>
          </a:xfrm>
          <a:prstGeom prst="line">
            <a:avLst/>
          </a:prstGeom>
          <a:ln w="1905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25" r:id="rId1"/>
    <p:sldLayoutId id="2147488867" r:id="rId2"/>
    <p:sldLayoutId id="2147488826" r:id="rId3"/>
    <p:sldLayoutId id="2147488827" r:id="rId4"/>
    <p:sldLayoutId id="2147488829" r:id="rId5"/>
    <p:sldLayoutId id="2147488830" r:id="rId6"/>
    <p:sldLayoutId id="2147488872" r:id="rId7"/>
    <p:sldLayoutId id="2147488880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14057"/>
          </a:solidFill>
          <a:latin typeface="Helvetica"/>
          <a:ea typeface="+mj-ea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314057"/>
          </a:solidFill>
          <a:latin typeface="Helvetica"/>
          <a:ea typeface="+mn-ea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 cap="none">
          <a:solidFill>
            <a:srgbClr val="314057"/>
          </a:solidFill>
          <a:latin typeface="Helvetica"/>
          <a:ea typeface="+mn-ea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314057"/>
          </a:solidFill>
          <a:latin typeface="Helvetica"/>
          <a:ea typeface="+mn-ea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314057"/>
          </a:solidFill>
          <a:latin typeface="Helvetica"/>
          <a:ea typeface="+mn-ea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314057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3810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10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052" name="Picture 6" descr="footer_1-06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582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52400" y="0"/>
            <a:ext cx="9753600" cy="1588"/>
          </a:xfrm>
          <a:prstGeom prst="line">
            <a:avLst/>
          </a:prstGeom>
          <a:ln w="1905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14" descr="logos_15-11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27000"/>
            <a:ext cx="933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33" r:id="rId1"/>
    <p:sldLayoutId id="2147488834" r:id="rId2"/>
    <p:sldLayoutId id="2147488835" r:id="rId3"/>
    <p:sldLayoutId id="2147488836" r:id="rId4"/>
    <p:sldLayoutId id="2147488837" r:id="rId5"/>
    <p:sldLayoutId id="2147488838" r:id="rId6"/>
    <p:sldLayoutId id="2147488839" r:id="rId7"/>
    <p:sldLayoutId id="2147488840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Helvetica"/>
          <a:ea typeface="+mj-ea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 cap="all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3810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10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076" name="Picture 6" descr="footer_1-06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582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52400" y="0"/>
            <a:ext cx="9753600" cy="1588"/>
          </a:xfrm>
          <a:prstGeom prst="line">
            <a:avLst/>
          </a:prstGeom>
          <a:ln w="1905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8" name="Picture 14" descr="logos_15-11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27000"/>
            <a:ext cx="933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logos_15-08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82588"/>
            <a:ext cx="126047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41" r:id="rId1"/>
    <p:sldLayoutId id="2147488842" r:id="rId2"/>
    <p:sldLayoutId id="2147488843" r:id="rId3"/>
    <p:sldLayoutId id="2147488844" r:id="rId4"/>
    <p:sldLayoutId id="2147488845" r:id="rId5"/>
    <p:sldLayoutId id="2147488846" r:id="rId6"/>
    <p:sldLayoutId id="2147488847" r:id="rId7"/>
    <p:sldLayoutId id="214748884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Helvetica"/>
          <a:ea typeface="+mj-ea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 cap="all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3810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10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100" name="Picture 6" descr="footer_1-06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582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52400" y="0"/>
            <a:ext cx="9753600" cy="1588"/>
          </a:xfrm>
          <a:prstGeom prst="line">
            <a:avLst/>
          </a:prstGeom>
          <a:ln w="190500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2" name="Picture 14" descr="logos_15-11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27000"/>
            <a:ext cx="933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0" descr="logos_15-09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81000"/>
            <a:ext cx="12731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49" r:id="rId1"/>
    <p:sldLayoutId id="2147488850" r:id="rId2"/>
    <p:sldLayoutId id="2147488851" r:id="rId3"/>
    <p:sldLayoutId id="2147488852" r:id="rId4"/>
    <p:sldLayoutId id="2147488853" r:id="rId5"/>
    <p:sldLayoutId id="2147488854" r:id="rId6"/>
    <p:sldLayoutId id="2147488855" r:id="rId7"/>
    <p:sldLayoutId id="2147488856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Helvetica"/>
          <a:ea typeface="+mj-ea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 cap="all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3810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20788"/>
            <a:ext cx="8610600" cy="472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124" name="Picture 6" descr="footer_1-06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582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152400" y="0"/>
            <a:ext cx="9753600" cy="1588"/>
          </a:xfrm>
          <a:prstGeom prst="line">
            <a:avLst/>
          </a:prstGeom>
          <a:ln w="1905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6" name="Picture 13" descr="logos_15-10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07950"/>
            <a:ext cx="9017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57" r:id="rId1"/>
    <p:sldLayoutId id="2147488858" r:id="rId2"/>
    <p:sldLayoutId id="2147488859" r:id="rId3"/>
    <p:sldLayoutId id="2147488860" r:id="rId4"/>
    <p:sldLayoutId id="2147488861" r:id="rId5"/>
    <p:sldLayoutId id="2147488862" r:id="rId6"/>
    <p:sldLayoutId id="2147488863" r:id="rId7"/>
    <p:sldLayoutId id="2147488864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Helvetica"/>
          <a:ea typeface="+mj-ea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 cap="all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to HPC Debugging with Allinea DDT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515719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14057"/>
                </a:solidFill>
              </a:rPr>
              <a:t>Nick Forrington</a:t>
            </a:r>
          </a:p>
          <a:p>
            <a:r>
              <a:rPr lang="en-US" sz="2400" dirty="0" err="1" smtClean="0">
                <a:solidFill>
                  <a:srgbClr val="314057"/>
                </a:solidFill>
              </a:rPr>
              <a:t>forringtonnr@ornl.gov</a:t>
            </a:r>
            <a:endParaRPr lang="en-US" sz="2400" dirty="0">
              <a:solidFill>
                <a:srgbClr val="31405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texte 4"/>
          <p:cNvSpPr>
            <a:spLocks noGrp="1"/>
          </p:cNvSpPr>
          <p:nvPr>
            <p:ph type="body" sz="quarter" idx="10"/>
          </p:nvPr>
        </p:nvSpPr>
        <p:spPr bwMode="auto">
          <a:xfrm>
            <a:off x="998538" y="2636838"/>
            <a:ext cx="7102475" cy="10715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en-US" sz="48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Quick and Easy Profiling with Allinea MAP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0" y="5486400"/>
            <a:ext cx="2271713" cy="13573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515719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14057"/>
                </a:solidFill>
              </a:rPr>
              <a:t>Nick Forrington</a:t>
            </a:r>
          </a:p>
          <a:p>
            <a:r>
              <a:rPr lang="en-US" sz="2400" dirty="0" err="1" smtClean="0">
                <a:solidFill>
                  <a:srgbClr val="314057"/>
                </a:solidFill>
              </a:rPr>
              <a:t>forringtonnr@ornl.gov</a:t>
            </a:r>
            <a:endParaRPr lang="en-US" sz="2400" dirty="0">
              <a:solidFill>
                <a:srgbClr val="31405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6"/>
          <p:cNvSpPr txBox="1">
            <a:spLocks noChangeArrowheads="1"/>
          </p:cNvSpPr>
          <p:nvPr/>
        </p:nvSpPr>
        <p:spPr bwMode="auto">
          <a:xfrm>
            <a:off x="927100" y="4516438"/>
            <a:ext cx="1466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876300" indent="381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33500" indent="381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790700" indent="381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247900" indent="381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705100" indent="381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162300" indent="381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619500" indent="381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ea typeface="ヒラギノ角ゴ ProN W3"/>
                <a:cs typeface="Arial" panose="020B0604020202020204" pitchFamily="34" charset="0"/>
                <a:sym typeface="Gill Sans"/>
              </a:rPr>
              <a:t>caption</a:t>
            </a:r>
          </a:p>
        </p:txBody>
      </p:sp>
      <p:pic>
        <p:nvPicPr>
          <p:cNvPr id="24579" name="Picture 14" descr="logos_15-11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012950"/>
            <a:ext cx="16700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logos_15-08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362450"/>
            <a:ext cx="8239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logos_15-09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4360863"/>
            <a:ext cx="828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2" name="Chart 5"/>
          <p:cNvGraphicFramePr>
            <a:graphicFrameLocks/>
          </p:cNvGraphicFramePr>
          <p:nvPr/>
        </p:nvGraphicFramePr>
        <p:xfrm>
          <a:off x="2970213" y="1962150"/>
          <a:ext cx="5602287" cy="285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8" imgW="5608806" imgH="2865368" progId="Excel.Sheet.8">
                  <p:embed/>
                </p:oleObj>
              </mc:Choice>
              <mc:Fallback>
                <p:oleObj name="Worksheet" r:id="rId8" imgW="5608806" imgH="286536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1962150"/>
                        <a:ext cx="5602287" cy="285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The Uncomfortable Truth about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1317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Code optimization can be time consuming</a:t>
            </a:r>
          </a:p>
        </p:txBody>
      </p:sp>
      <p:pic>
        <p:nvPicPr>
          <p:cNvPr id="6" name="Picture 2" descr="Efficienc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922" b="-39922"/>
          <a:stretch>
            <a:fillRect/>
          </a:stretch>
        </p:blipFill>
        <p:spPr bwMode="auto">
          <a:xfrm>
            <a:off x="395536" y="1196752"/>
            <a:ext cx="4038600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5877272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9597A"/>
                </a:solidFill>
              </a:rPr>
              <a:t>Image source: </a:t>
            </a:r>
            <a:r>
              <a:rPr lang="en-US" dirty="0" err="1" smtClean="0">
                <a:solidFill>
                  <a:srgbClr val="39597A"/>
                </a:solidFill>
              </a:rPr>
              <a:t>xkcd.com</a:t>
            </a:r>
            <a:r>
              <a:rPr lang="en-US" dirty="0">
                <a:solidFill>
                  <a:srgbClr val="39597A"/>
                </a:solidFill>
              </a:rPr>
              <a:t>/1445/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138313"/>
              </p:ext>
            </p:extLst>
          </p:nvPr>
        </p:nvGraphicFramePr>
        <p:xfrm>
          <a:off x="4840261" y="1862554"/>
          <a:ext cx="388843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3373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68" y="1735164"/>
            <a:ext cx="4926497" cy="3210759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68374526"/>
              </p:ext>
            </p:extLst>
          </p:nvPr>
        </p:nvGraphicFramePr>
        <p:xfrm>
          <a:off x="-117681" y="1716856"/>
          <a:ext cx="4037115" cy="322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Allinea MAP in a nutshell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044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747347-E015-4777-927D-BF7BFB2D3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A747347-E015-4777-927D-BF7BFB2D3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5BE551-FFE8-4D8C-8191-68BF6E81C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D5BE551-FFE8-4D8C-8191-68BF6E81C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1AAA8D-85B6-4D6C-AB15-BED9A9637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81AAA8D-85B6-4D6C-AB15-BED9A9637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EDC46-8DE6-41D7-937B-E746FBA9A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9B3EDC46-8DE6-41D7-937B-E746FBA9A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EF25B-E5C1-4CFD-A763-C940D7F00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8CEF25B-E5C1-4CFD-A763-C940D7F00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FD0B3A-8637-4A32-BCF9-5062E9FB2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07FD0B3A-8637-4A32-BCF9-5062E9FB2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4368EE-03BD-439C-AC3B-22FCEBA8B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DE4368EE-03BD-439C-AC3B-22FCEBA8B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877D9-2CC4-4296-AD86-5FD429CFF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50E877D9-2CC4-4296-AD86-5FD429CFF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Allinea MAP is different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055752"/>
              </p:ext>
            </p:extLst>
          </p:nvPr>
        </p:nvGraphicFramePr>
        <p:xfrm>
          <a:off x="304800" y="1219202"/>
          <a:ext cx="8610600" cy="472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92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6 Steps To Improve Performance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204679"/>
              </p:ext>
            </p:extLst>
          </p:nvPr>
        </p:nvGraphicFramePr>
        <p:xfrm>
          <a:off x="304800" y="12192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827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2800" dirty="0" smtClean="0">
                <a:solidFill>
                  <a:srgbClr val="31405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Allinea MAP and other performance tools: a great synergy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139765260"/>
              </p:ext>
            </p:extLst>
          </p:nvPr>
        </p:nvGraphicFramePr>
        <p:xfrm>
          <a:off x="395536" y="1613024"/>
          <a:ext cx="8064896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0" y="5486400"/>
            <a:ext cx="2271713" cy="13573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program for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Linking (on Titan)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$ module load forge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$ module load map-link-static # or map-link-dynamic</a:t>
            </a:r>
          </a:p>
          <a:p>
            <a:pPr lvl="1"/>
            <a:r>
              <a:rPr lang="en-US" dirty="0" smtClean="0"/>
              <a:t>Re-link your program</a:t>
            </a:r>
          </a:p>
          <a:p>
            <a:r>
              <a:rPr lang="en-US" dirty="0" smtClean="0"/>
              <a:t>Should I recompile?</a:t>
            </a:r>
          </a:p>
          <a:p>
            <a:pPr lvl="1"/>
            <a:r>
              <a:rPr lang="en-US" dirty="0" smtClean="0"/>
              <a:t>Debug information (</a:t>
            </a:r>
            <a:r>
              <a:rPr lang="en-US" dirty="0" smtClean="0">
                <a:latin typeface="Consolas"/>
                <a:cs typeface="Consolas"/>
              </a:rPr>
              <a:t>-g</a:t>
            </a:r>
            <a:r>
              <a:rPr lang="en-US" dirty="0" smtClean="0"/>
              <a:t>) required to display source code.</a:t>
            </a:r>
          </a:p>
          <a:p>
            <a:pPr lvl="2"/>
            <a:r>
              <a:rPr lang="en-US" dirty="0"/>
              <a:t>Caveats:</a:t>
            </a:r>
          </a:p>
          <a:p>
            <a:pPr lvl="3"/>
            <a:r>
              <a:rPr lang="en-US" dirty="0"/>
              <a:t>PGI: If using </a:t>
            </a:r>
            <a:r>
              <a:rPr lang="en-US" dirty="0">
                <a:latin typeface="Consolas"/>
                <a:cs typeface="Consolas"/>
              </a:rPr>
              <a:t>-g</a:t>
            </a:r>
            <a:r>
              <a:rPr lang="en-US" dirty="0"/>
              <a:t> and </a:t>
            </a:r>
            <a:r>
              <a:rPr lang="en-US" dirty="0">
                <a:latin typeface="Consolas"/>
                <a:cs typeface="Consolas"/>
              </a:rPr>
              <a:t>-O</a:t>
            </a:r>
            <a:r>
              <a:rPr lang="en-US" dirty="0"/>
              <a:t>, line number information may be inaccurate.</a:t>
            </a:r>
          </a:p>
          <a:p>
            <a:pPr lvl="3"/>
            <a:r>
              <a:rPr lang="en-US" dirty="0"/>
              <a:t>Cray: </a:t>
            </a:r>
            <a:r>
              <a:rPr lang="en-US" dirty="0">
                <a:latin typeface="Consolas"/>
                <a:cs typeface="Consolas"/>
              </a:rPr>
              <a:t>-g</a:t>
            </a:r>
            <a:r>
              <a:rPr lang="en-US" dirty="0"/>
              <a:t> disables most optimizations – use </a:t>
            </a:r>
            <a:r>
              <a:rPr lang="en-US" dirty="0">
                <a:latin typeface="Consolas"/>
                <a:cs typeface="Consolas"/>
              </a:rPr>
              <a:t>-G2</a:t>
            </a:r>
            <a:r>
              <a:rPr lang="en-US" dirty="0"/>
              <a:t> instead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Issues with source code locations?</a:t>
            </a:r>
          </a:p>
          <a:p>
            <a:pPr lvl="2"/>
            <a:r>
              <a:rPr lang="en-US" dirty="0" smtClean="0"/>
              <a:t>Include frame headers (e.g. </a:t>
            </a:r>
            <a:r>
              <a:rPr lang="uk-UA" dirty="0" smtClean="0">
                <a:latin typeface="Consolas"/>
                <a:cs typeface="Consolas"/>
              </a:rPr>
              <a:t>--</a:t>
            </a:r>
            <a:r>
              <a:rPr lang="en-US" dirty="0" smtClean="0">
                <a:latin typeface="Consolas"/>
                <a:cs typeface="Consolas"/>
              </a:rPr>
              <a:t>eh-frame-</a:t>
            </a:r>
            <a:r>
              <a:rPr lang="en-US" dirty="0" err="1" smtClean="0">
                <a:latin typeface="Consolas"/>
                <a:cs typeface="Consolas"/>
              </a:rPr>
              <a:t>hdr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Function </a:t>
            </a:r>
            <a:r>
              <a:rPr lang="en-US" dirty="0" err="1" smtClean="0"/>
              <a:t>Inlining</a:t>
            </a:r>
            <a:r>
              <a:rPr lang="en-US" dirty="0" smtClean="0"/>
              <a:t> (e.g. </a:t>
            </a:r>
            <a:r>
              <a:rPr lang="en-US" dirty="0" smtClean="0">
                <a:latin typeface="Consolas"/>
                <a:cs typeface="Consolas"/>
              </a:rPr>
              <a:t>-</a:t>
            </a:r>
            <a:r>
              <a:rPr lang="en-US" dirty="0" err="1" smtClean="0">
                <a:latin typeface="Consolas"/>
                <a:cs typeface="Consolas"/>
              </a:rPr>
              <a:t>fno</a:t>
            </a:r>
            <a:r>
              <a:rPr lang="en-US" dirty="0" smtClean="0">
                <a:latin typeface="Consolas"/>
                <a:cs typeface="Consolas"/>
              </a:rPr>
              <a:t>-inline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40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existing job submission script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$ source $MODULESHOME/</a:t>
            </a:r>
            <a:r>
              <a:rPr lang="en-US" dirty="0" err="1" smtClean="0">
                <a:latin typeface="Consolas"/>
                <a:cs typeface="Consolas"/>
              </a:rPr>
              <a:t>init</a:t>
            </a:r>
            <a:r>
              <a:rPr lang="en-US" dirty="0" smtClean="0">
                <a:latin typeface="Consolas"/>
                <a:cs typeface="Consolas"/>
              </a:rPr>
              <a:t>/bash 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$ module load forge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$ map --profile </a:t>
            </a:r>
            <a:r>
              <a:rPr lang="en-US" dirty="0" err="1" smtClean="0">
                <a:latin typeface="Consolas"/>
                <a:cs typeface="Consolas"/>
              </a:rPr>
              <a:t>aprun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is-IS" dirty="0" smtClean="0">
                <a:latin typeface="Consolas"/>
                <a:cs typeface="Consolas"/>
              </a:rPr>
              <a:t>…</a:t>
            </a:r>
          </a:p>
          <a:p>
            <a:r>
              <a:rPr lang="is-IS" dirty="0" smtClean="0">
                <a:latin typeface="Helvetica Neue"/>
                <a:cs typeface="Helvetica Neue"/>
              </a:rPr>
              <a:t>Submit to the queue</a:t>
            </a:r>
          </a:p>
          <a:p>
            <a:pPr lvl="1"/>
            <a:r>
              <a:rPr lang="is-IS" dirty="0" smtClean="0">
                <a:latin typeface="Consolas"/>
                <a:cs typeface="Consolas"/>
              </a:rPr>
              <a:t>$ qsub submit.qsub</a:t>
            </a:r>
          </a:p>
          <a:p>
            <a:r>
              <a:rPr lang="is-IS" dirty="0" smtClean="0"/>
              <a:t>Open the result</a:t>
            </a:r>
          </a:p>
          <a:p>
            <a:pPr lvl="1"/>
            <a:r>
              <a:rPr lang="is-IS" dirty="0" smtClean="0">
                <a:latin typeface="Consolas"/>
                <a:cs typeface="Consolas"/>
              </a:rPr>
              <a:t>$ map ./output.map</a:t>
            </a:r>
          </a:p>
          <a:p>
            <a:pPr lvl="1"/>
            <a:r>
              <a:rPr lang="is-IS" dirty="0" smtClean="0"/>
              <a:t>Use the remote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/>
          </p:cNvSpPr>
          <p:nvPr/>
        </p:nvSpPr>
        <p:spPr bwMode="auto">
          <a:xfrm>
            <a:off x="400050" y="1274763"/>
            <a:ext cx="74898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ts val="8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solidFill>
                  <a:srgbClr val="878787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1pPr>
            <a:lvl2pPr marL="37931725" indent="-37474525" eaLnBrk="0" hangingPunct="0">
              <a:spcBef>
                <a:spcPts val="7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solidFill>
                  <a:srgbClr val="878787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2pPr>
            <a:lvl3pPr marL="876300" indent="38100" eaLnBrk="0" hangingPunct="0">
              <a:spcBef>
                <a:spcPts val="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878787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3pPr>
            <a:lvl4pPr marL="1333500" indent="38100" eaLnBrk="0" hangingPunct="0">
              <a:spcBef>
                <a:spcPts val="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rgbClr val="878787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4pPr>
            <a:lvl5pPr marL="1790700" indent="38100" eaLnBrk="0" hangingPunct="0">
              <a:spcBef>
                <a:spcPts val="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rgbClr val="878787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5pPr>
            <a:lvl6pPr marL="2247900" indent="38100" algn="ctr" eaLnBrk="0" fontAlgn="base" hangingPunct="0">
              <a:spcBef>
                <a:spcPts val="5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rgbClr val="878787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6pPr>
            <a:lvl7pPr marL="2705100" indent="38100" algn="ctr" eaLnBrk="0" fontAlgn="base" hangingPunct="0">
              <a:spcBef>
                <a:spcPts val="5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rgbClr val="878787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7pPr>
            <a:lvl8pPr marL="3162300" indent="38100" algn="ctr" eaLnBrk="0" fontAlgn="base" hangingPunct="0">
              <a:spcBef>
                <a:spcPts val="5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rgbClr val="878787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8pPr>
            <a:lvl9pPr marL="3619500" indent="38100" algn="ctr" eaLnBrk="0" fontAlgn="base" hangingPunct="0">
              <a:spcBef>
                <a:spcPts val="50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rgbClr val="878787"/>
                </a:solidFill>
                <a:latin typeface="Lucida Grande" charset="0"/>
                <a:ea typeface="ヒラギノ角ゴ ProN W3" charset="-128"/>
                <a:sym typeface="Lucida Grande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n-US" altLang="en-US" sz="15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38916" name="TextBox 16"/>
          <p:cNvSpPr txBox="1">
            <a:spLocks noChangeArrowheads="1"/>
          </p:cNvSpPr>
          <p:nvPr/>
        </p:nvSpPr>
        <p:spPr bwMode="auto">
          <a:xfrm>
            <a:off x="927100" y="4516438"/>
            <a:ext cx="1466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876300" indent="381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333500" indent="381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790700" indent="381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 marL="2247900" indent="381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6pPr>
            <a:lvl7pPr marL="2705100" indent="381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7pPr>
            <a:lvl8pPr marL="3162300" indent="381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8pPr>
            <a:lvl9pPr marL="3619500" indent="381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ea typeface="ヒラギノ角ゴ ProN W3"/>
                <a:cs typeface="Arial" panose="020B0604020202020204" pitchFamily="34" charset="0"/>
                <a:sym typeface="Gill Sans"/>
              </a:rPr>
              <a:t>caption</a:t>
            </a:r>
          </a:p>
        </p:txBody>
      </p:sp>
      <p:pic>
        <p:nvPicPr>
          <p:cNvPr id="3891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5" r="51799" b="38304"/>
          <a:stretch>
            <a:fillRect/>
          </a:stretch>
        </p:blipFill>
        <p:spPr bwMode="auto">
          <a:xfrm>
            <a:off x="323528" y="2276872"/>
            <a:ext cx="3525837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79684" r="50374" b="5545"/>
          <a:stretch>
            <a:fillRect/>
          </a:stretch>
        </p:blipFill>
        <p:spPr bwMode="auto">
          <a:xfrm>
            <a:off x="323528" y="4405710"/>
            <a:ext cx="36449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0" name="Group 2"/>
          <p:cNvGrpSpPr>
            <a:grpSpLocks/>
          </p:cNvGrpSpPr>
          <p:nvPr/>
        </p:nvGrpSpPr>
        <p:grpSpPr bwMode="auto">
          <a:xfrm>
            <a:off x="4932040" y="1052736"/>
            <a:ext cx="4066489" cy="5805264"/>
            <a:chOff x="3434725" y="1166109"/>
            <a:chExt cx="3376655" cy="4819865"/>
          </a:xfrm>
        </p:grpSpPr>
        <p:pic>
          <p:nvPicPr>
            <p:cNvPr id="38923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108" y="1166109"/>
              <a:ext cx="3371272" cy="481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3434725" y="1216911"/>
              <a:ext cx="590649" cy="64772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8580" tIns="34290" rIns="68580" bIns="34290"/>
            <a:lstStyle/>
            <a:p>
              <a:pPr algn="ctr" defTabSz="685800" eaLnBrk="1" hangingPunct="1">
                <a:defRPr/>
              </a:pPr>
              <a:endParaRPr lang="en-GB" sz="315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pic>
          <p:nvPicPr>
            <p:cNvPr id="38925" name="Picture 13" descr="logos_15-10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725" y="1216514"/>
              <a:ext cx="524441" cy="647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  <a:sym typeface="Swis721 Lt BT Light" panose="020B0403020202020204" pitchFamily="34" charset="0"/>
              </a:rPr>
              <a:t>Bonus: Summarize with Performance Reports</a:t>
            </a:r>
            <a:endParaRPr lang="en-GB" altLang="en-US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922" name="Content Placeholder 11"/>
          <p:cNvSpPr>
            <a:spLocks noGrp="1"/>
          </p:cNvSpPr>
          <p:nvPr>
            <p:ph sz="half" idx="1"/>
          </p:nvPr>
        </p:nvSpPr>
        <p:spPr>
          <a:xfrm>
            <a:off x="304800" y="1219201"/>
            <a:ext cx="4038600" cy="697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altLang="en-US" dirty="0" smtClean="0">
                <a:latin typeface="Consolas"/>
                <a:cs typeface="Consolas"/>
              </a:rPr>
              <a:t>$ module load </a:t>
            </a:r>
            <a:r>
              <a:rPr lang="en-GB" altLang="en-US" dirty="0" err="1" smtClean="0">
                <a:latin typeface="Consolas"/>
                <a:cs typeface="Consolas"/>
              </a:rPr>
              <a:t>perf</a:t>
            </a:r>
            <a:r>
              <a:rPr lang="en-GB" altLang="en-US" dirty="0" smtClean="0">
                <a:latin typeface="Consolas"/>
                <a:cs typeface="Consolas"/>
              </a:rPr>
              <a:t>-reports</a:t>
            </a:r>
          </a:p>
          <a:p>
            <a:pPr marL="0" indent="0">
              <a:buNone/>
            </a:pPr>
            <a:r>
              <a:rPr lang="en-GB" altLang="en-US" dirty="0" smtClean="0">
                <a:latin typeface="Consolas"/>
                <a:cs typeface="Consolas"/>
              </a:rPr>
              <a:t>$ </a:t>
            </a:r>
            <a:r>
              <a:rPr lang="en-GB" altLang="en-US" dirty="0" err="1" smtClean="0">
                <a:latin typeface="Consolas"/>
                <a:cs typeface="Consolas"/>
              </a:rPr>
              <a:t>perf</a:t>
            </a:r>
            <a:r>
              <a:rPr lang="en-GB" altLang="en-US" dirty="0" smtClean="0">
                <a:latin typeface="Consolas"/>
                <a:cs typeface="Consolas"/>
              </a:rPr>
              <a:t>-report </a:t>
            </a:r>
            <a:r>
              <a:rPr lang="en-GB" altLang="en-US" dirty="0" err="1" smtClean="0">
                <a:latin typeface="Consolas"/>
                <a:cs typeface="Consolas"/>
              </a:rPr>
              <a:t>file.map</a:t>
            </a:r>
            <a:endParaRPr lang="en-GB" altLang="en-US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924100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is hard!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56" y="2252092"/>
            <a:ext cx="8659688" cy="23538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“Everyone </a:t>
            </a:r>
            <a:r>
              <a:rPr lang="en-US" dirty="0"/>
              <a:t>knows that debugging is twice as hard as writing a program in the first place. So if you're as clever as you can be when you write it, how will you ever debug it</a:t>
            </a:r>
            <a:r>
              <a:rPr lang="en-US" dirty="0" smtClean="0"/>
              <a:t>?”</a:t>
            </a:r>
            <a:endParaRPr lang="en-US" dirty="0"/>
          </a:p>
          <a:p>
            <a:pPr lvl="1"/>
            <a:r>
              <a:rPr lang="en-US" dirty="0" smtClean="0"/>
              <a:t>Brian Kernighan, "</a:t>
            </a:r>
            <a:r>
              <a:rPr lang="en-US" dirty="0"/>
              <a:t>The Elements of Programming </a:t>
            </a:r>
            <a:r>
              <a:rPr lang="en-US" dirty="0" smtClean="0"/>
              <a:t>Style”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in general</a:t>
            </a:r>
            <a:endParaRPr lang="en-US" dirty="0"/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7461"/>
              </p:ext>
            </p:extLst>
          </p:nvPr>
        </p:nvGraphicFramePr>
        <p:xfrm>
          <a:off x="304800" y="12192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16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Debugging: Additional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system</a:t>
            </a:r>
          </a:p>
          <a:p>
            <a:r>
              <a:rPr lang="en-US" dirty="0" smtClean="0"/>
              <a:t>Batch systems</a:t>
            </a:r>
          </a:p>
          <a:p>
            <a:r>
              <a:rPr lang="en-US" dirty="0" smtClean="0"/>
              <a:t>Large code bases</a:t>
            </a:r>
          </a:p>
          <a:p>
            <a:r>
              <a:rPr lang="en-US" dirty="0" smtClean="0"/>
              <a:t>Parallelism =&gt; complexity</a:t>
            </a:r>
          </a:p>
          <a:p>
            <a:r>
              <a:rPr lang="en-US" dirty="0"/>
              <a:t>Large, distributed data sets</a:t>
            </a:r>
          </a:p>
        </p:txBody>
      </p:sp>
    </p:spTree>
    <p:extLst>
      <p:ext uri="{BB962C8B-B14F-4D97-AF65-F5344CB8AC3E}">
        <p14:creationId xmlns:p14="http://schemas.microsoft.com/office/powerpoint/2010/main" val="32503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we reduce the complexity?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61290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4757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2"/>
          <p:cNvSpPr txBox="1"/>
          <p:nvPr/>
        </p:nvSpPr>
        <p:spPr>
          <a:xfrm>
            <a:off x="457172" y="1604841"/>
            <a:ext cx="4015273" cy="4526475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endParaRPr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Print statement debugging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The original debugger</a:t>
            </a:r>
          </a:p>
          <a:p>
            <a:pPr lvl="1"/>
            <a:r>
              <a:rPr lang="en-GB" dirty="0" smtClean="0"/>
              <a:t>Allows inspection of program state</a:t>
            </a:r>
          </a:p>
          <a:p>
            <a:pPr lvl="1"/>
            <a:r>
              <a:rPr lang="en-GB" dirty="0" smtClean="0"/>
              <a:t>Diagnose the problem from evidence and intuition</a:t>
            </a:r>
          </a:p>
          <a:p>
            <a:r>
              <a:rPr lang="en-GB" dirty="0" smtClean="0"/>
              <a:t>Can be a long slow process</a:t>
            </a:r>
          </a:p>
          <a:p>
            <a:pPr lvl="1"/>
            <a:r>
              <a:rPr lang="en-GB" dirty="0" smtClean="0"/>
              <a:t>Particularly if trying to find code locations</a:t>
            </a:r>
          </a:p>
          <a:p>
            <a:pPr lvl="1"/>
            <a:r>
              <a:rPr lang="en-GB" dirty="0" smtClean="0"/>
              <a:t>Edit/Compile/Run cycle</a:t>
            </a:r>
          </a:p>
          <a:p>
            <a:r>
              <a:rPr lang="en-GB" dirty="0" smtClean="0"/>
              <a:t>Fails at modest scale</a:t>
            </a:r>
          </a:p>
          <a:p>
            <a:pPr lvl="1"/>
            <a:r>
              <a:rPr lang="en-GB" dirty="0" smtClean="0"/>
              <a:t>Too much output</a:t>
            </a:r>
          </a:p>
          <a:p>
            <a:pPr lvl="1"/>
            <a:r>
              <a:rPr lang="en-GB" dirty="0" smtClean="0"/>
              <a:t>Matching output between processes</a:t>
            </a:r>
            <a:endParaRPr lang="en-GB" dirty="0"/>
          </a:p>
        </p:txBody>
      </p:sp>
      <p:graphicFrame>
        <p:nvGraphicFramePr>
          <p:cNvPr id="7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3046921"/>
              </p:ext>
            </p:extLst>
          </p:nvPr>
        </p:nvGraphicFramePr>
        <p:xfrm>
          <a:off x="4495800" y="1219200"/>
          <a:ext cx="441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86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0" y="5486400"/>
            <a:ext cx="2271713" cy="13573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9700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100" dirty="0" smtClean="0">
                <a:solidFill>
                  <a:schemeClr val="tx2"/>
                </a:solidFill>
              </a:rPr>
              <a:t>Allinea Forge</a:t>
            </a:r>
            <a:endParaRPr lang="en-US" dirty="0" smtClean="0">
              <a:solidFill>
                <a:schemeClr val="tx2"/>
              </a:solidFill>
              <a:ea typeface="+mn-ea"/>
            </a:endParaRPr>
          </a:p>
        </p:txBody>
      </p:sp>
      <p:sp>
        <p:nvSpPr>
          <p:cNvPr id="4096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altLang="en-US" sz="16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Allinea Forge: </a:t>
            </a:r>
            <a:r>
              <a:rPr lang="en-GB" alt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modern integrated environment for HPC developers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altLang="en-US" sz="1600" cap="none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Allinea </a:t>
            </a:r>
            <a:r>
              <a:rPr lang="en-GB" altLang="en-US" sz="1600" cap="none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DDT + Allinea </a:t>
            </a:r>
            <a:r>
              <a:rPr lang="en-GB" altLang="en-US" sz="1600" cap="none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MAP</a:t>
            </a:r>
            <a:endParaRPr lang="en-GB" altLang="en-US" sz="1600" b="1" dirty="0" smtClean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altLang="en-US" sz="1600" cap="none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Productively debug code with Allinea DDT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altLang="en-US" sz="1600" cap="none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Enhance application performance with Allinea MAP </a:t>
            </a:r>
            <a:endParaRPr lang="en-GB" altLang="en-US" sz="1600" dirty="0" smtClean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alt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Scalable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Tested at full scale on Titan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alt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Supports various programming model/languages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C/C++, Fortran, CUDA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MPI, OpenMP, OpenACC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alt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Available on OLCF system</a:t>
            </a:r>
            <a:r>
              <a:rPr lang="en-GB" alt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GB" altLang="en-US" sz="1600" dirty="0" smtClean="0">
                <a:solidFill>
                  <a:srgbClr val="31405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altLang="en-US" sz="1600" dirty="0">
                <a:latin typeface="Consolas"/>
                <a:cs typeface="Consolas"/>
              </a:rPr>
              <a:t>m</a:t>
            </a:r>
            <a:r>
              <a:rPr lang="en-GB" altLang="en-US" sz="1600" cap="none" dirty="0" smtClean="0">
                <a:solidFill>
                  <a:srgbClr val="314057"/>
                </a:solidFill>
                <a:latin typeface="Consolas"/>
                <a:cs typeface="Consolas"/>
              </a:rPr>
              <a:t>odule load forge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altLang="en-US" sz="1600" cap="none" dirty="0" smtClean="0">
                <a:solidFill>
                  <a:srgbClr val="31405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Allinea Forge – </a:t>
            </a:r>
            <a:r>
              <a:rPr lang="is-IS" altLang="en-US" sz="1600" dirty="0" smtClean="0">
                <a:solidFill>
                  <a:srgbClr val="31405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164,868 </a:t>
            </a:r>
            <a:r>
              <a:rPr lang="en-GB" altLang="en-US" sz="1600" cap="none" dirty="0" smtClean="0">
                <a:solidFill>
                  <a:srgbClr val="31405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processes</a:t>
            </a:r>
            <a:endParaRPr lang="en-GB" altLang="en-US" sz="1600" cap="none" dirty="0" smtClean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1749" name="Picture 14" descr="logos_15-1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2724150"/>
            <a:ext cx="189865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221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Debugging: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Remote system</a:t>
            </a:r>
          </a:p>
          <a:p>
            <a:pPr lvl="1"/>
            <a:r>
              <a:rPr lang="en-US" dirty="0" smtClean="0"/>
              <a:t>Remote Client gives a local GUI – no remote graphics lag</a:t>
            </a:r>
          </a:p>
          <a:p>
            <a:r>
              <a:rPr lang="en-US" dirty="0" smtClean="0"/>
              <a:t>Batch systems</a:t>
            </a:r>
          </a:p>
          <a:p>
            <a:pPr lvl="1"/>
            <a:r>
              <a:rPr lang="en-US" dirty="0" smtClean="0"/>
              <a:t>Launch with minimal modification to existing batch scripts</a:t>
            </a:r>
          </a:p>
          <a:p>
            <a:pPr lvl="1"/>
            <a:r>
              <a:rPr lang="en-US" dirty="0" smtClean="0"/>
              <a:t>DDT can restart a program within an existing session</a:t>
            </a:r>
          </a:p>
          <a:p>
            <a:pPr lvl="1"/>
            <a:r>
              <a:rPr lang="en-US" dirty="0" smtClean="0"/>
              <a:t>“Offline mode” allows batch debugging</a:t>
            </a:r>
          </a:p>
          <a:p>
            <a:r>
              <a:rPr lang="en-US" dirty="0" smtClean="0"/>
              <a:t>Large code base</a:t>
            </a:r>
          </a:p>
          <a:p>
            <a:pPr lvl="1"/>
            <a:r>
              <a:rPr lang="en-US" dirty="0" smtClean="0"/>
              <a:t>Source code navigation – jump to class / function / etc.</a:t>
            </a:r>
          </a:p>
          <a:p>
            <a:pPr lvl="1"/>
            <a:r>
              <a:rPr lang="en-US" dirty="0" smtClean="0"/>
              <a:t>Display version control information</a:t>
            </a:r>
          </a:p>
          <a:p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Manage and control groups of processes simultaneously</a:t>
            </a:r>
          </a:p>
          <a:p>
            <a:pPr lvl="1"/>
            <a:r>
              <a:rPr lang="en-US" dirty="0" smtClean="0"/>
              <a:t>Inspect program location and data across processes to identify outliers</a:t>
            </a:r>
          </a:p>
          <a:p>
            <a:r>
              <a:rPr lang="en-US" dirty="0"/>
              <a:t>Large, distributed data </a:t>
            </a:r>
            <a:r>
              <a:rPr lang="en-US" dirty="0" smtClean="0"/>
              <a:t>sets</a:t>
            </a:r>
          </a:p>
          <a:p>
            <a:pPr lvl="1"/>
            <a:r>
              <a:rPr lang="en-US" dirty="0" smtClean="0"/>
              <a:t>Compare data across processes</a:t>
            </a:r>
          </a:p>
          <a:p>
            <a:pPr lvl="1"/>
            <a:r>
              <a:rPr lang="en-US" dirty="0" smtClean="0"/>
              <a:t>Array viewer allows inspection of multi-dimension and distributed 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inea main">
  <a:themeElements>
    <a:clrScheme name="Custom 3">
      <a:dk1>
        <a:sysClr val="windowText" lastClr="000000"/>
      </a:dk1>
      <a:lt1>
        <a:sysClr val="window" lastClr="FFFFFF"/>
      </a:lt1>
      <a:dk2>
        <a:srgbClr val="314057"/>
      </a:dk2>
      <a:lt2>
        <a:srgbClr val="EEECE1"/>
      </a:lt2>
      <a:accent1>
        <a:srgbClr val="314057"/>
      </a:accent1>
      <a:accent2>
        <a:srgbClr val="5D266F"/>
      </a:accent2>
      <a:accent3>
        <a:srgbClr val="ED1C24"/>
      </a:accent3>
      <a:accent4>
        <a:srgbClr val="1C75BC"/>
      </a:accent4>
      <a:accent5>
        <a:srgbClr val="00A14B"/>
      </a:accent5>
      <a:accent6>
        <a:srgbClr val="F79646"/>
      </a:accent6>
      <a:hlink>
        <a:srgbClr val="314057"/>
      </a:hlink>
      <a:folHlink>
        <a:srgbClr val="3140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rge">
  <a:themeElements>
    <a:clrScheme name="Custom 3">
      <a:dk1>
        <a:sysClr val="windowText" lastClr="000000"/>
      </a:dk1>
      <a:lt1>
        <a:sysClr val="window" lastClr="FFFFFF"/>
      </a:lt1>
      <a:dk2>
        <a:srgbClr val="314057"/>
      </a:dk2>
      <a:lt2>
        <a:srgbClr val="EEECE1"/>
      </a:lt2>
      <a:accent1>
        <a:srgbClr val="314057"/>
      </a:accent1>
      <a:accent2>
        <a:srgbClr val="5D266F"/>
      </a:accent2>
      <a:accent3>
        <a:srgbClr val="ED1C24"/>
      </a:accent3>
      <a:accent4>
        <a:srgbClr val="1C75BC"/>
      </a:accent4>
      <a:accent5>
        <a:srgbClr val="00A14B"/>
      </a:accent5>
      <a:accent6>
        <a:srgbClr val="F79646"/>
      </a:accent6>
      <a:hlink>
        <a:srgbClr val="314057"/>
      </a:hlink>
      <a:folHlink>
        <a:srgbClr val="3140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DT">
  <a:themeElements>
    <a:clrScheme name="Custom 4">
      <a:dk1>
        <a:sysClr val="windowText" lastClr="000000"/>
      </a:dk1>
      <a:lt1>
        <a:sysClr val="window" lastClr="FFFFFF"/>
      </a:lt1>
      <a:dk2>
        <a:srgbClr val="314057"/>
      </a:dk2>
      <a:lt2>
        <a:srgbClr val="EEECE1"/>
      </a:lt2>
      <a:accent1>
        <a:srgbClr val="314057"/>
      </a:accent1>
      <a:accent2>
        <a:srgbClr val="5D266F"/>
      </a:accent2>
      <a:accent3>
        <a:srgbClr val="ED1C24"/>
      </a:accent3>
      <a:accent4>
        <a:srgbClr val="205595"/>
      </a:accent4>
      <a:accent5>
        <a:srgbClr val="00A14B"/>
      </a:accent5>
      <a:accent6>
        <a:srgbClr val="F79646"/>
      </a:accent6>
      <a:hlink>
        <a:srgbClr val="314057"/>
      </a:hlink>
      <a:folHlink>
        <a:srgbClr val="3140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AP">
  <a:themeElements>
    <a:clrScheme name="Custom 5">
      <a:dk1>
        <a:sysClr val="windowText" lastClr="000000"/>
      </a:dk1>
      <a:lt1>
        <a:sysClr val="window" lastClr="FFFFFF"/>
      </a:lt1>
      <a:dk2>
        <a:srgbClr val="314057"/>
      </a:dk2>
      <a:lt2>
        <a:srgbClr val="EEECE1"/>
      </a:lt2>
      <a:accent1>
        <a:srgbClr val="314057"/>
      </a:accent1>
      <a:accent2>
        <a:srgbClr val="5D266F"/>
      </a:accent2>
      <a:accent3>
        <a:srgbClr val="ED1C24"/>
      </a:accent3>
      <a:accent4>
        <a:srgbClr val="205595"/>
      </a:accent4>
      <a:accent5>
        <a:srgbClr val="008B39"/>
      </a:accent5>
      <a:accent6>
        <a:srgbClr val="F79646"/>
      </a:accent6>
      <a:hlink>
        <a:srgbClr val="314057"/>
      </a:hlink>
      <a:folHlink>
        <a:srgbClr val="3140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erf Reports">
  <a:themeElements>
    <a:clrScheme name="Custom 3">
      <a:dk1>
        <a:sysClr val="windowText" lastClr="000000"/>
      </a:dk1>
      <a:lt1>
        <a:sysClr val="window" lastClr="FFFFFF"/>
      </a:lt1>
      <a:dk2>
        <a:srgbClr val="314057"/>
      </a:dk2>
      <a:lt2>
        <a:srgbClr val="EEECE1"/>
      </a:lt2>
      <a:accent1>
        <a:srgbClr val="314057"/>
      </a:accent1>
      <a:accent2>
        <a:srgbClr val="5D266F"/>
      </a:accent2>
      <a:accent3>
        <a:srgbClr val="ED1C24"/>
      </a:accent3>
      <a:accent4>
        <a:srgbClr val="1C75BC"/>
      </a:accent4>
      <a:accent5>
        <a:srgbClr val="00A14B"/>
      </a:accent5>
      <a:accent6>
        <a:srgbClr val="F79646"/>
      </a:accent6>
      <a:hlink>
        <a:srgbClr val="314057"/>
      </a:hlink>
      <a:folHlink>
        <a:srgbClr val="3140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31246</TotalTime>
  <Words>916</Words>
  <Application>Microsoft Office PowerPoint</Application>
  <PresentationFormat>On-screen Show (4:3)</PresentationFormat>
  <Paragraphs>188</Paragraphs>
  <Slides>20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Allinea main</vt:lpstr>
      <vt:lpstr>Forge</vt:lpstr>
      <vt:lpstr>DDT</vt:lpstr>
      <vt:lpstr>MAP</vt:lpstr>
      <vt:lpstr>Perf Reports</vt:lpstr>
      <vt:lpstr>Worksheet</vt:lpstr>
      <vt:lpstr>PowerPoint Presentation</vt:lpstr>
      <vt:lpstr>Debugging is hard!</vt:lpstr>
      <vt:lpstr>Debugging in general</vt:lpstr>
      <vt:lpstr>HPC Debugging: Additional Challenges</vt:lpstr>
      <vt:lpstr>Can we reduce the complexity?</vt:lpstr>
      <vt:lpstr>Print statement debugging</vt:lpstr>
      <vt:lpstr>Allinea Forge</vt:lpstr>
      <vt:lpstr>HPC Debugging: Solutions</vt:lpstr>
      <vt:lpstr>PowerPoint Presentation</vt:lpstr>
      <vt:lpstr>PowerPoint Presentation</vt:lpstr>
      <vt:lpstr>The Uncomfortable Truth about Applications</vt:lpstr>
      <vt:lpstr>Code optimization can be time consuming</vt:lpstr>
      <vt:lpstr>Allinea MAP in a nutshell</vt:lpstr>
      <vt:lpstr>How Allinea MAP is different</vt:lpstr>
      <vt:lpstr>6 Steps To Improve Performance</vt:lpstr>
      <vt:lpstr>Allinea MAP and other performance tools: a great synergy</vt:lpstr>
      <vt:lpstr>Preparing your program for profiling</vt:lpstr>
      <vt:lpstr>How to run MAP</vt:lpstr>
      <vt:lpstr>Bonus: Summarize with Performance Reports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CCCCCCCCC</dc:creator>
  <cp:lastModifiedBy>Ray, Sherry E.</cp:lastModifiedBy>
  <cp:revision>883</cp:revision>
  <dcterms:created xsi:type="dcterms:W3CDTF">2011-11-09T15:38:36Z</dcterms:created>
  <dcterms:modified xsi:type="dcterms:W3CDTF">2016-05-24T19:40:57Z</dcterms:modified>
</cp:coreProperties>
</file>