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7"/>
  </p:notesMasterIdLst>
  <p:handoutMasterIdLst>
    <p:handoutMasterId r:id="rId8"/>
  </p:handoutMasterIdLst>
  <p:sldIdLst>
    <p:sldId id="297" r:id="rId5"/>
    <p:sldId id="298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4559" autoAdjust="0"/>
  </p:normalViewPr>
  <p:slideViewPr>
    <p:cSldViewPr snapToGrid="0" showGuides="1">
      <p:cViewPr varScale="1">
        <p:scale>
          <a:sx n="158" d="100"/>
          <a:sy n="158" d="100"/>
        </p:scale>
        <p:origin x="-752" y="-104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6047A-DCFD-B847-8154-BA44B05773A6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3B31-BFA5-0940-9E30-A044EAE7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7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BC061-42F4-7A4E-A6D5-11DE961C561E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0A8F-EDCC-5242-A3B9-E5E00B4B4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6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Best Practices @OLCF (&amp; more)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Atlas Status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feedback from the user survey, we’ve added status “lights” to our website for our </a:t>
            </a:r>
            <a:r>
              <a:rPr lang="en-US" dirty="0" err="1" smtClean="0"/>
              <a:t>Lustre</a:t>
            </a:r>
            <a:r>
              <a:rPr lang="en-US" dirty="0" smtClean="0"/>
              <a:t> </a:t>
            </a:r>
            <a:r>
              <a:rPr lang="en-US" dirty="0" err="1" smtClean="0"/>
              <a:t>filesystems</a:t>
            </a:r>
            <a:endParaRPr lang="en-US" dirty="0" smtClean="0"/>
          </a:p>
          <a:p>
            <a:r>
              <a:rPr lang="en-US" dirty="0" smtClean="0"/>
              <a:t>Lights will be one of three colors</a:t>
            </a:r>
          </a:p>
          <a:p>
            <a:pPr lvl="1"/>
            <a:r>
              <a:rPr lang="en-US" dirty="0" smtClean="0"/>
              <a:t>Green: System is up/functioning normally</a:t>
            </a:r>
          </a:p>
          <a:p>
            <a:pPr lvl="1"/>
            <a:r>
              <a:rPr lang="en-US" dirty="0" smtClean="0"/>
              <a:t>Red: System is down/unavailable</a:t>
            </a:r>
          </a:p>
          <a:p>
            <a:pPr lvl="1"/>
            <a:r>
              <a:rPr lang="en-US" dirty="0" smtClean="0"/>
              <a:t>Yellow: System is available but may be experiencing performance degradation</a:t>
            </a:r>
          </a:p>
        </p:txBody>
      </p:sp>
      <p:pic>
        <p:nvPicPr>
          <p:cNvPr id="8" name="Picture 7" descr="Screen Shot 2015-08-17 at 1.3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5086082"/>
            <a:ext cx="8645407" cy="59623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4832" y="5073512"/>
            <a:ext cx="2906890" cy="6302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Changes to “High Volume” Email Lists</a:t>
            </a:r>
            <a:br>
              <a:rPr lang="en-US" dirty="0" smtClean="0"/>
            </a:br>
            <a:r>
              <a:rPr lang="en-US" dirty="0" smtClean="0"/>
              <a:t>(*-notice@email.ornl.gov lists)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are now automatically added/removed from lists based on recent use of the associated system</a:t>
            </a:r>
            <a:endParaRPr lang="en-US" dirty="0"/>
          </a:p>
          <a:p>
            <a:pPr lvl="1"/>
            <a:r>
              <a:rPr lang="en-US" dirty="0" smtClean="0"/>
              <a:t>For now, “recent” means a login in the last 10 days</a:t>
            </a:r>
          </a:p>
          <a:p>
            <a:pPr lvl="1"/>
            <a:r>
              <a:rPr lang="en-US" dirty="0" smtClean="0"/>
              <a:t>Future plans include adding batch queue activity as an additional criterion</a:t>
            </a:r>
          </a:p>
          <a:p>
            <a:pPr lvl="1"/>
            <a:r>
              <a:rPr lang="en-US" dirty="0" smtClean="0"/>
              <a:t>Lists are maintained independently</a:t>
            </a:r>
          </a:p>
          <a:p>
            <a:r>
              <a:rPr lang="en-US" dirty="0" smtClean="0"/>
              <a:t>Users can </a:t>
            </a:r>
            <a:r>
              <a:rPr lang="en-US" dirty="0" smtClean="0"/>
              <a:t>permanently opt in (</a:t>
            </a:r>
            <a:r>
              <a:rPr lang="en-US" smtClean="0"/>
              <a:t>or out) </a:t>
            </a:r>
            <a:r>
              <a:rPr lang="en-US" dirty="0" smtClean="0"/>
              <a:t>by emailing </a:t>
            </a:r>
            <a:r>
              <a:rPr lang="en-US" dirty="0" err="1" smtClean="0"/>
              <a:t>help@olcf.ornl.gov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6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st Practices v4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Best Practices v4.potx</Template>
  <TotalTime>28051</TotalTime>
  <Words>125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Best Practices v4</vt:lpstr>
      <vt:lpstr>Atlas Status Indicators</vt:lpstr>
      <vt:lpstr>Changes to “High Volume” Email Lists (*-notice@email.ornl.gov lists)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Renaud, William A.</cp:lastModifiedBy>
  <cp:revision>81</cp:revision>
  <cp:lastPrinted>2014-07-18T14:54:01Z</cp:lastPrinted>
  <dcterms:created xsi:type="dcterms:W3CDTF">2014-05-13T12:38:57Z</dcterms:created>
  <dcterms:modified xsi:type="dcterms:W3CDTF">2015-08-25T17:45:17Z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