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7"/>
  </p:notesMasterIdLst>
  <p:handoutMasterIdLst>
    <p:handoutMasterId r:id="rId8"/>
  </p:handoutMasterIdLst>
  <p:sldIdLst>
    <p:sldId id="256" r:id="rId5"/>
    <p:sldId id="261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00D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7802" autoAdjust="0"/>
  </p:normalViewPr>
  <p:slideViewPr>
    <p:cSldViewPr snapToGrid="0" showGuides="1">
      <p:cViewPr>
        <p:scale>
          <a:sx n="100" d="100"/>
          <a:sy n="100" d="100"/>
        </p:scale>
        <p:origin x="-80" y="64"/>
      </p:cViewPr>
      <p:guideLst>
        <p:guide orient="horz" pos="161"/>
        <p:guide pos="1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93523-DB1A-D547-905F-0347D488A36D}" type="datetime1">
              <a:rPr lang="en-US" smtClean="0"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stp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805C5-9B9F-B04B-A304-ABAC84D4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25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EE294-7FF3-D942-B3F8-472F3266F931}" type="datetime1">
              <a:rPr lang="en-US" smtClean="0"/>
              <a:t>8/26/15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stp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B14C-6BC2-1349-91F0-2C74EE294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70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lcf.ornl.gov/training-event/advanced-fortran-trai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496290"/>
          </a:xfrm>
        </p:spPr>
        <p:txBody>
          <a:bodyPr/>
          <a:lstStyle/>
          <a:p>
            <a:r>
              <a:rPr lang="en-US" dirty="0" smtClean="0"/>
              <a:t>OLCF News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2294803"/>
            <a:ext cx="3255297" cy="757130"/>
          </a:xfrm>
        </p:spPr>
        <p:txBody>
          <a:bodyPr/>
          <a:lstStyle/>
          <a:p>
            <a:r>
              <a:rPr lang="en-US" sz="1800" dirty="0" smtClean="0"/>
              <a:t>Oak Ridge Leadership Computing Facility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685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Workshops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68" y="1456085"/>
            <a:ext cx="8642640" cy="4195415"/>
          </a:xfrm>
        </p:spPr>
        <p:txBody>
          <a:bodyPr/>
          <a:lstStyle/>
          <a:p>
            <a:pPr lvl="1"/>
            <a:r>
              <a:rPr lang="en-US" dirty="0"/>
              <a:t>ADVANCED FORTRAN TRAINING</a:t>
            </a:r>
          </a:p>
          <a:p>
            <a:pPr lvl="1"/>
            <a:r>
              <a:rPr lang="en-US" dirty="0"/>
              <a:t>An Advanced Fortran Training course presented by Damian </a:t>
            </a:r>
            <a:r>
              <a:rPr lang="en-US" dirty="0" err="1"/>
              <a:t>Rouson</a:t>
            </a:r>
            <a:r>
              <a:rPr lang="en-US" dirty="0" smtClean="0"/>
              <a:t>, Ph.D</a:t>
            </a:r>
            <a:r>
              <a:rPr lang="en-US" dirty="0"/>
              <a:t>., P.E. (Founder and President of </a:t>
            </a:r>
            <a:r>
              <a:rPr lang="en-US" dirty="0" err="1"/>
              <a:t>Sourcery</a:t>
            </a:r>
            <a:r>
              <a:rPr lang="en-US" dirty="0"/>
              <a:t>, Inc.) </a:t>
            </a:r>
            <a:r>
              <a:rPr lang="en-US" dirty="0" smtClean="0"/>
              <a:t>on September </a:t>
            </a:r>
            <a:r>
              <a:rPr lang="en-US" dirty="0"/>
              <a:t>9-11 at ORNL.  The course will be held from 8:30 </a:t>
            </a:r>
            <a:r>
              <a:rPr lang="en-US" dirty="0" smtClean="0"/>
              <a:t>AM until </a:t>
            </a:r>
            <a:r>
              <a:rPr lang="en-US" dirty="0"/>
              <a:t>4:00 PM each day in </a:t>
            </a:r>
            <a:r>
              <a:rPr lang="en-US" dirty="0" err="1"/>
              <a:t>Bldg</a:t>
            </a:r>
            <a:r>
              <a:rPr lang="en-US" dirty="0"/>
              <a:t> 5700 </a:t>
            </a:r>
            <a:r>
              <a:rPr lang="en-US" dirty="0" err="1"/>
              <a:t>Rm</a:t>
            </a:r>
            <a:r>
              <a:rPr lang="en-US" dirty="0"/>
              <a:t> F234 (please note </a:t>
            </a:r>
            <a:r>
              <a:rPr lang="en-US" dirty="0" smtClean="0"/>
              <a:t>the updated </a:t>
            </a:r>
            <a:r>
              <a:rPr lang="en-US" dirty="0"/>
              <a:t>location).  For more information or to register, </a:t>
            </a:r>
            <a:r>
              <a:rPr lang="en-US" dirty="0" smtClean="0"/>
              <a:t>visit: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https://www.olcf.ornl.gov/training-event/advanced-fortran-training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2207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taToolsPresentation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DC0444-A6A2-4936-812D-537DD4CC8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F63343-7F9D-46A0-9CB9-7E5EB4795D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6139F4-C6DD-43FB-A6CD-DB36A8DABE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DataToolsPresentation.potx</Template>
  <TotalTime>20912</TotalTime>
  <Words>101</Words>
  <Application>Microsoft Macintosh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DataToolsPresentation</vt:lpstr>
      <vt:lpstr>OLCF News</vt:lpstr>
      <vt:lpstr>Workshops and Training</vt:lpstr>
    </vt:vector>
  </TitlesOfParts>
  <Manager/>
  <Company>OLCF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OLCF Data Transfer Tools</dc:title>
  <dc:subject/>
  <dc:creator>Suzanne </dc:creator>
  <cp:keywords/>
  <dc:description/>
  <cp:lastModifiedBy>asdf asdf</cp:lastModifiedBy>
  <cp:revision>179</cp:revision>
  <cp:lastPrinted>2014-07-18T17:59:58Z</cp:lastPrinted>
  <dcterms:created xsi:type="dcterms:W3CDTF">2014-05-13T12:38:57Z</dcterms:created>
  <dcterms:modified xsi:type="dcterms:W3CDTF">2015-08-26T14:53:39Z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