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5" r:id="rId1"/>
  </p:sldMasterIdLst>
  <p:notesMasterIdLst>
    <p:notesMasterId r:id="rId6"/>
  </p:notesMasterIdLst>
  <p:sldIdLst>
    <p:sldId id="256" r:id="rId2"/>
    <p:sldId id="257" r:id="rId3"/>
    <p:sldId id="259" r:id="rId4"/>
    <p:sldId id="261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373" autoAdjust="0"/>
  </p:normalViewPr>
  <p:slideViewPr>
    <p:cSldViewPr snapToGrid="0" snapToObjects="1"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2BAFB-19BB-1044-A129-5A2D2BC4569E}" type="datetimeFigureOut">
              <a:rPr lang="en-US" smtClean="0"/>
              <a:t>6/22/2015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23EB9-FF57-5A4E-A8E7-8357DD0B0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auto">
          <a:xfrm>
            <a:off x="5791200" y="0"/>
            <a:ext cx="3365146" cy="68580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32" t="1250" r="2014"/>
          <a:stretch/>
        </p:blipFill>
        <p:spPr>
          <a:xfrm>
            <a:off x="5794218" y="-4386"/>
            <a:ext cx="3360737" cy="67722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" y="254995"/>
            <a:ext cx="4160172" cy="926482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224" y="1761403"/>
            <a:ext cx="3255297" cy="75713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033" y="660860"/>
            <a:ext cx="4626281" cy="4663439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02278" y="6293793"/>
            <a:ext cx="2114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dirty="0" smtClean="0">
                <a:solidFill>
                  <a:schemeClr val="tx2"/>
                </a:solidFill>
              </a:rPr>
              <a:t>ORNL is managed by UT-Battelle </a:t>
            </a:r>
            <a:br>
              <a:rPr lang="en-US" sz="1000" b="0" dirty="0" smtClean="0">
                <a:solidFill>
                  <a:schemeClr val="tx2"/>
                </a:solidFill>
              </a:rPr>
            </a:br>
            <a:r>
              <a:rPr lang="en-US" sz="1000" b="0" dirty="0" smtClean="0">
                <a:solidFill>
                  <a:schemeClr val="tx2"/>
                </a:solidFill>
              </a:rPr>
              <a:t>for the US Department of Energy</a:t>
            </a:r>
            <a:endParaRPr lang="en-US" sz="1000" b="0" dirty="0">
              <a:solidFill>
                <a:schemeClr val="tx2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550" y="6338371"/>
            <a:ext cx="1329900" cy="316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372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256032"/>
            <a:ext cx="8636290" cy="484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168" y="1443385"/>
            <a:ext cx="8642640" cy="419541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482725" indent="-222250">
              <a:buFont typeface="Arial" panose="020B0604020202020204" pitchFamily="34" charset="0"/>
              <a:buChar char="•"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220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256032"/>
            <a:ext cx="8636290" cy="484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047" y="1444752"/>
            <a:ext cx="4198258" cy="4275744"/>
          </a:xfrm>
        </p:spPr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7398" y="1444752"/>
            <a:ext cx="4198258" cy="4275744"/>
          </a:xfrm>
        </p:spPr>
        <p:txBody>
          <a:bodyPr/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660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387" y="256032"/>
            <a:ext cx="8628678" cy="48474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948" y="1444752"/>
            <a:ext cx="4192528" cy="821190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948" y="2270334"/>
            <a:ext cx="4192528" cy="36746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482725" indent="-222250">
              <a:buFont typeface="Arial" panose="020B0604020202020204" pitchFamily="34" charset="0"/>
              <a:buChar char="•"/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4752"/>
            <a:ext cx="4194175" cy="821190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70334"/>
            <a:ext cx="4194175" cy="36746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482725" indent="-22225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86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 bwMode="auto">
          <a:xfrm>
            <a:off x="5791200" y="0"/>
            <a:ext cx="3365146" cy="6858000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Arrow Connector 6"/>
          <p:cNvCxnSpPr/>
          <p:nvPr userDrawn="1"/>
        </p:nvCxnSpPr>
        <p:spPr>
          <a:xfrm>
            <a:off x="5791200" y="0"/>
            <a:ext cx="0" cy="6858000"/>
          </a:xfrm>
          <a:prstGeom prst="straightConnector1">
            <a:avLst/>
          </a:prstGeom>
          <a:ln w="38100"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550" y="6338371"/>
            <a:ext cx="1329900" cy="31676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54" t="1250" r="1844"/>
          <a:stretch/>
        </p:blipFill>
        <p:spPr>
          <a:xfrm>
            <a:off x="5791201" y="0"/>
            <a:ext cx="3365146" cy="67722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85" y="253529"/>
            <a:ext cx="3911890" cy="1117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0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85" y="253529"/>
            <a:ext cx="8628678" cy="4847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867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3336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g 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49002"/>
            <a:ext cx="82296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3505200" y="6602373"/>
            <a:ext cx="2133600" cy="178813"/>
          </a:xfrm>
          <a:prstGeom prst="rect">
            <a:avLst/>
          </a:prstGeom>
        </p:spPr>
        <p:txBody>
          <a:bodyPr/>
          <a:lstStyle>
            <a:lvl1pPr algn="ctr">
              <a:lnSpc>
                <a:spcPct val="90000"/>
              </a:lnSpc>
              <a:defRPr sz="9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E98151F-1DE3-476A-8028-5E7ADDCA83F3}" type="datetime1">
              <a:rPr lang="en-US"/>
              <a:pPr>
                <a:defRPr/>
              </a:pPr>
              <a:t>6/22/2015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107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" y="65"/>
            <a:ext cx="9143825" cy="68578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550" y="6338371"/>
            <a:ext cx="1329900" cy="316766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83860" y="244475"/>
            <a:ext cx="8628678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8688" y="1445477"/>
            <a:ext cx="8642640" cy="4040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 flipH="1">
            <a:off x="22695" y="6513051"/>
            <a:ext cx="210301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defTabSz="173038">
              <a:lnSpc>
                <a:spcPct val="90000"/>
              </a:lnSpc>
              <a:tabLst>
                <a:tab pos="230188" algn="l"/>
              </a:tabLst>
              <a:defRPr/>
            </a:pPr>
            <a:fld id="{040BB257-551A-4736-B50F-DCF1BA034C06}" type="slidenum">
              <a:rPr lang="en-US" sz="100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pPr algn="r" defTabSz="173038">
                <a:lnSpc>
                  <a:spcPct val="90000"/>
                </a:lnSpc>
                <a:tabLst>
                  <a:tab pos="230188" algn="l"/>
                </a:tabLst>
                <a:defRPr/>
              </a:pPr>
              <a:t>‹#›</a:t>
            </a:fld>
            <a:endParaRPr lang="en-US" sz="10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256"/>
          <p:cNvSpPr txBox="1">
            <a:spLocks noChangeArrowheads="1"/>
          </p:cNvSpPr>
          <p:nvPr/>
        </p:nvSpPr>
        <p:spPr>
          <a:xfrm>
            <a:off x="216123" y="6477000"/>
            <a:ext cx="2895600" cy="182562"/>
          </a:xfrm>
          <a:prstGeom prst="rect">
            <a:avLst/>
          </a:prstGeom>
          <a:ln/>
        </p:spPr>
        <p:txBody>
          <a:bodyPr anchor="ctr"/>
          <a:lstStyle/>
          <a:p>
            <a:pPr algn="l"/>
            <a:r>
              <a:rPr lang="en-US" sz="1000" dirty="0" smtClean="0">
                <a:solidFill>
                  <a:srgbClr val="BFBFBF"/>
                </a:solidFill>
                <a:latin typeface="Arial" pitchFamily="34" charset="0"/>
                <a:cs typeface="Arial" pitchFamily="34" charset="0"/>
              </a:rPr>
              <a:t>2014 OLCF User Meeting</a:t>
            </a:r>
            <a:endParaRPr lang="en-US" sz="1000" dirty="0">
              <a:solidFill>
                <a:srgbClr val="BFBFB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4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Arial Black" pitchFamily="34" charset="0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>
          <a:solidFill>
            <a:srgbClr val="006C3A"/>
          </a:solidFill>
          <a:latin typeface="Arial Black" pitchFamily="34" charset="0"/>
        </a:defRPr>
      </a:lvl9pPr>
    </p:titleStyle>
    <p:bodyStyle>
      <a:lvl1pPr marL="230188" indent="-230188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chemeClr val="tx2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5475" indent="-279400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3018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4588" indent="-17303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82725" indent="-222250" algn="l" rtl="0" eaLnBrk="1" fontAlgn="base" hangingPunct="1">
        <a:lnSpc>
          <a:spcPct val="90000"/>
        </a:lnSpc>
        <a:spcBef>
          <a:spcPts val="600"/>
        </a:spcBef>
        <a:spcAft>
          <a:spcPct val="0"/>
        </a:spcAft>
        <a:buClr>
          <a:schemeClr val="tx2"/>
        </a:buClr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6XCT63B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" y="254995"/>
            <a:ext cx="4160172" cy="888705"/>
          </a:xfrm>
        </p:spPr>
        <p:txBody>
          <a:bodyPr/>
          <a:lstStyle/>
          <a:p>
            <a:r>
              <a:rPr lang="en-US" dirty="0" smtClean="0"/>
              <a:t>2015 OLCF User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224" y="1761402"/>
            <a:ext cx="3372387" cy="4374349"/>
          </a:xfrm>
        </p:spPr>
        <p:txBody>
          <a:bodyPr/>
          <a:lstStyle/>
          <a:p>
            <a:r>
              <a:rPr lang="en-US" dirty="0" smtClean="0"/>
              <a:t>Program Committee Members:</a:t>
            </a:r>
          </a:p>
          <a:p>
            <a:r>
              <a:rPr lang="en-US" dirty="0" smtClean="0"/>
              <a:t>Ashley Barker</a:t>
            </a:r>
          </a:p>
          <a:p>
            <a:r>
              <a:rPr lang="en-US" dirty="0" smtClean="0"/>
              <a:t>Fernanda </a:t>
            </a:r>
            <a:r>
              <a:rPr lang="en-US" dirty="0" err="1" smtClean="0"/>
              <a:t>Foertter</a:t>
            </a:r>
            <a:endParaRPr lang="en-US" dirty="0" smtClean="0"/>
          </a:p>
          <a:p>
            <a:r>
              <a:rPr lang="en-US" dirty="0" smtClean="0"/>
              <a:t>Judy Hill</a:t>
            </a:r>
          </a:p>
          <a:p>
            <a:r>
              <a:rPr lang="en-US" dirty="0" smtClean="0"/>
              <a:t>Suzanne </a:t>
            </a:r>
            <a:r>
              <a:rPr lang="en-US" dirty="0" err="1" smtClean="0"/>
              <a:t>Parete</a:t>
            </a:r>
            <a:r>
              <a:rPr lang="en-US" dirty="0" smtClean="0"/>
              <a:t>-Koon</a:t>
            </a:r>
          </a:p>
          <a:p>
            <a:r>
              <a:rPr lang="en-US" dirty="0" smtClean="0"/>
              <a:t>Sherry Ray</a:t>
            </a:r>
          </a:p>
          <a:p>
            <a:r>
              <a:rPr lang="en-US" dirty="0" err="1" smtClean="0"/>
              <a:t>Tjerk</a:t>
            </a:r>
            <a:r>
              <a:rPr lang="en-US" dirty="0" smtClean="0"/>
              <a:t> </a:t>
            </a:r>
            <a:r>
              <a:rPr lang="en-US" dirty="0" err="1" smtClean="0"/>
              <a:t>Straatsma</a:t>
            </a:r>
            <a:endParaRPr lang="en-US" dirty="0" smtClean="0"/>
          </a:p>
          <a:p>
            <a:r>
              <a:rPr lang="en-US" dirty="0" smtClean="0"/>
              <a:t>Jack Wells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55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256032"/>
            <a:ext cx="8636290" cy="496290"/>
          </a:xfrm>
        </p:spPr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168" y="878967"/>
            <a:ext cx="8642640" cy="5393770"/>
          </a:xfrm>
        </p:spPr>
        <p:txBody>
          <a:bodyPr/>
          <a:lstStyle/>
          <a:p>
            <a:r>
              <a:rPr lang="en-US" sz="2400" b="1" dirty="0" smtClean="0"/>
              <a:t>Introduction</a:t>
            </a:r>
          </a:p>
          <a:p>
            <a:r>
              <a:rPr lang="en-US" sz="2400" b="1" dirty="0" smtClean="0"/>
              <a:t>Facilities</a:t>
            </a:r>
          </a:p>
          <a:p>
            <a:pPr lvl="1"/>
            <a:r>
              <a:rPr lang="en-US" sz="1800" dirty="0" smtClean="0"/>
              <a:t>Security, restrooms, vending machines</a:t>
            </a:r>
          </a:p>
          <a:p>
            <a:r>
              <a:rPr lang="en-US" sz="2400" b="1" dirty="0" smtClean="0"/>
              <a:t>Agenda Highlights for Tuesday</a:t>
            </a:r>
          </a:p>
          <a:p>
            <a:pPr lvl="1"/>
            <a:r>
              <a:rPr lang="en-US" sz="1800" dirty="0" smtClean="0"/>
              <a:t>Table top lunch </a:t>
            </a:r>
          </a:p>
          <a:p>
            <a:pPr lvl="2"/>
            <a:r>
              <a:rPr lang="en-US" sz="1600" dirty="0" smtClean="0"/>
              <a:t>Software </a:t>
            </a:r>
            <a:r>
              <a:rPr lang="en-US" sz="1600" dirty="0"/>
              <a:t>Development Best Practices #</a:t>
            </a:r>
            <a:r>
              <a:rPr lang="en-US" sz="1600" dirty="0" smtClean="0"/>
              <a:t>1 - David </a:t>
            </a:r>
            <a:r>
              <a:rPr lang="en-US" sz="1600" dirty="0" err="1" smtClean="0"/>
              <a:t>Bernholdt</a:t>
            </a:r>
            <a:endParaRPr lang="en-US" sz="1600" dirty="0"/>
          </a:p>
          <a:p>
            <a:pPr lvl="2"/>
            <a:r>
              <a:rPr lang="en-US" sz="1600" dirty="0" smtClean="0"/>
              <a:t>Software </a:t>
            </a:r>
            <a:r>
              <a:rPr lang="en-US" sz="1600" dirty="0"/>
              <a:t>Development Best Practices #</a:t>
            </a:r>
            <a:r>
              <a:rPr lang="en-US" sz="1600" dirty="0" smtClean="0"/>
              <a:t>2 - Mike </a:t>
            </a:r>
            <a:r>
              <a:rPr lang="en-US" sz="1600" dirty="0" err="1" smtClean="0"/>
              <a:t>Heroux</a:t>
            </a:r>
            <a:endParaRPr lang="en-US" sz="1600" dirty="0"/>
          </a:p>
          <a:p>
            <a:pPr lvl="2"/>
            <a:r>
              <a:rPr lang="en-US" sz="1600" dirty="0" smtClean="0"/>
              <a:t>HPC </a:t>
            </a:r>
            <a:r>
              <a:rPr lang="en-US" sz="1600" dirty="0"/>
              <a:t>Training </a:t>
            </a:r>
            <a:r>
              <a:rPr lang="en-US" sz="1600" dirty="0" smtClean="0"/>
              <a:t>Needs - Fernanda </a:t>
            </a:r>
            <a:r>
              <a:rPr lang="en-US" sz="1600" dirty="0" err="1" smtClean="0"/>
              <a:t>Foertter</a:t>
            </a:r>
            <a:endParaRPr lang="en-US" sz="1600" dirty="0"/>
          </a:p>
          <a:p>
            <a:pPr lvl="2"/>
            <a:r>
              <a:rPr lang="en-US" sz="1600" dirty="0" smtClean="0"/>
              <a:t>Portable </a:t>
            </a:r>
            <a:r>
              <a:rPr lang="en-US" sz="1600" dirty="0"/>
              <a:t>Programming </a:t>
            </a:r>
            <a:r>
              <a:rPr lang="en-US" sz="1600" dirty="0" smtClean="0"/>
              <a:t>Models - Wayne </a:t>
            </a:r>
            <a:r>
              <a:rPr lang="en-US" sz="1600" dirty="0" err="1" smtClean="0"/>
              <a:t>Joubert</a:t>
            </a:r>
            <a:endParaRPr lang="en-US" sz="1600" dirty="0"/>
          </a:p>
          <a:p>
            <a:pPr lvl="2"/>
            <a:r>
              <a:rPr lang="en-US" sz="1600" dirty="0" smtClean="0"/>
              <a:t>User Driven Content.  How </a:t>
            </a:r>
            <a:r>
              <a:rPr lang="en-US" sz="1600" dirty="0"/>
              <a:t>can Users Share their Knowledge with the Community</a:t>
            </a:r>
            <a:r>
              <a:rPr lang="en-US" sz="1600" dirty="0" smtClean="0"/>
              <a:t>? -Suzanne </a:t>
            </a:r>
            <a:r>
              <a:rPr lang="en-US" sz="1600" dirty="0" err="1"/>
              <a:t>Parete</a:t>
            </a:r>
            <a:r>
              <a:rPr lang="en-US" sz="1600" dirty="0"/>
              <a:t>-</a:t>
            </a:r>
            <a:r>
              <a:rPr lang="en-US" sz="1600" dirty="0" smtClean="0"/>
              <a:t>Koon</a:t>
            </a:r>
          </a:p>
          <a:p>
            <a:pPr lvl="2"/>
            <a:r>
              <a:rPr lang="en-US" sz="1600" dirty="0"/>
              <a:t> </a:t>
            </a:r>
            <a:r>
              <a:rPr lang="en-US" sz="1600" dirty="0" smtClean="0"/>
              <a:t>OLCF </a:t>
            </a:r>
            <a:r>
              <a:rPr lang="en-US" sz="1600" dirty="0"/>
              <a:t>Allocation </a:t>
            </a:r>
            <a:r>
              <a:rPr lang="en-US" sz="1600" dirty="0" smtClean="0"/>
              <a:t>Programs - Ashley Barker</a:t>
            </a:r>
            <a:endParaRPr lang="en-US" sz="1600" dirty="0"/>
          </a:p>
          <a:p>
            <a:pPr lvl="2"/>
            <a:r>
              <a:rPr lang="en-US" sz="1600" dirty="0" smtClean="0"/>
              <a:t>I</a:t>
            </a:r>
            <a:r>
              <a:rPr lang="en-US" sz="1600" dirty="0"/>
              <a:t>/O </a:t>
            </a:r>
            <a:r>
              <a:rPr lang="en-US" sz="1600" dirty="0" smtClean="0"/>
              <a:t>Strategies - </a:t>
            </a:r>
            <a:r>
              <a:rPr lang="en-US" sz="1600" dirty="0" err="1" smtClean="0"/>
              <a:t>Sarp</a:t>
            </a:r>
            <a:r>
              <a:rPr lang="en-US" sz="1600" dirty="0" smtClean="0"/>
              <a:t> Oral</a:t>
            </a:r>
          </a:p>
          <a:p>
            <a:pPr lvl="2"/>
            <a:r>
              <a:rPr lang="en-US" sz="1600" dirty="0" smtClean="0"/>
              <a:t>OLCF </a:t>
            </a:r>
            <a:r>
              <a:rPr lang="en-US" sz="1600" dirty="0"/>
              <a:t>User Needs for New Data </a:t>
            </a:r>
            <a:r>
              <a:rPr lang="en-US" sz="1600" dirty="0" smtClean="0"/>
              <a:t>Services – Jack Wells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3728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256032"/>
            <a:ext cx="8636290" cy="496290"/>
          </a:xfrm>
        </p:spPr>
        <p:txBody>
          <a:bodyPr/>
          <a:lstStyle/>
          <a:p>
            <a:r>
              <a:rPr lang="en-US" dirty="0" smtClean="0"/>
              <a:t>Agenda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674" y="1289453"/>
            <a:ext cx="8642640" cy="4195415"/>
          </a:xfrm>
        </p:spPr>
        <p:txBody>
          <a:bodyPr/>
          <a:lstStyle/>
          <a:p>
            <a:r>
              <a:rPr lang="en-US" dirty="0" smtClean="0"/>
              <a:t>Agenda Highlights for Tuesday Continued</a:t>
            </a:r>
          </a:p>
          <a:p>
            <a:pPr lvl="1"/>
            <a:r>
              <a:rPr lang="en-US" dirty="0" smtClean="0"/>
              <a:t>Poster slams (12:15 and 2:00)</a:t>
            </a:r>
          </a:p>
          <a:p>
            <a:pPr lvl="1"/>
            <a:r>
              <a:rPr lang="en-US" dirty="0" smtClean="0"/>
              <a:t>Facility Tour (3:45)</a:t>
            </a:r>
          </a:p>
          <a:p>
            <a:pPr lvl="1"/>
            <a:r>
              <a:rPr lang="en-US" dirty="0" smtClean="0"/>
              <a:t>Poster session (4:45)</a:t>
            </a:r>
          </a:p>
          <a:p>
            <a:pPr lvl="1"/>
            <a:r>
              <a:rPr lang="en-US" dirty="0" smtClean="0"/>
              <a:t>Bus departs (6:15)</a:t>
            </a:r>
          </a:p>
          <a:p>
            <a:endParaRPr lang="en-US" dirty="0"/>
          </a:p>
        </p:txBody>
      </p:sp>
      <p:pic>
        <p:nvPicPr>
          <p:cNvPr id="4" name="Picture 3" descr="Screen Shot 2015-06-19 at 11.22.18 A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657008"/>
            <a:ext cx="7363950" cy="97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37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92024" y="256032"/>
            <a:ext cx="8636290" cy="496290"/>
          </a:xfrm>
        </p:spPr>
        <p:txBody>
          <a:bodyPr/>
          <a:lstStyle/>
          <a:p>
            <a:r>
              <a:rPr lang="en-US" dirty="0" smtClean="0"/>
              <a:t>Vote for your User Group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768" y="1189385"/>
            <a:ext cx="8642640" cy="419541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Nine users have been nominated to run for the three open positions </a:t>
            </a:r>
            <a:r>
              <a:rPr lang="en-US" dirty="0" smtClean="0"/>
              <a:t>on the </a:t>
            </a:r>
            <a:r>
              <a:rPr lang="en-US" dirty="0"/>
              <a:t>OLCF User Group Executive </a:t>
            </a:r>
            <a:r>
              <a:rPr lang="en-US" dirty="0" smtClean="0"/>
              <a:t>Board.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Please </a:t>
            </a:r>
            <a:r>
              <a:rPr lang="en-US" dirty="0"/>
              <a:t>take a few minutes to vote for three candidates by </a:t>
            </a:r>
            <a:r>
              <a:rPr lang="en-US" dirty="0" smtClean="0"/>
              <a:t>following this </a:t>
            </a:r>
            <a:r>
              <a:rPr lang="en-US" dirty="0"/>
              <a:t>link: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://www.surveymonkey.com/r/6XCT63B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vote </a:t>
            </a:r>
            <a:r>
              <a:rPr lang="en-US" dirty="0"/>
              <a:t>will remain open </a:t>
            </a:r>
            <a:r>
              <a:rPr lang="en-US" dirty="0" smtClean="0"/>
              <a:t>until June 25th </a:t>
            </a:r>
            <a:r>
              <a:rPr lang="en-US" dirty="0"/>
              <a:t>at 11:00 am </a:t>
            </a:r>
            <a:r>
              <a:rPr lang="en-US" dirty="0" smtClean="0"/>
              <a:t>EDT.  The </a:t>
            </a:r>
            <a:r>
              <a:rPr lang="en-US" dirty="0"/>
              <a:t>successful candidates will be announced on June </a:t>
            </a:r>
            <a:r>
              <a:rPr lang="en-US" dirty="0" smtClean="0"/>
              <a:t>25th </a:t>
            </a:r>
            <a:r>
              <a:rPr lang="en-US" dirty="0"/>
              <a:t>at 12:00 </a:t>
            </a:r>
            <a:r>
              <a:rPr lang="en-US" dirty="0" smtClean="0"/>
              <a:t>pm EDT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02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RNL Corporate Palette 140501">
      <a:dk1>
        <a:sysClr val="windowText" lastClr="000000"/>
      </a:dk1>
      <a:lt1>
        <a:sysClr val="window" lastClr="FFFFFF"/>
      </a:lt1>
      <a:dk2>
        <a:srgbClr val="1E7640"/>
      </a:dk2>
      <a:lt2>
        <a:srgbClr val="FFFFFF"/>
      </a:lt2>
      <a:accent1>
        <a:srgbClr val="0070B9"/>
      </a:accent1>
      <a:accent2>
        <a:srgbClr val="84B641"/>
      </a:accent2>
      <a:accent3>
        <a:srgbClr val="DE762D"/>
      </a:accent3>
      <a:accent4>
        <a:srgbClr val="00BDDD"/>
      </a:accent4>
      <a:accent5>
        <a:srgbClr val="A03123"/>
      </a:accent5>
      <a:accent6>
        <a:srgbClr val="FFCD00"/>
      </a:accent6>
      <a:hlink>
        <a:srgbClr val="0070B9"/>
      </a:hlink>
      <a:folHlink>
        <a:srgbClr val="1E7640"/>
      </a:folHlink>
    </a:clrScheme>
    <a:fontScheme name="ORNL 2013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solidFill>
            <a:schemeClr val="accent1"/>
          </a:solidFill>
        </a:ln>
        <a:effectLst/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contourClr>
            <a:schemeClr val="lt1"/>
          </a:contourClr>
        </a:sp3d>
      </a:spPr>
      <a:bodyPr rot="0" spcFirstLastPara="0" vertOverflow="overflow" horzOverflow="overflow" vert="horz" wrap="square" lIns="45720" tIns="45720" rIns="4572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ctr">
          <a:lnSpc>
            <a:spcPct val="90000"/>
          </a:lnSpc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2679</TotalTime>
  <Words>172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Theme</vt:lpstr>
      <vt:lpstr>2015 OLCF User Meeting</vt:lpstr>
      <vt:lpstr>Welcome</vt:lpstr>
      <vt:lpstr>Agenda Continued</vt:lpstr>
      <vt:lpstr>Vote for your User Group Board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Systems: Eos and Rhea</dc:title>
  <dc:creator>Robert French</dc:creator>
  <cp:lastModifiedBy>Ray, Sherry E.</cp:lastModifiedBy>
  <cp:revision>17</cp:revision>
  <dcterms:created xsi:type="dcterms:W3CDTF">2014-07-15T19:32:43Z</dcterms:created>
  <dcterms:modified xsi:type="dcterms:W3CDTF">2015-06-22T21:20:29Z</dcterms:modified>
</cp:coreProperties>
</file>