
<file path=[Content_Types].xml><?xml version="1.0" encoding="utf-8"?>
<Types xmlns="http://schemas.openxmlformats.org/package/2006/content-types">
  <Default Extension="png" ContentType="image/png"/>
  <Default Extension="tmp"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avi" ContentType="video/avi"/>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6.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7.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8.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9.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10.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11.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12.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13.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14.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15.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16.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trictFirstAndLastChars="0" saveSubsetFonts="1">
  <p:sldMasterIdLst>
    <p:sldMasterId id="2147483738" r:id="rId1"/>
    <p:sldMasterId id="2147485876" r:id="rId2"/>
    <p:sldMasterId id="2147487533" r:id="rId3"/>
    <p:sldMasterId id="2147487539" r:id="rId4"/>
    <p:sldMasterId id="2147487879" r:id="rId5"/>
    <p:sldMasterId id="2147487885" r:id="rId6"/>
    <p:sldMasterId id="2147487894" r:id="rId7"/>
    <p:sldMasterId id="2147487899" r:id="rId8"/>
    <p:sldMasterId id="2147487905" r:id="rId9"/>
    <p:sldMasterId id="2147487911" r:id="rId10"/>
    <p:sldMasterId id="2147487917" r:id="rId11"/>
    <p:sldMasterId id="2147488129" r:id="rId12"/>
    <p:sldMasterId id="2147488150" r:id="rId13"/>
    <p:sldMasterId id="2147488156" r:id="rId14"/>
    <p:sldMasterId id="2147488165" r:id="rId15"/>
    <p:sldMasterId id="2147490017" r:id="rId16"/>
    <p:sldMasterId id="2147493941" r:id="rId17"/>
  </p:sldMasterIdLst>
  <p:notesMasterIdLst>
    <p:notesMasterId r:id="rId40"/>
  </p:notesMasterIdLst>
  <p:handoutMasterIdLst>
    <p:handoutMasterId r:id="rId41"/>
  </p:handoutMasterIdLst>
  <p:sldIdLst>
    <p:sldId id="874" r:id="rId18"/>
    <p:sldId id="981" r:id="rId19"/>
    <p:sldId id="1100" r:id="rId20"/>
    <p:sldId id="1101" r:id="rId21"/>
    <p:sldId id="1072" r:id="rId22"/>
    <p:sldId id="967" r:id="rId23"/>
    <p:sldId id="983" r:id="rId24"/>
    <p:sldId id="984" r:id="rId25"/>
    <p:sldId id="985" r:id="rId26"/>
    <p:sldId id="961" r:id="rId27"/>
    <p:sldId id="1082" r:id="rId28"/>
    <p:sldId id="1023" r:id="rId29"/>
    <p:sldId id="1093" r:id="rId30"/>
    <p:sldId id="992" r:id="rId31"/>
    <p:sldId id="993" r:id="rId32"/>
    <p:sldId id="1097" r:id="rId33"/>
    <p:sldId id="1051" r:id="rId34"/>
    <p:sldId id="1094" r:id="rId35"/>
    <p:sldId id="1104" r:id="rId36"/>
    <p:sldId id="1102" r:id="rId37"/>
    <p:sldId id="1060" r:id="rId38"/>
    <p:sldId id="1024" r:id="rId39"/>
  </p:sldIdLst>
  <p:sldSz cx="9144000" cy="6858000" type="screen4x3"/>
  <p:notesSz cx="6810375" cy="9942513"/>
  <p:defaultTextStyle>
    <a:defPPr>
      <a:defRPr lang="en-US"/>
    </a:defPPr>
    <a:lvl1pPr algn="l" rtl="0" fontAlgn="base">
      <a:spcBef>
        <a:spcPct val="0"/>
      </a:spcBef>
      <a:spcAft>
        <a:spcPct val="0"/>
      </a:spcAft>
      <a:defRPr sz="1200" kern="1200">
        <a:solidFill>
          <a:schemeClr val="folHlink"/>
        </a:solidFill>
        <a:latin typeface="GE Inspira Pitch" pitchFamily="34" charset="0"/>
        <a:ea typeface="+mn-ea"/>
        <a:cs typeface="Arial" charset="0"/>
      </a:defRPr>
    </a:lvl1pPr>
    <a:lvl2pPr marL="452438" indent="3175" algn="l" rtl="0" fontAlgn="base">
      <a:spcBef>
        <a:spcPct val="0"/>
      </a:spcBef>
      <a:spcAft>
        <a:spcPct val="0"/>
      </a:spcAft>
      <a:defRPr sz="1200" kern="1200">
        <a:solidFill>
          <a:schemeClr val="folHlink"/>
        </a:solidFill>
        <a:latin typeface="GE Inspira Pitch" pitchFamily="34" charset="0"/>
        <a:ea typeface="+mn-ea"/>
        <a:cs typeface="Arial" charset="0"/>
      </a:defRPr>
    </a:lvl2pPr>
    <a:lvl3pPr marL="914400" indent="3175" algn="l" rtl="0" fontAlgn="base">
      <a:spcBef>
        <a:spcPct val="0"/>
      </a:spcBef>
      <a:spcAft>
        <a:spcPct val="0"/>
      </a:spcAft>
      <a:defRPr sz="1200" kern="1200">
        <a:solidFill>
          <a:schemeClr val="folHlink"/>
        </a:solidFill>
        <a:latin typeface="GE Inspira Pitch" pitchFamily="34" charset="0"/>
        <a:ea typeface="+mn-ea"/>
        <a:cs typeface="Arial" charset="0"/>
      </a:defRPr>
    </a:lvl3pPr>
    <a:lvl4pPr marL="1374775" indent="3175" algn="l" rtl="0" fontAlgn="base">
      <a:spcBef>
        <a:spcPct val="0"/>
      </a:spcBef>
      <a:spcAft>
        <a:spcPct val="0"/>
      </a:spcAft>
      <a:defRPr sz="1200" kern="1200">
        <a:solidFill>
          <a:schemeClr val="folHlink"/>
        </a:solidFill>
        <a:latin typeface="GE Inspira Pitch" pitchFamily="34" charset="0"/>
        <a:ea typeface="+mn-ea"/>
        <a:cs typeface="Arial" charset="0"/>
      </a:defRPr>
    </a:lvl4pPr>
    <a:lvl5pPr marL="1838325" indent="3175" algn="l" rtl="0" fontAlgn="base">
      <a:spcBef>
        <a:spcPct val="0"/>
      </a:spcBef>
      <a:spcAft>
        <a:spcPct val="0"/>
      </a:spcAft>
      <a:defRPr sz="1200" kern="1200">
        <a:solidFill>
          <a:schemeClr val="folHlink"/>
        </a:solidFill>
        <a:latin typeface="GE Inspira Pitch" pitchFamily="34" charset="0"/>
        <a:ea typeface="+mn-ea"/>
        <a:cs typeface="Arial" charset="0"/>
      </a:defRPr>
    </a:lvl5pPr>
    <a:lvl6pPr marL="2286000" algn="l" defTabSz="914400" rtl="0" eaLnBrk="1" latinLnBrk="0" hangingPunct="1">
      <a:defRPr sz="1200" kern="1200">
        <a:solidFill>
          <a:schemeClr val="folHlink"/>
        </a:solidFill>
        <a:latin typeface="GE Inspira Pitch" pitchFamily="34" charset="0"/>
        <a:ea typeface="+mn-ea"/>
        <a:cs typeface="Arial" charset="0"/>
      </a:defRPr>
    </a:lvl6pPr>
    <a:lvl7pPr marL="2743200" algn="l" defTabSz="914400" rtl="0" eaLnBrk="1" latinLnBrk="0" hangingPunct="1">
      <a:defRPr sz="1200" kern="1200">
        <a:solidFill>
          <a:schemeClr val="folHlink"/>
        </a:solidFill>
        <a:latin typeface="GE Inspira Pitch" pitchFamily="34" charset="0"/>
        <a:ea typeface="+mn-ea"/>
        <a:cs typeface="Arial" charset="0"/>
      </a:defRPr>
    </a:lvl7pPr>
    <a:lvl8pPr marL="3200400" algn="l" defTabSz="914400" rtl="0" eaLnBrk="1" latinLnBrk="0" hangingPunct="1">
      <a:defRPr sz="1200" kern="1200">
        <a:solidFill>
          <a:schemeClr val="folHlink"/>
        </a:solidFill>
        <a:latin typeface="GE Inspira Pitch" pitchFamily="34" charset="0"/>
        <a:ea typeface="+mn-ea"/>
        <a:cs typeface="Arial" charset="0"/>
      </a:defRPr>
    </a:lvl8pPr>
    <a:lvl9pPr marL="3657600" algn="l" defTabSz="914400" rtl="0" eaLnBrk="1" latinLnBrk="0" hangingPunct="1">
      <a:defRPr sz="1200" kern="1200">
        <a:solidFill>
          <a:schemeClr val="folHlink"/>
        </a:solidFill>
        <a:latin typeface="GE Inspira Pitch"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602B"/>
    <a:srgbClr val="FFFFFF"/>
    <a:srgbClr val="000000"/>
    <a:srgbClr val="0066FF"/>
    <a:srgbClr val="1E4191"/>
    <a:srgbClr val="FFC000"/>
    <a:srgbClr val="C7D5F4"/>
    <a:srgbClr val="003399"/>
    <a:srgbClr val="808080"/>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794" autoAdjust="0"/>
    <p:restoredTop sz="86878" autoAdjust="0"/>
  </p:normalViewPr>
  <p:slideViewPr>
    <p:cSldViewPr snapToGrid="0">
      <p:cViewPr>
        <p:scale>
          <a:sx n="70" d="100"/>
          <a:sy n="70" d="100"/>
        </p:scale>
        <p:origin x="-450" y="-102"/>
      </p:cViewPr>
      <p:guideLst>
        <p:guide orient="horz" pos="582"/>
        <p:guide pos="1853"/>
      </p:guideLst>
    </p:cSldViewPr>
  </p:slideViewPr>
  <p:outlineViewPr>
    <p:cViewPr>
      <p:scale>
        <a:sx n="33" d="100"/>
        <a:sy n="33" d="100"/>
      </p:scale>
      <p:origin x="0" y="276"/>
    </p:cViewPr>
  </p:outlineViewPr>
  <p:notesTextViewPr>
    <p:cViewPr>
      <p:scale>
        <a:sx n="100" d="100"/>
        <a:sy n="100" d="100"/>
      </p:scale>
      <p:origin x="0" y="0"/>
    </p:cViewPr>
  </p:notesTextViewPr>
  <p:sorterViewPr>
    <p:cViewPr>
      <p:scale>
        <a:sx n="100" d="100"/>
        <a:sy n="100" d="100"/>
      </p:scale>
      <p:origin x="0" y="1200"/>
    </p:cViewPr>
  </p:sorterViewPr>
  <p:notesViewPr>
    <p:cSldViewPr snapToGrid="0">
      <p:cViewPr varScale="1">
        <p:scale>
          <a:sx n="53" d="100"/>
          <a:sy n="53" d="100"/>
        </p:scale>
        <p:origin x="-1770" y="-84"/>
      </p:cViewPr>
      <p:guideLst>
        <p:guide orient="horz" pos="3132"/>
        <p:guide pos="2145"/>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Master" Target="slideMasters/slideMaster13.xml"/><Relationship Id="rId18" Type="http://schemas.openxmlformats.org/officeDocument/2006/relationships/slide" Target="slides/slide1.xml"/><Relationship Id="rId26" Type="http://schemas.openxmlformats.org/officeDocument/2006/relationships/slide" Target="slides/slide9.xml"/><Relationship Id="rId39"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4.xml"/><Relationship Id="rId34" Type="http://schemas.openxmlformats.org/officeDocument/2006/relationships/slide" Target="slides/slide17.xml"/><Relationship Id="rId42"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 Target="slides/slide3.xml"/><Relationship Id="rId29" Type="http://schemas.openxmlformats.org/officeDocument/2006/relationships/slide" Target="slides/slide12.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10" Type="http://schemas.openxmlformats.org/officeDocument/2006/relationships/slideMaster" Target="slideMasters/slideMaster10.xml"/><Relationship Id="rId19" Type="http://schemas.openxmlformats.org/officeDocument/2006/relationships/slide" Target="slides/slide2.xml"/><Relationship Id="rId31" Type="http://schemas.openxmlformats.org/officeDocument/2006/relationships/slide" Target="slides/slide14.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76.wmf"/><Relationship Id="rId2" Type="http://schemas.openxmlformats.org/officeDocument/2006/relationships/image" Target="../media/image75.wmf"/><Relationship Id="rId1" Type="http://schemas.openxmlformats.org/officeDocument/2006/relationships/image" Target="../media/image74.wmf"/></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theme" Target="../theme/theme1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8786" name="Picture 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589" y="9235621"/>
            <a:ext cx="1491248" cy="519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214" name="Text Box 22"/>
          <p:cNvSpPr txBox="1">
            <a:spLocks noChangeArrowheads="1"/>
          </p:cNvSpPr>
          <p:nvPr/>
        </p:nvSpPr>
        <p:spPr bwMode="auto">
          <a:xfrm>
            <a:off x="2720899" y="9307955"/>
            <a:ext cx="3743637" cy="420847"/>
          </a:xfrm>
          <a:prstGeom prst="rect">
            <a:avLst/>
          </a:prstGeom>
          <a:noFill/>
          <a:ln>
            <a:noFill/>
          </a:ln>
          <a:effectLst/>
          <a:extLst/>
        </p:spPr>
        <p:txBody>
          <a:bodyPr lIns="0" tIns="0" rIns="0" bIns="0"/>
          <a:lstStyle>
            <a:lvl1pPr defTabSz="896938">
              <a:defRPr>
                <a:solidFill>
                  <a:schemeClr val="folHlink"/>
                </a:solidFill>
                <a:latin typeface="GE Inspira Pitch" pitchFamily="34" charset="0"/>
                <a:cs typeface="Arial" charset="0"/>
              </a:defRPr>
            </a:lvl1pPr>
            <a:lvl2pPr marL="777875" indent="-298450" defTabSz="896938">
              <a:defRPr>
                <a:solidFill>
                  <a:schemeClr val="folHlink"/>
                </a:solidFill>
                <a:latin typeface="GE Inspira Pitch" pitchFamily="34" charset="0"/>
                <a:cs typeface="Arial" charset="0"/>
              </a:defRPr>
            </a:lvl2pPr>
            <a:lvl3pPr marL="1196975" indent="-239713" defTabSz="896938">
              <a:defRPr>
                <a:solidFill>
                  <a:schemeClr val="folHlink"/>
                </a:solidFill>
                <a:latin typeface="GE Inspira Pitch" pitchFamily="34" charset="0"/>
                <a:cs typeface="Arial" charset="0"/>
              </a:defRPr>
            </a:lvl3pPr>
            <a:lvl4pPr marL="1674813" indent="-238125" defTabSz="896938">
              <a:defRPr>
                <a:solidFill>
                  <a:schemeClr val="folHlink"/>
                </a:solidFill>
                <a:latin typeface="GE Inspira Pitch" pitchFamily="34" charset="0"/>
                <a:cs typeface="Arial" charset="0"/>
              </a:defRPr>
            </a:lvl4pPr>
            <a:lvl5pPr marL="2154238" indent="-239713" defTabSz="896938">
              <a:defRPr>
                <a:solidFill>
                  <a:schemeClr val="folHlink"/>
                </a:solidFill>
                <a:latin typeface="GE Inspira Pitch" pitchFamily="34" charset="0"/>
                <a:cs typeface="Arial" charset="0"/>
              </a:defRPr>
            </a:lvl5pPr>
            <a:lvl6pPr marL="2611438" indent="-239713" defTabSz="896938" fontAlgn="base">
              <a:spcBef>
                <a:spcPct val="0"/>
              </a:spcBef>
              <a:spcAft>
                <a:spcPct val="0"/>
              </a:spcAft>
              <a:defRPr>
                <a:solidFill>
                  <a:schemeClr val="folHlink"/>
                </a:solidFill>
                <a:latin typeface="GE Inspira Pitch" pitchFamily="34" charset="0"/>
                <a:cs typeface="Arial" charset="0"/>
              </a:defRPr>
            </a:lvl6pPr>
            <a:lvl7pPr marL="3068638" indent="-239713" defTabSz="896938" fontAlgn="base">
              <a:spcBef>
                <a:spcPct val="0"/>
              </a:spcBef>
              <a:spcAft>
                <a:spcPct val="0"/>
              </a:spcAft>
              <a:defRPr>
                <a:solidFill>
                  <a:schemeClr val="folHlink"/>
                </a:solidFill>
                <a:latin typeface="GE Inspira Pitch" pitchFamily="34" charset="0"/>
                <a:cs typeface="Arial" charset="0"/>
              </a:defRPr>
            </a:lvl7pPr>
            <a:lvl8pPr marL="3525838" indent="-239713" defTabSz="896938" fontAlgn="base">
              <a:spcBef>
                <a:spcPct val="0"/>
              </a:spcBef>
              <a:spcAft>
                <a:spcPct val="0"/>
              </a:spcAft>
              <a:defRPr>
                <a:solidFill>
                  <a:schemeClr val="folHlink"/>
                </a:solidFill>
                <a:latin typeface="GE Inspira Pitch" pitchFamily="34" charset="0"/>
                <a:cs typeface="Arial" charset="0"/>
              </a:defRPr>
            </a:lvl8pPr>
            <a:lvl9pPr marL="3983038" indent="-239713" defTabSz="896938" fontAlgn="base">
              <a:spcBef>
                <a:spcPct val="0"/>
              </a:spcBef>
              <a:spcAft>
                <a:spcPct val="0"/>
              </a:spcAft>
              <a:defRPr>
                <a:solidFill>
                  <a:schemeClr val="folHlink"/>
                </a:solidFill>
                <a:latin typeface="GE Inspira Pitch" pitchFamily="34" charset="0"/>
                <a:cs typeface="Arial" charset="0"/>
              </a:defRPr>
            </a:lvl9pPr>
          </a:lstStyle>
          <a:p>
            <a:pPr algn="r" eaLnBrk="0" hangingPunct="0">
              <a:lnSpc>
                <a:spcPts val="1075"/>
              </a:lnSpc>
              <a:defRPr/>
            </a:pPr>
            <a:fld id="{3C17CEBC-A480-4C0C-A208-8EE773992218}" type="slidenum">
              <a:rPr lang="en-US" sz="900" smtClean="0">
                <a:solidFill>
                  <a:srgbClr val="1E4191"/>
                </a:solidFill>
              </a:rPr>
              <a:pPr algn="r" eaLnBrk="0" hangingPunct="0">
                <a:lnSpc>
                  <a:spcPts val="1075"/>
                </a:lnSpc>
                <a:defRPr/>
              </a:pPr>
              <a:t>‹#›</a:t>
            </a:fld>
            <a:r>
              <a:rPr lang="en-US" sz="900" smtClean="0">
                <a:solidFill>
                  <a:srgbClr val="1E4191"/>
                </a:solidFill>
              </a:rPr>
              <a:t> /</a:t>
            </a:r>
          </a:p>
          <a:p>
            <a:pPr algn="r" eaLnBrk="0" hangingPunct="0">
              <a:lnSpc>
                <a:spcPts val="1075"/>
              </a:lnSpc>
              <a:defRPr/>
            </a:pPr>
            <a:r>
              <a:rPr lang="en-US" sz="900" smtClean="0">
                <a:solidFill>
                  <a:srgbClr val="1E4191"/>
                </a:solidFill>
              </a:rPr>
              <a:t>GE  / </a:t>
            </a:r>
          </a:p>
          <a:p>
            <a:pPr algn="r" eaLnBrk="0" hangingPunct="0">
              <a:defRPr/>
            </a:pPr>
            <a:endParaRPr lang="en-US" sz="900" smtClean="0">
              <a:solidFill>
                <a:srgbClr val="1E4191"/>
              </a:solidFill>
            </a:endParaRPr>
          </a:p>
        </p:txBody>
      </p:sp>
    </p:spTree>
    <p:extLst>
      <p:ext uri="{BB962C8B-B14F-4D97-AF65-F5344CB8AC3E}">
        <p14:creationId xmlns:p14="http://schemas.microsoft.com/office/powerpoint/2010/main" val="6578360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1378" name="Picture 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589" y="9235621"/>
            <a:ext cx="1491248" cy="519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9" name="Rectangle 4"/>
          <p:cNvSpPr>
            <a:spLocks noGrp="1" noRot="1" noChangeAspect="1" noChangeArrowheads="1" noTextEdit="1"/>
          </p:cNvSpPr>
          <p:nvPr>
            <p:ph type="sldImg" idx="2"/>
          </p:nvPr>
        </p:nvSpPr>
        <p:spPr bwMode="auto">
          <a:xfrm>
            <a:off x="554038" y="236538"/>
            <a:ext cx="5932487" cy="44497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78853" name="Rectangle 5"/>
          <p:cNvSpPr>
            <a:spLocks noGrp="1" noChangeArrowheads="1"/>
          </p:cNvSpPr>
          <p:nvPr>
            <p:ph type="body" sz="quarter" idx="3"/>
          </p:nvPr>
        </p:nvSpPr>
        <p:spPr bwMode="auto">
          <a:xfrm>
            <a:off x="851297" y="4815084"/>
            <a:ext cx="5335385" cy="4448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955" tIns="47478" rIns="94955" bIns="47478"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8862" name="Text Box 14"/>
          <p:cNvSpPr txBox="1">
            <a:spLocks noChangeArrowheads="1"/>
          </p:cNvSpPr>
          <p:nvPr/>
        </p:nvSpPr>
        <p:spPr bwMode="auto">
          <a:xfrm>
            <a:off x="2720899" y="9307955"/>
            <a:ext cx="3743637" cy="420847"/>
          </a:xfrm>
          <a:prstGeom prst="rect">
            <a:avLst/>
          </a:prstGeom>
          <a:noFill/>
          <a:ln>
            <a:noFill/>
          </a:ln>
          <a:effectLst/>
          <a:extLst/>
        </p:spPr>
        <p:txBody>
          <a:bodyPr lIns="0" tIns="0" rIns="0" bIns="0"/>
          <a:lstStyle>
            <a:lvl1pPr defTabSz="896938">
              <a:defRPr>
                <a:solidFill>
                  <a:schemeClr val="folHlink"/>
                </a:solidFill>
                <a:latin typeface="GE Inspira Pitch" pitchFamily="34" charset="0"/>
                <a:cs typeface="Arial" charset="0"/>
              </a:defRPr>
            </a:lvl1pPr>
            <a:lvl2pPr marL="777875" indent="-298450" defTabSz="896938">
              <a:defRPr>
                <a:solidFill>
                  <a:schemeClr val="folHlink"/>
                </a:solidFill>
                <a:latin typeface="GE Inspira Pitch" pitchFamily="34" charset="0"/>
                <a:cs typeface="Arial" charset="0"/>
              </a:defRPr>
            </a:lvl2pPr>
            <a:lvl3pPr marL="1196975" indent="-239713" defTabSz="896938">
              <a:defRPr>
                <a:solidFill>
                  <a:schemeClr val="folHlink"/>
                </a:solidFill>
                <a:latin typeface="GE Inspira Pitch" pitchFamily="34" charset="0"/>
                <a:cs typeface="Arial" charset="0"/>
              </a:defRPr>
            </a:lvl3pPr>
            <a:lvl4pPr marL="1674813" indent="-238125" defTabSz="896938">
              <a:defRPr>
                <a:solidFill>
                  <a:schemeClr val="folHlink"/>
                </a:solidFill>
                <a:latin typeface="GE Inspira Pitch" pitchFamily="34" charset="0"/>
                <a:cs typeface="Arial" charset="0"/>
              </a:defRPr>
            </a:lvl4pPr>
            <a:lvl5pPr marL="2154238" indent="-239713" defTabSz="896938">
              <a:defRPr>
                <a:solidFill>
                  <a:schemeClr val="folHlink"/>
                </a:solidFill>
                <a:latin typeface="GE Inspira Pitch" pitchFamily="34" charset="0"/>
                <a:cs typeface="Arial" charset="0"/>
              </a:defRPr>
            </a:lvl5pPr>
            <a:lvl6pPr marL="2611438" indent="-239713" defTabSz="896938" fontAlgn="base">
              <a:spcBef>
                <a:spcPct val="0"/>
              </a:spcBef>
              <a:spcAft>
                <a:spcPct val="0"/>
              </a:spcAft>
              <a:defRPr>
                <a:solidFill>
                  <a:schemeClr val="folHlink"/>
                </a:solidFill>
                <a:latin typeface="GE Inspira Pitch" pitchFamily="34" charset="0"/>
                <a:cs typeface="Arial" charset="0"/>
              </a:defRPr>
            </a:lvl6pPr>
            <a:lvl7pPr marL="3068638" indent="-239713" defTabSz="896938" fontAlgn="base">
              <a:spcBef>
                <a:spcPct val="0"/>
              </a:spcBef>
              <a:spcAft>
                <a:spcPct val="0"/>
              </a:spcAft>
              <a:defRPr>
                <a:solidFill>
                  <a:schemeClr val="folHlink"/>
                </a:solidFill>
                <a:latin typeface="GE Inspira Pitch" pitchFamily="34" charset="0"/>
                <a:cs typeface="Arial" charset="0"/>
              </a:defRPr>
            </a:lvl7pPr>
            <a:lvl8pPr marL="3525838" indent="-239713" defTabSz="896938" fontAlgn="base">
              <a:spcBef>
                <a:spcPct val="0"/>
              </a:spcBef>
              <a:spcAft>
                <a:spcPct val="0"/>
              </a:spcAft>
              <a:defRPr>
                <a:solidFill>
                  <a:schemeClr val="folHlink"/>
                </a:solidFill>
                <a:latin typeface="GE Inspira Pitch" pitchFamily="34" charset="0"/>
                <a:cs typeface="Arial" charset="0"/>
              </a:defRPr>
            </a:lvl8pPr>
            <a:lvl9pPr marL="3983038" indent="-239713" defTabSz="896938" fontAlgn="base">
              <a:spcBef>
                <a:spcPct val="0"/>
              </a:spcBef>
              <a:spcAft>
                <a:spcPct val="0"/>
              </a:spcAft>
              <a:defRPr>
                <a:solidFill>
                  <a:schemeClr val="folHlink"/>
                </a:solidFill>
                <a:latin typeface="GE Inspira Pitch" pitchFamily="34" charset="0"/>
                <a:cs typeface="Arial" charset="0"/>
              </a:defRPr>
            </a:lvl9pPr>
          </a:lstStyle>
          <a:p>
            <a:pPr algn="r" eaLnBrk="0" hangingPunct="0">
              <a:lnSpc>
                <a:spcPts val="1075"/>
              </a:lnSpc>
              <a:defRPr/>
            </a:pPr>
            <a:fld id="{58EA165D-F529-4871-A3DE-833C5ADD4991}" type="slidenum">
              <a:rPr lang="en-US" sz="900" smtClean="0">
                <a:solidFill>
                  <a:srgbClr val="1E4191"/>
                </a:solidFill>
              </a:rPr>
              <a:pPr algn="r" eaLnBrk="0" hangingPunct="0">
                <a:lnSpc>
                  <a:spcPts val="1075"/>
                </a:lnSpc>
                <a:defRPr/>
              </a:pPr>
              <a:t>‹#›</a:t>
            </a:fld>
            <a:r>
              <a:rPr lang="en-US" sz="900" smtClean="0">
                <a:solidFill>
                  <a:srgbClr val="1E4191"/>
                </a:solidFill>
              </a:rPr>
              <a:t> /</a:t>
            </a:r>
          </a:p>
          <a:p>
            <a:pPr algn="r" eaLnBrk="0" hangingPunct="0">
              <a:lnSpc>
                <a:spcPts val="1075"/>
              </a:lnSpc>
              <a:defRPr/>
            </a:pPr>
            <a:r>
              <a:rPr lang="en-US" sz="900" smtClean="0">
                <a:solidFill>
                  <a:srgbClr val="1E4191"/>
                </a:solidFill>
              </a:rPr>
              <a:t>GE  / </a:t>
            </a:r>
          </a:p>
          <a:p>
            <a:pPr algn="r" eaLnBrk="0" hangingPunct="0">
              <a:defRPr/>
            </a:pPr>
            <a:endParaRPr lang="en-US" sz="900" smtClean="0">
              <a:solidFill>
                <a:srgbClr val="1E4191"/>
              </a:solidFill>
            </a:endParaRPr>
          </a:p>
        </p:txBody>
      </p:sp>
    </p:spTree>
    <p:extLst>
      <p:ext uri="{BB962C8B-B14F-4D97-AF65-F5344CB8AC3E}">
        <p14:creationId xmlns:p14="http://schemas.microsoft.com/office/powerpoint/2010/main" val="1881421490"/>
      </p:ext>
    </p:extLst>
  </p:cSld>
  <p:clrMap bg1="lt1" tx1="dk1" bg2="lt2" tx2="dk2" accent1="accent1" accent2="accent2" accent3="accent3" accent4="accent4" accent5="accent5" accent6="accent6" hlink="hlink" folHlink="folHlink"/>
  <p:notesStyle>
    <a:lvl1pPr algn="l" rtl="0" eaLnBrk="0" fontAlgn="base" hangingPunct="0">
      <a:lnSpc>
        <a:spcPct val="90000"/>
      </a:lnSpc>
      <a:spcBef>
        <a:spcPct val="30000"/>
      </a:spcBef>
      <a:spcAft>
        <a:spcPct val="0"/>
      </a:spcAft>
      <a:defRPr sz="1200" kern="1200">
        <a:solidFill>
          <a:srgbClr val="4157AD"/>
        </a:solidFill>
        <a:latin typeface="GE Inspira Pitch" pitchFamily="34" charset="0"/>
        <a:ea typeface="+mn-ea"/>
        <a:cs typeface="+mn-cs"/>
      </a:defRPr>
    </a:lvl1pPr>
    <a:lvl2pPr marL="452438" algn="l" rtl="0" eaLnBrk="0" fontAlgn="base" hangingPunct="0">
      <a:lnSpc>
        <a:spcPct val="90000"/>
      </a:lnSpc>
      <a:spcBef>
        <a:spcPct val="30000"/>
      </a:spcBef>
      <a:spcAft>
        <a:spcPct val="0"/>
      </a:spcAft>
      <a:defRPr sz="1200" kern="1200">
        <a:solidFill>
          <a:srgbClr val="4157AD"/>
        </a:solidFill>
        <a:latin typeface="GE Inspira Pitch" pitchFamily="34" charset="0"/>
        <a:ea typeface="+mn-ea"/>
        <a:cs typeface="+mn-cs"/>
      </a:defRPr>
    </a:lvl2pPr>
    <a:lvl3pPr marL="914400" algn="l" rtl="0" eaLnBrk="0" fontAlgn="base" hangingPunct="0">
      <a:lnSpc>
        <a:spcPct val="90000"/>
      </a:lnSpc>
      <a:spcBef>
        <a:spcPct val="30000"/>
      </a:spcBef>
      <a:spcAft>
        <a:spcPct val="0"/>
      </a:spcAft>
      <a:defRPr sz="1200" kern="1200">
        <a:solidFill>
          <a:srgbClr val="4157AD"/>
        </a:solidFill>
        <a:latin typeface="GE Inspira Pitch" pitchFamily="34" charset="0"/>
        <a:ea typeface="+mn-ea"/>
        <a:cs typeface="+mn-cs"/>
      </a:defRPr>
    </a:lvl3pPr>
    <a:lvl4pPr marL="1374775" algn="l" rtl="0" eaLnBrk="0" fontAlgn="base" hangingPunct="0">
      <a:lnSpc>
        <a:spcPct val="90000"/>
      </a:lnSpc>
      <a:spcBef>
        <a:spcPct val="30000"/>
      </a:spcBef>
      <a:spcAft>
        <a:spcPct val="0"/>
      </a:spcAft>
      <a:defRPr sz="1200" kern="1200">
        <a:solidFill>
          <a:srgbClr val="4157AD"/>
        </a:solidFill>
        <a:latin typeface="GE Inspira Pitch" pitchFamily="34" charset="0"/>
        <a:ea typeface="+mn-ea"/>
        <a:cs typeface="+mn-cs"/>
      </a:defRPr>
    </a:lvl4pPr>
    <a:lvl5pPr marL="1838325" algn="l" rtl="0" eaLnBrk="0" fontAlgn="base" hangingPunct="0">
      <a:lnSpc>
        <a:spcPct val="90000"/>
      </a:lnSpc>
      <a:spcBef>
        <a:spcPct val="30000"/>
      </a:spcBef>
      <a:spcAft>
        <a:spcPct val="0"/>
      </a:spcAft>
      <a:defRPr sz="1200" kern="1200">
        <a:solidFill>
          <a:srgbClr val="4157AD"/>
        </a:solidFill>
        <a:latin typeface="GE Inspira Pitch" pitchFamily="34" charset="0"/>
        <a:ea typeface="+mn-ea"/>
        <a:cs typeface="+mn-cs"/>
      </a:defRPr>
    </a:lvl5pPr>
    <a:lvl6pPr marL="2302115" algn="l" defTabSz="920844" rtl="0" eaLnBrk="1" latinLnBrk="0" hangingPunct="1">
      <a:defRPr sz="1200" kern="1200">
        <a:solidFill>
          <a:schemeClr val="tx1"/>
        </a:solidFill>
        <a:latin typeface="+mn-lt"/>
        <a:ea typeface="+mn-ea"/>
        <a:cs typeface="+mn-cs"/>
      </a:defRPr>
    </a:lvl6pPr>
    <a:lvl7pPr marL="2762533" algn="l" defTabSz="920844" rtl="0" eaLnBrk="1" latinLnBrk="0" hangingPunct="1">
      <a:defRPr sz="1200" kern="1200">
        <a:solidFill>
          <a:schemeClr val="tx1"/>
        </a:solidFill>
        <a:latin typeface="+mn-lt"/>
        <a:ea typeface="+mn-ea"/>
        <a:cs typeface="+mn-cs"/>
      </a:defRPr>
    </a:lvl7pPr>
    <a:lvl8pPr marL="3222960" algn="l" defTabSz="920844" rtl="0" eaLnBrk="1" latinLnBrk="0" hangingPunct="1">
      <a:defRPr sz="1200" kern="1200">
        <a:solidFill>
          <a:schemeClr val="tx1"/>
        </a:solidFill>
        <a:latin typeface="+mn-lt"/>
        <a:ea typeface="+mn-ea"/>
        <a:cs typeface="+mn-cs"/>
      </a:defRPr>
    </a:lvl8pPr>
    <a:lvl9pPr marL="3683382" algn="l" defTabSz="92084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xfrm>
            <a:off x="549275" y="234950"/>
            <a:ext cx="5938838" cy="4452938"/>
          </a:xfrm>
          <a:ln/>
        </p:spPr>
      </p:sp>
      <p:sp>
        <p:nvSpPr>
          <p:cNvPr id="5837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591" tIns="48794" rIns="97591" bIns="48794"/>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a:defRPr/>
            </a:pPr>
            <a:r>
              <a:rPr lang="en-US" dirty="0" smtClean="0"/>
              <a:t>-  Transitional type boundary layer</a:t>
            </a:r>
          </a:p>
          <a:p>
            <a:pPr marL="171450" indent="-171450">
              <a:buFontTx/>
              <a:buChar char="-"/>
              <a:defRPr/>
            </a:pPr>
            <a:r>
              <a:rPr lang="en-US" dirty="0" smtClean="0"/>
              <a:t>K-H structure </a:t>
            </a:r>
            <a:r>
              <a:rPr lang="en-US" dirty="0" smtClean="0">
                <a:sym typeface="Wingdings" pitchFamily="2" charset="2"/>
              </a:rPr>
              <a:t> intermittent separation bubble</a:t>
            </a:r>
          </a:p>
          <a:p>
            <a:pPr>
              <a:defRPr/>
            </a:pPr>
            <a:r>
              <a:rPr lang="en-US" dirty="0" smtClean="0">
                <a:sym typeface="Wingdings" pitchFamily="2" charset="2"/>
              </a:rPr>
              <a:t>-  Hair pin </a:t>
            </a:r>
            <a:r>
              <a:rPr lang="en-US" dirty="0" err="1" smtClean="0">
                <a:sym typeface="Wingdings" pitchFamily="2" charset="2"/>
              </a:rPr>
              <a:t>vorticies</a:t>
            </a:r>
            <a:endParaRPr lang="en-US" dirty="0" smtClean="0">
              <a:sym typeface="Wingdings" pitchFamily="2" charset="2"/>
            </a:endParaRPr>
          </a:p>
          <a:p>
            <a:pPr marL="171450" indent="-171450">
              <a:buFontTx/>
              <a:buChar char="-"/>
              <a:defRPr/>
            </a:pPr>
            <a:endParaRPr lang="en-GB" dirty="0"/>
          </a:p>
        </p:txBody>
      </p:sp>
      <p:sp>
        <p:nvSpPr>
          <p:cNvPr id="103428" name="Slide Number Placeholder 3"/>
          <p:cNvSpPr>
            <a:spLocks noGrp="1"/>
          </p:cNvSpPr>
          <p:nvPr>
            <p:ph type="sldNum" sz="quarter" idx="4294967295"/>
          </p:nvPr>
        </p:nvSpPr>
        <p:spPr bwMode="auto">
          <a:xfrm>
            <a:off x="3857439" y="9442757"/>
            <a:ext cx="2951459" cy="4981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folHlink"/>
                </a:solidFill>
                <a:latin typeface="GE Inspira Pitch" pitchFamily="34" charset="0"/>
                <a:cs typeface="Arial" charset="0"/>
              </a:defRPr>
            </a:lvl1pPr>
            <a:lvl2pPr marL="742950" indent="-285750" eaLnBrk="0" hangingPunct="0">
              <a:defRPr sz="1200">
                <a:solidFill>
                  <a:schemeClr val="folHlink"/>
                </a:solidFill>
                <a:latin typeface="GE Inspira Pitch" pitchFamily="34" charset="0"/>
                <a:cs typeface="Arial" charset="0"/>
              </a:defRPr>
            </a:lvl2pPr>
            <a:lvl3pPr marL="1143000" indent="-228600" eaLnBrk="0" hangingPunct="0">
              <a:defRPr sz="1200">
                <a:solidFill>
                  <a:schemeClr val="folHlink"/>
                </a:solidFill>
                <a:latin typeface="GE Inspira Pitch" pitchFamily="34" charset="0"/>
                <a:cs typeface="Arial" charset="0"/>
              </a:defRPr>
            </a:lvl3pPr>
            <a:lvl4pPr marL="1600200" indent="-228600" eaLnBrk="0" hangingPunct="0">
              <a:defRPr sz="1200">
                <a:solidFill>
                  <a:schemeClr val="folHlink"/>
                </a:solidFill>
                <a:latin typeface="GE Inspira Pitch" pitchFamily="34" charset="0"/>
                <a:cs typeface="Arial" charset="0"/>
              </a:defRPr>
            </a:lvl4pPr>
            <a:lvl5pPr marL="2057400" indent="-228600" eaLnBrk="0" hangingPunct="0">
              <a:defRPr sz="1200">
                <a:solidFill>
                  <a:schemeClr val="folHlink"/>
                </a:solidFill>
                <a:latin typeface="GE Inspira Pitch" pitchFamily="34" charset="0"/>
                <a:cs typeface="Arial" charset="0"/>
              </a:defRPr>
            </a:lvl5pPr>
            <a:lvl6pPr marL="2514600" indent="-228600" eaLnBrk="0" fontAlgn="base" hangingPunct="0">
              <a:spcBef>
                <a:spcPct val="0"/>
              </a:spcBef>
              <a:spcAft>
                <a:spcPct val="0"/>
              </a:spcAft>
              <a:defRPr sz="1200">
                <a:solidFill>
                  <a:schemeClr val="folHlink"/>
                </a:solidFill>
                <a:latin typeface="GE Inspira Pitch" pitchFamily="34" charset="0"/>
                <a:cs typeface="Arial" charset="0"/>
              </a:defRPr>
            </a:lvl6pPr>
            <a:lvl7pPr marL="2971800" indent="-228600" eaLnBrk="0" fontAlgn="base" hangingPunct="0">
              <a:spcBef>
                <a:spcPct val="0"/>
              </a:spcBef>
              <a:spcAft>
                <a:spcPct val="0"/>
              </a:spcAft>
              <a:defRPr sz="1200">
                <a:solidFill>
                  <a:schemeClr val="folHlink"/>
                </a:solidFill>
                <a:latin typeface="GE Inspira Pitch" pitchFamily="34" charset="0"/>
                <a:cs typeface="Arial" charset="0"/>
              </a:defRPr>
            </a:lvl7pPr>
            <a:lvl8pPr marL="3429000" indent="-228600" eaLnBrk="0" fontAlgn="base" hangingPunct="0">
              <a:spcBef>
                <a:spcPct val="0"/>
              </a:spcBef>
              <a:spcAft>
                <a:spcPct val="0"/>
              </a:spcAft>
              <a:defRPr sz="1200">
                <a:solidFill>
                  <a:schemeClr val="folHlink"/>
                </a:solidFill>
                <a:latin typeface="GE Inspira Pitch" pitchFamily="34" charset="0"/>
                <a:cs typeface="Arial" charset="0"/>
              </a:defRPr>
            </a:lvl8pPr>
            <a:lvl9pPr marL="3886200" indent="-228600" eaLnBrk="0" fontAlgn="base" hangingPunct="0">
              <a:spcBef>
                <a:spcPct val="0"/>
              </a:spcBef>
              <a:spcAft>
                <a:spcPct val="0"/>
              </a:spcAft>
              <a:defRPr sz="1200">
                <a:solidFill>
                  <a:schemeClr val="folHlink"/>
                </a:solidFill>
                <a:latin typeface="GE Inspira Pitch" pitchFamily="34" charset="0"/>
                <a:cs typeface="Arial" charset="0"/>
              </a:defRPr>
            </a:lvl9pPr>
          </a:lstStyle>
          <a:p>
            <a:pPr eaLnBrk="1" hangingPunct="1"/>
            <a:fld id="{CE75B6DF-F73A-4F82-849A-CAAA692296D0}" type="slidenum">
              <a:rPr lang="en-GB"/>
              <a:pPr eaLnBrk="1" hangingPunct="1"/>
              <a:t>14</a:t>
            </a:fld>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295273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many of the effects</a:t>
            </a:r>
            <a:r>
              <a:rPr lang="en-US" baseline="0" dirty="0" smtClean="0"/>
              <a:t> discussed so far might be missed, or partly captured, by URANS, but URANS is still and will be for long the workhorse in design loops. </a:t>
            </a:r>
          </a:p>
          <a:p>
            <a:r>
              <a:rPr lang="en-US" baseline="0" dirty="0" smtClean="0"/>
              <a:t>So, before I try to improve URANS by using DNS and LES I must not forget some of the limitations stemming from modeling fundamentals.</a:t>
            </a:r>
            <a:endParaRPr lang="en-US" dirty="0"/>
          </a:p>
        </p:txBody>
      </p:sp>
    </p:spTree>
    <p:extLst>
      <p:ext uri="{BB962C8B-B14F-4D97-AF65-F5344CB8AC3E}">
        <p14:creationId xmlns:p14="http://schemas.microsoft.com/office/powerpoint/2010/main" val="27455780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that some of the limitations</a:t>
            </a:r>
            <a:r>
              <a:rPr lang="en-US" baseline="0" dirty="0" smtClean="0"/>
              <a:t> are made clear, is there a chance to overcome part of them learning from the Hi-Fi results? </a:t>
            </a:r>
          </a:p>
          <a:p>
            <a:r>
              <a:rPr lang="en-US" baseline="0" dirty="0" smtClean="0"/>
              <a:t>Keep in mind that any improvement to URANS might hold in a narrow design space, and there will be no general turbulence model…</a:t>
            </a:r>
          </a:p>
          <a:p>
            <a:r>
              <a:rPr lang="en-US" baseline="0" dirty="0" smtClean="0"/>
              <a:t>That’s why we talk to LPT only…</a:t>
            </a:r>
            <a:endParaRPr lang="en-US" dirty="0"/>
          </a:p>
        </p:txBody>
      </p:sp>
    </p:spTree>
    <p:extLst>
      <p:ext uri="{BB962C8B-B14F-4D97-AF65-F5344CB8AC3E}">
        <p14:creationId xmlns:p14="http://schemas.microsoft.com/office/powerpoint/2010/main" val="33839656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xfrm>
            <a:off x="549275" y="234950"/>
            <a:ext cx="5938838" cy="4452938"/>
          </a:xfrm>
          <a:ln/>
        </p:spPr>
      </p:sp>
      <p:sp>
        <p:nvSpPr>
          <p:cNvPr id="5837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591" tIns="48794" rIns="97591" bIns="48794"/>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xfrm>
            <a:off x="549275" y="234950"/>
            <a:ext cx="5938838" cy="4452938"/>
          </a:xfrm>
          <a:ln/>
        </p:spPr>
      </p:sp>
      <p:sp>
        <p:nvSpPr>
          <p:cNvPr id="5837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591" tIns="48794" rIns="97591" bIns="48794"/>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LES MOVIE</a:t>
            </a:r>
            <a:r>
              <a:rPr lang="en-US" baseline="0" dirty="0" smtClean="0"/>
              <a:t> TRIES TO VISUALIZE THE IMPACT OF INCOMING WAKES ON PROFILE LOSSES. MOST LOSSES IN A LPT PROFILE ARE GENERATED CLOSE THE SUCTION SIDE FROM PEAK SUCTION TO TRAILING EDGE. THE RED SPIKES ARE PROPORTIONAL TO THE TURBULENT NATURE OF THE BOUNDARY LAYER, THE MORE TURBULENT THE MORE LOSSY.</a:t>
            </a:r>
            <a:endParaRPr lang="en-US" dirty="0"/>
          </a:p>
        </p:txBody>
      </p:sp>
    </p:spTree>
    <p:extLst>
      <p:ext uri="{BB962C8B-B14F-4D97-AF65-F5344CB8AC3E}">
        <p14:creationId xmlns:p14="http://schemas.microsoft.com/office/powerpoint/2010/main" val="35744373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754" name="Rectangle 2"/>
          <p:cNvSpPr>
            <a:spLocks noGrp="1" noRot="1" noChangeAspect="1" noChangeArrowheads="1" noTextEdit="1"/>
          </p:cNvSpPr>
          <p:nvPr>
            <p:ph type="sldImg"/>
          </p:nvPr>
        </p:nvSpPr>
        <p:spPr>
          <a:ln/>
        </p:spPr>
      </p:sp>
      <p:sp>
        <p:nvSpPr>
          <p:cNvPr id="586755" name="Rectangle 3"/>
          <p:cNvSpPr>
            <a:spLocks noGrp="1" noChangeArrowheads="1"/>
          </p:cNvSpPr>
          <p:nvPr>
            <p:ph type="body" idx="1"/>
          </p:nvPr>
        </p:nvSpPr>
        <p:spPr/>
        <p:txBody>
          <a:bodyPr/>
          <a:lstStyle/>
          <a:p>
            <a:r>
              <a:rPr lang="en-US" dirty="0" smtClean="0"/>
              <a:t>Let’s see</a:t>
            </a:r>
            <a:r>
              <a:rPr lang="en-US" baseline="0" dirty="0" smtClean="0"/>
              <a:t> what I can discover by switching to Hi-Fi, so if I go all the way to DNS and LES to scrutinize flow features of T/M relevance.</a:t>
            </a:r>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commenting on the challenge (white box)</a:t>
            </a:r>
            <a:r>
              <a:rPr lang="en-US" baseline="0" dirty="0" smtClean="0"/>
              <a:t> mention that Hi-Fi CFD can enable this.</a:t>
            </a:r>
          </a:p>
          <a:p>
            <a:pPr algn="l"/>
            <a:r>
              <a:rPr lang="en-US" sz="1400" dirty="0" smtClean="0"/>
              <a:t>Challenge: 	</a:t>
            </a:r>
            <a:r>
              <a:rPr lang="en-US" sz="1200" dirty="0" smtClean="0"/>
              <a:t>a) All design tools drive to same direction, for the right reason</a:t>
            </a:r>
          </a:p>
          <a:p>
            <a:pPr algn="l"/>
            <a:r>
              <a:rPr lang="en-US" sz="1200" dirty="0" smtClean="0"/>
              <a:t>	b) What learned in the late design flows back to preliminary design</a:t>
            </a:r>
          </a:p>
          <a:p>
            <a:pPr algn="l"/>
            <a:r>
              <a:rPr lang="en-US" sz="1200" dirty="0" smtClean="0"/>
              <a:t>	c) Reduce “ignorance-driven” margins</a:t>
            </a:r>
            <a:endParaRPr lang="de-DE" sz="1200" dirty="0" smtClean="0"/>
          </a:p>
          <a:p>
            <a:endParaRPr lang="en-US" dirty="0"/>
          </a:p>
        </p:txBody>
      </p:sp>
    </p:spTree>
    <p:extLst>
      <p:ext uri="{BB962C8B-B14F-4D97-AF65-F5344CB8AC3E}">
        <p14:creationId xmlns:p14="http://schemas.microsoft.com/office/powerpoint/2010/main" val="30462622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754" name="Rectangle 2"/>
          <p:cNvSpPr>
            <a:spLocks noGrp="1" noRot="1" noChangeAspect="1" noChangeArrowheads="1" noTextEdit="1"/>
          </p:cNvSpPr>
          <p:nvPr>
            <p:ph type="sldImg"/>
          </p:nvPr>
        </p:nvSpPr>
        <p:spPr>
          <a:ln/>
        </p:spPr>
      </p:sp>
      <p:sp>
        <p:nvSpPr>
          <p:cNvPr id="5867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of the key problems</a:t>
            </a:r>
            <a:r>
              <a:rPr lang="en-US" baseline="0" dirty="0" smtClean="0"/>
              <a:t> in T/M is the interaction between incoming wakes and blades. This is a typical problem where there is a strong interaction between a background turbulent flow field and discrete incoming wakes. Linear cascade tests with moving upstream bars showed quite interesting features, but they are often unable to provide enough resolution to identify the details of the loss generation mechanism.</a:t>
            </a:r>
          </a:p>
          <a:p>
            <a:r>
              <a:rPr lang="en-US" baseline="0" dirty="0" smtClean="0"/>
              <a:t>That’s why in GE we decided to go for a design space investigation by using DNS changing Reynolds number, Reduced Frequency, and background turbulence intensity in a typical LPT profile.</a:t>
            </a:r>
          </a:p>
          <a:p>
            <a:endParaRPr lang="en-US" baseline="0" dirty="0" smtClean="0"/>
          </a:p>
        </p:txBody>
      </p:sp>
    </p:spTree>
    <p:extLst>
      <p:ext uri="{BB962C8B-B14F-4D97-AF65-F5344CB8AC3E}">
        <p14:creationId xmlns:p14="http://schemas.microsoft.com/office/powerpoint/2010/main" val="38713606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Incoming</a:t>
            </a:r>
            <a:r>
              <a:rPr lang="en-US" baseline="0" dirty="0" smtClean="0"/>
              <a:t> wakes are known to improve suction side boundary layer stability by energizing it.  Incoming wakes, under specific conditions, can also help control, or reduce losses in presence of a stalled profile. </a:t>
            </a:r>
            <a:endParaRPr lang="en-US" dirty="0"/>
          </a:p>
        </p:txBody>
      </p:sp>
    </p:spTree>
    <p:extLst>
      <p:ext uri="{BB962C8B-B14F-4D97-AF65-F5344CB8AC3E}">
        <p14:creationId xmlns:p14="http://schemas.microsoft.com/office/powerpoint/2010/main" val="2738689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7.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7.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7.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7.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7.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7.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7.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7.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7.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7.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7.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7.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6392" y="2130485"/>
            <a:ext cx="7771277" cy="1470722"/>
          </a:xfrm>
        </p:spPr>
        <p:txBody>
          <a:bodyPr/>
          <a:lstStyle/>
          <a:p>
            <a:r>
              <a:rPr lang="en-US" smtClean="0"/>
              <a:t>Click to edit Master title style</a:t>
            </a:r>
            <a:endParaRPr lang="de-DE"/>
          </a:p>
        </p:txBody>
      </p:sp>
      <p:sp>
        <p:nvSpPr>
          <p:cNvPr id="3" name="Subtitle 2"/>
          <p:cNvSpPr>
            <a:spLocks noGrp="1"/>
          </p:cNvSpPr>
          <p:nvPr>
            <p:ph type="subTitle" idx="1"/>
          </p:nvPr>
        </p:nvSpPr>
        <p:spPr>
          <a:xfrm>
            <a:off x="1371120" y="3886019"/>
            <a:ext cx="6401762" cy="1752313"/>
          </a:xfrm>
        </p:spPr>
        <p:txBody>
          <a:bodyPr/>
          <a:lstStyle>
            <a:lvl1pPr marL="0" indent="0" algn="ctr">
              <a:buNone/>
              <a:defRPr>
                <a:solidFill>
                  <a:schemeClr val="tx1">
                    <a:tint val="75000"/>
                  </a:schemeClr>
                </a:solidFill>
              </a:defRPr>
            </a:lvl1pPr>
            <a:lvl2pPr marL="460793" indent="0" algn="ctr">
              <a:buNone/>
              <a:defRPr>
                <a:solidFill>
                  <a:schemeClr val="tx1">
                    <a:tint val="75000"/>
                  </a:schemeClr>
                </a:solidFill>
              </a:defRPr>
            </a:lvl2pPr>
            <a:lvl3pPr marL="921590" indent="0" algn="ctr">
              <a:buNone/>
              <a:defRPr>
                <a:solidFill>
                  <a:schemeClr val="tx1">
                    <a:tint val="75000"/>
                  </a:schemeClr>
                </a:solidFill>
              </a:defRPr>
            </a:lvl3pPr>
            <a:lvl4pPr marL="1382383" indent="0" algn="ctr">
              <a:buNone/>
              <a:defRPr>
                <a:solidFill>
                  <a:schemeClr val="tx1">
                    <a:tint val="75000"/>
                  </a:schemeClr>
                </a:solidFill>
              </a:defRPr>
            </a:lvl4pPr>
            <a:lvl5pPr marL="1843178" indent="0" algn="ctr">
              <a:buNone/>
              <a:defRPr>
                <a:solidFill>
                  <a:schemeClr val="tx1">
                    <a:tint val="75000"/>
                  </a:schemeClr>
                </a:solidFill>
              </a:defRPr>
            </a:lvl5pPr>
            <a:lvl6pPr marL="2303974" indent="0" algn="ctr">
              <a:buNone/>
              <a:defRPr>
                <a:solidFill>
                  <a:schemeClr val="tx1">
                    <a:tint val="75000"/>
                  </a:schemeClr>
                </a:solidFill>
              </a:defRPr>
            </a:lvl6pPr>
            <a:lvl7pPr marL="2764768" indent="0" algn="ctr">
              <a:buNone/>
              <a:defRPr>
                <a:solidFill>
                  <a:schemeClr val="tx1">
                    <a:tint val="75000"/>
                  </a:schemeClr>
                </a:solidFill>
              </a:defRPr>
            </a:lvl7pPr>
            <a:lvl8pPr marL="3225556" indent="0" algn="ctr">
              <a:buNone/>
              <a:defRPr>
                <a:solidFill>
                  <a:schemeClr val="tx1">
                    <a:tint val="75000"/>
                  </a:schemeClr>
                </a:solidFill>
              </a:defRPr>
            </a:lvl8pPr>
            <a:lvl9pPr marL="3686355" indent="0" algn="ctr">
              <a:buNone/>
              <a:defRPr>
                <a:solidFill>
                  <a:schemeClr val="tx1">
                    <a:tint val="75000"/>
                  </a:schemeClr>
                </a:solidFill>
              </a:defRPr>
            </a:lvl9pPr>
          </a:lstStyle>
          <a:p>
            <a:r>
              <a:rPr lang="en-US" smtClean="0"/>
              <a:t>Click to edit Master subtitle style</a:t>
            </a:r>
            <a:endParaRPr lang="de-DE"/>
          </a:p>
        </p:txBody>
      </p:sp>
      <p:sp>
        <p:nvSpPr>
          <p:cNvPr id="4" name="Date Placeholder 3"/>
          <p:cNvSpPr>
            <a:spLocks noGrp="1"/>
          </p:cNvSpPr>
          <p:nvPr>
            <p:ph type="dt" sz="half" idx="10"/>
          </p:nvPr>
        </p:nvSpPr>
        <p:spPr/>
        <p:txBody>
          <a:bodyPr/>
          <a:lstStyle>
            <a:lvl1pPr>
              <a:defRPr/>
            </a:lvl1pPr>
          </a:lstStyle>
          <a:p>
            <a:pPr>
              <a:defRPr/>
            </a:pPr>
            <a:fld id="{CC5DBA6C-17AD-4138-9875-459284731438}" type="datetimeFigureOut">
              <a:rPr lang="de-DE"/>
              <a:pPr>
                <a:defRPr/>
              </a:pPr>
              <a:t>23.06.2015</a:t>
            </a:fld>
            <a:endParaRPr lang="de-DE"/>
          </a:p>
        </p:txBody>
      </p:sp>
      <p:sp>
        <p:nvSpPr>
          <p:cNvPr id="5" name="Footer Placeholder 4"/>
          <p:cNvSpPr>
            <a:spLocks noGrp="1"/>
          </p:cNvSpPr>
          <p:nvPr>
            <p:ph type="ftr" sz="quarter" idx="11"/>
          </p:nvPr>
        </p:nvSpPr>
        <p:spPr/>
        <p:txBody>
          <a:bodyPr/>
          <a:lstStyle>
            <a:lvl1pPr>
              <a:defRPr/>
            </a:lvl1pPr>
          </a:lstStyle>
          <a:p>
            <a:pPr>
              <a:defRPr/>
            </a:pPr>
            <a:endParaRPr lang="de-DE"/>
          </a:p>
        </p:txBody>
      </p:sp>
      <p:sp>
        <p:nvSpPr>
          <p:cNvPr id="6" name="Slide Number Placeholder 5"/>
          <p:cNvSpPr>
            <a:spLocks noGrp="1"/>
          </p:cNvSpPr>
          <p:nvPr>
            <p:ph type="sldNum" sz="quarter" idx="12"/>
          </p:nvPr>
        </p:nvSpPr>
        <p:spPr>
          <a:xfrm>
            <a:off x="6553200" y="6356350"/>
            <a:ext cx="2133600" cy="365125"/>
          </a:xfrm>
          <a:prstGeom prst="rect">
            <a:avLst/>
          </a:prstGeom>
        </p:spPr>
        <p:txBody>
          <a:bodyPr lIns="92161" tIns="46079" rIns="92161" bIns="46079"/>
          <a:lstStyle>
            <a:lvl1pPr>
              <a:defRPr>
                <a:cs typeface="Arial" charset="0"/>
              </a:defRPr>
            </a:lvl1pPr>
          </a:lstStyle>
          <a:p>
            <a:pPr>
              <a:defRPr/>
            </a:pPr>
            <a:fld id="{D620D97F-901B-40CE-B650-A815F2276418}" type="slidenum">
              <a:rPr lang="de-DE"/>
              <a:pPr>
                <a:defRPr/>
              </a:pPr>
              <a:t>‹#›</a:t>
            </a:fld>
            <a:endParaRPr lang="de-DE"/>
          </a:p>
        </p:txBody>
      </p:sp>
    </p:spTree>
    <p:extLst>
      <p:ext uri="{BB962C8B-B14F-4D97-AF65-F5344CB8AC3E}">
        <p14:creationId xmlns:p14="http://schemas.microsoft.com/office/powerpoint/2010/main" val="11907724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D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Date Placeholder 3"/>
          <p:cNvSpPr>
            <a:spLocks noGrp="1"/>
          </p:cNvSpPr>
          <p:nvPr>
            <p:ph type="dt" sz="half" idx="10"/>
          </p:nvPr>
        </p:nvSpPr>
        <p:spPr/>
        <p:txBody>
          <a:bodyPr/>
          <a:lstStyle>
            <a:lvl1pPr>
              <a:defRPr/>
            </a:lvl1pPr>
          </a:lstStyle>
          <a:p>
            <a:pPr>
              <a:defRPr/>
            </a:pPr>
            <a:fld id="{C67E74EF-B374-46E0-BC25-FD2F12A59782}" type="datetimeFigureOut">
              <a:rPr lang="de-DE"/>
              <a:pPr>
                <a:defRPr/>
              </a:pPr>
              <a:t>23.06.2015</a:t>
            </a:fld>
            <a:endParaRPr lang="de-DE"/>
          </a:p>
        </p:txBody>
      </p:sp>
      <p:sp>
        <p:nvSpPr>
          <p:cNvPr id="5" name="Footer Placeholder 4"/>
          <p:cNvSpPr>
            <a:spLocks noGrp="1"/>
          </p:cNvSpPr>
          <p:nvPr>
            <p:ph type="ftr" sz="quarter" idx="11"/>
          </p:nvPr>
        </p:nvSpPr>
        <p:spPr/>
        <p:txBody>
          <a:bodyPr/>
          <a:lstStyle>
            <a:lvl1pPr>
              <a:defRPr/>
            </a:lvl1pPr>
          </a:lstStyle>
          <a:p>
            <a:pPr>
              <a:defRPr/>
            </a:pPr>
            <a:endParaRPr lang="de-DE"/>
          </a:p>
        </p:txBody>
      </p:sp>
      <p:sp>
        <p:nvSpPr>
          <p:cNvPr id="6" name="Slide Number Placeholder 5"/>
          <p:cNvSpPr>
            <a:spLocks noGrp="1"/>
          </p:cNvSpPr>
          <p:nvPr>
            <p:ph type="sldNum" sz="quarter" idx="12"/>
          </p:nvPr>
        </p:nvSpPr>
        <p:spPr>
          <a:xfrm>
            <a:off x="6553200" y="6356350"/>
            <a:ext cx="2133600" cy="365125"/>
          </a:xfrm>
          <a:prstGeom prst="rect">
            <a:avLst/>
          </a:prstGeom>
        </p:spPr>
        <p:txBody>
          <a:bodyPr lIns="92161" tIns="46079" rIns="92161" bIns="46079"/>
          <a:lstStyle>
            <a:lvl1pPr>
              <a:defRPr>
                <a:cs typeface="Arial" charset="0"/>
              </a:defRPr>
            </a:lvl1pPr>
          </a:lstStyle>
          <a:p>
            <a:pPr>
              <a:defRPr/>
            </a:pPr>
            <a:fld id="{8453AFBD-6326-439E-8474-16B9F522E8EC}" type="slidenum">
              <a:rPr lang="de-DE"/>
              <a:pPr>
                <a:defRPr/>
              </a:pPr>
              <a:t>‹#›</a:t>
            </a:fld>
            <a:endParaRPr lang="de-DE"/>
          </a:p>
        </p:txBody>
      </p:sp>
    </p:spTree>
    <p:extLst>
      <p:ext uri="{BB962C8B-B14F-4D97-AF65-F5344CB8AC3E}">
        <p14:creationId xmlns:p14="http://schemas.microsoft.com/office/powerpoint/2010/main" val="114549895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3" name="Content Placeholder 2"/>
          <p:cNvSpPr>
            <a:spLocks noGrp="1"/>
          </p:cNvSpPr>
          <p:nvPr>
            <p:ph sz="half" idx="1"/>
          </p:nvPr>
        </p:nvSpPr>
        <p:spPr>
          <a:xfrm>
            <a:off x="342900" y="1727200"/>
            <a:ext cx="4152900" cy="4237038"/>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Content Placeholder 3"/>
          <p:cNvSpPr>
            <a:spLocks noGrp="1"/>
          </p:cNvSpPr>
          <p:nvPr>
            <p:ph sz="half" idx="2"/>
          </p:nvPr>
        </p:nvSpPr>
        <p:spPr>
          <a:xfrm>
            <a:off x="4648200" y="1727200"/>
            <a:ext cx="4154488" cy="4237038"/>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pic>
        <p:nvPicPr>
          <p:cNvPr id="6" name="Picture 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9088" y="6083300"/>
            <a:ext cx="160020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8"/>
          <p:cNvSpPr txBox="1">
            <a:spLocks noChangeArrowheads="1"/>
          </p:cNvSpPr>
          <p:nvPr userDrawn="1"/>
        </p:nvSpPr>
        <p:spPr bwMode="auto">
          <a:xfrm>
            <a:off x="6442075" y="6229350"/>
            <a:ext cx="2455863" cy="466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eaLnBrk="0" hangingPunct="0">
              <a:lnSpc>
                <a:spcPct val="90000"/>
              </a:lnSpc>
            </a:pPr>
            <a:fld id="{95990F28-EF56-40AF-B6C1-2CF755EA3890}" type="slidenum">
              <a:rPr lang="en-US" sz="900">
                <a:solidFill>
                  <a:srgbClr val="1E4191"/>
                </a:solidFill>
              </a:rPr>
              <a:pPr algn="r" eaLnBrk="0" hangingPunct="0">
                <a:lnSpc>
                  <a:spcPct val="90000"/>
                </a:lnSpc>
              </a:pPr>
              <a:t>‹#›</a:t>
            </a:fld>
            <a:r>
              <a:rPr lang="en-US" sz="900" dirty="0">
                <a:solidFill>
                  <a:srgbClr val="1E4191"/>
                </a:solidFill>
              </a:rPr>
              <a:t> </a:t>
            </a:r>
          </a:p>
          <a:p>
            <a:pPr algn="r" eaLnBrk="0" hangingPunct="0">
              <a:lnSpc>
                <a:spcPct val="90000"/>
              </a:lnSpc>
            </a:pPr>
            <a:r>
              <a:rPr lang="en-US" sz="900" dirty="0">
                <a:solidFill>
                  <a:srgbClr val="1E4191"/>
                </a:solidFill>
              </a:rPr>
              <a:t>GE Title or job number </a:t>
            </a:r>
          </a:p>
          <a:p>
            <a:pPr algn="r" eaLnBrk="0" hangingPunct="0">
              <a:lnSpc>
                <a:spcPct val="90000"/>
              </a:lnSpc>
            </a:pPr>
            <a:fld id="{F50CD2AD-FBB4-4F75-A08B-B1DD55C25E63}" type="datetime1">
              <a:rPr lang="en-US" sz="900">
                <a:solidFill>
                  <a:srgbClr val="1E4191"/>
                </a:solidFill>
              </a:rPr>
              <a:pPr algn="r" eaLnBrk="0" hangingPunct="0">
                <a:lnSpc>
                  <a:spcPct val="90000"/>
                </a:lnSpc>
              </a:pPr>
              <a:t>6/23/2015</a:t>
            </a:fld>
            <a:endParaRPr lang="en-US" sz="3200" dirty="0">
              <a:solidFill>
                <a:srgbClr val="1E4191"/>
              </a:solidFill>
            </a:endParaRPr>
          </a:p>
        </p:txBody>
      </p:sp>
      <p:sp>
        <p:nvSpPr>
          <p:cNvPr id="11" name="Date Placeholder 1" descr="CONFIDENTIAL_TAG_0xFFEE"/>
          <p:cNvSpPr txBox="1">
            <a:spLocks/>
          </p:cNvSpPr>
          <p:nvPr userDrawn="1"/>
        </p:nvSpPr>
        <p:spPr>
          <a:xfrm>
            <a:off x="2856786" y="6516178"/>
            <a:ext cx="3600000" cy="126000"/>
          </a:xfrm>
          <a:prstGeom prst="rect">
            <a:avLst/>
          </a:prstGeom>
        </p:spPr>
        <p:txBody>
          <a:bodyPr vert="horz" lIns="0" tIns="0" rIns="0" bIns="0" rtlCol="0" anchor="t" anchorCtr="0"/>
          <a:lstStyle>
            <a:defPPr>
              <a:defRPr lang="en-US"/>
            </a:defPPr>
            <a:lvl1pPr algn="r" rtl="0" eaLnBrk="0" fontAlgn="base" hangingPunct="0">
              <a:spcBef>
                <a:spcPct val="0"/>
              </a:spcBef>
              <a:spcAft>
                <a:spcPct val="0"/>
              </a:spcAft>
              <a:defRPr lang="en-GB" sz="900" kern="1200" smtClean="0">
                <a:solidFill>
                  <a:schemeClr val="tx1"/>
                </a:solidFill>
                <a:latin typeface="GE Inspira Pitch" pitchFamily="34" charset="0"/>
                <a:ea typeface="+mn-ea"/>
                <a:cs typeface="+mn-cs"/>
              </a:defRPr>
            </a:lvl1pPr>
            <a:lvl2pPr marL="457200" algn="l" rtl="0" eaLnBrk="0" fontAlgn="base" hangingPunct="0">
              <a:spcBef>
                <a:spcPct val="0"/>
              </a:spcBef>
              <a:spcAft>
                <a:spcPct val="0"/>
              </a:spcAft>
              <a:defRPr sz="3200" kern="1200">
                <a:solidFill>
                  <a:schemeClr val="tx1"/>
                </a:solidFill>
                <a:latin typeface="GE Inspira Pitch" pitchFamily="34" charset="0"/>
                <a:ea typeface="+mn-ea"/>
                <a:cs typeface="+mn-cs"/>
              </a:defRPr>
            </a:lvl2pPr>
            <a:lvl3pPr marL="914400" algn="l" rtl="0" eaLnBrk="0" fontAlgn="base" hangingPunct="0">
              <a:spcBef>
                <a:spcPct val="0"/>
              </a:spcBef>
              <a:spcAft>
                <a:spcPct val="0"/>
              </a:spcAft>
              <a:defRPr sz="3200" kern="1200">
                <a:solidFill>
                  <a:schemeClr val="tx1"/>
                </a:solidFill>
                <a:latin typeface="GE Inspira Pitch" pitchFamily="34" charset="0"/>
                <a:ea typeface="+mn-ea"/>
                <a:cs typeface="+mn-cs"/>
              </a:defRPr>
            </a:lvl3pPr>
            <a:lvl4pPr marL="1371600" algn="l" rtl="0" eaLnBrk="0" fontAlgn="base" hangingPunct="0">
              <a:spcBef>
                <a:spcPct val="0"/>
              </a:spcBef>
              <a:spcAft>
                <a:spcPct val="0"/>
              </a:spcAft>
              <a:defRPr sz="3200" kern="1200">
                <a:solidFill>
                  <a:schemeClr val="tx1"/>
                </a:solidFill>
                <a:latin typeface="GE Inspira Pitch" pitchFamily="34" charset="0"/>
                <a:ea typeface="+mn-ea"/>
                <a:cs typeface="+mn-cs"/>
              </a:defRPr>
            </a:lvl4pPr>
            <a:lvl5pPr marL="1828800" algn="l" rtl="0" eaLnBrk="0" fontAlgn="base" hangingPunct="0">
              <a:spcBef>
                <a:spcPct val="0"/>
              </a:spcBef>
              <a:spcAft>
                <a:spcPct val="0"/>
              </a:spcAft>
              <a:defRPr sz="3200" kern="1200">
                <a:solidFill>
                  <a:schemeClr val="tx1"/>
                </a:solidFill>
                <a:latin typeface="GE Inspira Pitch" pitchFamily="34" charset="0"/>
                <a:ea typeface="+mn-ea"/>
                <a:cs typeface="+mn-cs"/>
              </a:defRPr>
            </a:lvl5pPr>
            <a:lvl6pPr marL="2286000" algn="l" defTabSz="914400" rtl="0" eaLnBrk="1" latinLnBrk="0" hangingPunct="1">
              <a:defRPr sz="3200" kern="1200">
                <a:solidFill>
                  <a:schemeClr val="tx1"/>
                </a:solidFill>
                <a:latin typeface="GE Inspira Pitch" pitchFamily="34" charset="0"/>
                <a:ea typeface="+mn-ea"/>
                <a:cs typeface="+mn-cs"/>
              </a:defRPr>
            </a:lvl6pPr>
            <a:lvl7pPr marL="2743200" algn="l" defTabSz="914400" rtl="0" eaLnBrk="1" latinLnBrk="0" hangingPunct="1">
              <a:defRPr sz="3200" kern="1200">
                <a:solidFill>
                  <a:schemeClr val="tx1"/>
                </a:solidFill>
                <a:latin typeface="GE Inspira Pitch" pitchFamily="34" charset="0"/>
                <a:ea typeface="+mn-ea"/>
                <a:cs typeface="+mn-cs"/>
              </a:defRPr>
            </a:lvl7pPr>
            <a:lvl8pPr marL="3200400" algn="l" defTabSz="914400" rtl="0" eaLnBrk="1" latinLnBrk="0" hangingPunct="1">
              <a:defRPr sz="3200" kern="1200">
                <a:solidFill>
                  <a:schemeClr val="tx1"/>
                </a:solidFill>
                <a:latin typeface="GE Inspira Pitch" pitchFamily="34" charset="0"/>
                <a:ea typeface="+mn-ea"/>
                <a:cs typeface="+mn-cs"/>
              </a:defRPr>
            </a:lvl8pPr>
            <a:lvl9pPr marL="3657600" algn="l" defTabSz="914400" rtl="0" eaLnBrk="1" latinLnBrk="0" hangingPunct="1">
              <a:defRPr sz="3200" kern="1200">
                <a:solidFill>
                  <a:schemeClr val="tx1"/>
                </a:solidFill>
                <a:latin typeface="GE Inspira Pitch" pitchFamily="34" charset="0"/>
                <a:ea typeface="+mn-ea"/>
                <a:cs typeface="+mn-cs"/>
              </a:defRPr>
            </a:lvl9pPr>
          </a:lstStyle>
          <a:p>
            <a:pPr algn="ctr"/>
            <a:r>
              <a:rPr lang="en-US">
                <a:solidFill>
                  <a:srgbClr val="EE3324"/>
                </a:solidFill>
              </a:rPr>
              <a:t>GE Confidential - Distribute to authorized individuals only.</a:t>
            </a:r>
            <a:endParaRPr dirty="0">
              <a:solidFill>
                <a:srgbClr val="EE3324"/>
              </a:solidFill>
            </a:endParaRPr>
          </a:p>
        </p:txBody>
      </p:sp>
    </p:spTree>
    <p:extLst>
      <p:ext uri="{BB962C8B-B14F-4D97-AF65-F5344CB8AC3E}">
        <p14:creationId xmlns:p14="http://schemas.microsoft.com/office/powerpoint/2010/main" val="908468761"/>
      </p:ext>
    </p:extLst>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3" name="Content Placeholder 2"/>
          <p:cNvSpPr>
            <a:spLocks noGrp="1"/>
          </p:cNvSpPr>
          <p:nvPr>
            <p:ph sz="half" idx="1"/>
          </p:nvPr>
        </p:nvSpPr>
        <p:spPr>
          <a:xfrm>
            <a:off x="342900" y="1727200"/>
            <a:ext cx="2744249" cy="4237038"/>
          </a:xfrm>
        </p:spPr>
        <p:txBody>
          <a:bodyPr/>
          <a:lstStyle>
            <a:lvl1pPr>
              <a:defRPr sz="1800"/>
            </a:lvl1pPr>
            <a:lvl2pPr marL="180975" indent="-179388">
              <a:defRPr sz="1800"/>
            </a:lvl2pPr>
            <a:lvl3pPr marL="361950" indent="-180975">
              <a:defRPr sz="1800"/>
            </a:lvl3pPr>
            <a:lvl4pPr marL="542925" indent="-180975">
              <a:defRPr sz="1800"/>
            </a:lvl4pPr>
            <a:lvl5pPr marL="715963" indent="-173038">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pic>
        <p:nvPicPr>
          <p:cNvPr id="6" name="Picture 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9088" y="6083300"/>
            <a:ext cx="160020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p:cNvSpPr>
            <a:spLocks noGrp="1"/>
          </p:cNvSpPr>
          <p:nvPr>
            <p:ph sz="half" idx="10"/>
          </p:nvPr>
        </p:nvSpPr>
        <p:spPr>
          <a:xfrm>
            <a:off x="3206870" y="1727200"/>
            <a:ext cx="2744249" cy="4237038"/>
          </a:xfrm>
        </p:spPr>
        <p:txBody>
          <a:bodyPr/>
          <a:lstStyle>
            <a:lvl1pPr>
              <a:defRPr sz="1800"/>
            </a:lvl1pPr>
            <a:lvl2pPr marL="180975" indent="-179388">
              <a:defRPr sz="1800"/>
            </a:lvl2pPr>
            <a:lvl3pPr marL="361950" indent="-180975">
              <a:defRPr sz="1800"/>
            </a:lvl3pPr>
            <a:lvl4pPr marL="542925" indent="-180975">
              <a:defRPr sz="1800"/>
            </a:lvl4pPr>
            <a:lvl5pPr marL="715963" indent="-173038">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9" name="Content Placeholder 2"/>
          <p:cNvSpPr>
            <a:spLocks noGrp="1"/>
          </p:cNvSpPr>
          <p:nvPr>
            <p:ph sz="half" idx="11"/>
          </p:nvPr>
        </p:nvSpPr>
        <p:spPr>
          <a:xfrm>
            <a:off x="6063201" y="1727200"/>
            <a:ext cx="2744249" cy="4237038"/>
          </a:xfrm>
        </p:spPr>
        <p:txBody>
          <a:bodyPr/>
          <a:lstStyle>
            <a:lvl1pPr>
              <a:defRPr sz="1800"/>
            </a:lvl1pPr>
            <a:lvl2pPr marL="180975" indent="-179388">
              <a:defRPr sz="1800"/>
            </a:lvl2pPr>
            <a:lvl3pPr marL="361950" indent="-180975">
              <a:defRPr sz="1800"/>
            </a:lvl3pPr>
            <a:lvl4pPr marL="542925" indent="-180975">
              <a:defRPr sz="1800"/>
            </a:lvl4pPr>
            <a:lvl5pPr marL="715963" indent="-173038">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3" name="Text Box 18"/>
          <p:cNvSpPr txBox="1">
            <a:spLocks noChangeArrowheads="1"/>
          </p:cNvSpPr>
          <p:nvPr userDrawn="1"/>
        </p:nvSpPr>
        <p:spPr bwMode="auto">
          <a:xfrm>
            <a:off x="6442075" y="6229350"/>
            <a:ext cx="2455863" cy="466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eaLnBrk="0" hangingPunct="0">
              <a:lnSpc>
                <a:spcPct val="90000"/>
              </a:lnSpc>
            </a:pPr>
            <a:fld id="{95990F28-EF56-40AF-B6C1-2CF755EA3890}" type="slidenum">
              <a:rPr lang="en-US" sz="900">
                <a:solidFill>
                  <a:srgbClr val="1E4191"/>
                </a:solidFill>
              </a:rPr>
              <a:pPr algn="r" eaLnBrk="0" hangingPunct="0">
                <a:lnSpc>
                  <a:spcPct val="90000"/>
                </a:lnSpc>
              </a:pPr>
              <a:t>‹#›</a:t>
            </a:fld>
            <a:r>
              <a:rPr lang="en-US" sz="900" dirty="0">
                <a:solidFill>
                  <a:srgbClr val="1E4191"/>
                </a:solidFill>
              </a:rPr>
              <a:t> </a:t>
            </a:r>
          </a:p>
          <a:p>
            <a:pPr algn="r" eaLnBrk="0" hangingPunct="0">
              <a:lnSpc>
                <a:spcPct val="90000"/>
              </a:lnSpc>
            </a:pPr>
            <a:r>
              <a:rPr lang="en-US" sz="900" dirty="0">
                <a:solidFill>
                  <a:srgbClr val="1E4191"/>
                </a:solidFill>
              </a:rPr>
              <a:t>GE Title or job number </a:t>
            </a:r>
          </a:p>
          <a:p>
            <a:pPr algn="r" eaLnBrk="0" hangingPunct="0">
              <a:lnSpc>
                <a:spcPct val="90000"/>
              </a:lnSpc>
            </a:pPr>
            <a:fld id="{F50CD2AD-FBB4-4F75-A08B-B1DD55C25E63}" type="datetime1">
              <a:rPr lang="en-US" sz="900">
                <a:solidFill>
                  <a:srgbClr val="1E4191"/>
                </a:solidFill>
              </a:rPr>
              <a:pPr algn="r" eaLnBrk="0" hangingPunct="0">
                <a:lnSpc>
                  <a:spcPct val="90000"/>
                </a:lnSpc>
              </a:pPr>
              <a:t>6/23/2015</a:t>
            </a:fld>
            <a:endParaRPr lang="en-US" sz="3200" dirty="0">
              <a:solidFill>
                <a:srgbClr val="1E4191"/>
              </a:solidFill>
            </a:endParaRPr>
          </a:p>
        </p:txBody>
      </p:sp>
      <p:sp>
        <p:nvSpPr>
          <p:cNvPr id="14" name="Date Placeholder 1" descr="CONFIDENTIAL_TAG_0xFFEE"/>
          <p:cNvSpPr txBox="1">
            <a:spLocks/>
          </p:cNvSpPr>
          <p:nvPr userDrawn="1"/>
        </p:nvSpPr>
        <p:spPr>
          <a:xfrm>
            <a:off x="2856786" y="6516178"/>
            <a:ext cx="3600000" cy="126000"/>
          </a:xfrm>
          <a:prstGeom prst="rect">
            <a:avLst/>
          </a:prstGeom>
        </p:spPr>
        <p:txBody>
          <a:bodyPr vert="horz" lIns="0" tIns="0" rIns="0" bIns="0" rtlCol="0" anchor="t" anchorCtr="0"/>
          <a:lstStyle>
            <a:defPPr>
              <a:defRPr lang="en-US"/>
            </a:defPPr>
            <a:lvl1pPr algn="r" rtl="0" eaLnBrk="0" fontAlgn="base" hangingPunct="0">
              <a:spcBef>
                <a:spcPct val="0"/>
              </a:spcBef>
              <a:spcAft>
                <a:spcPct val="0"/>
              </a:spcAft>
              <a:defRPr lang="en-GB" sz="900" kern="1200" smtClean="0">
                <a:solidFill>
                  <a:schemeClr val="tx1"/>
                </a:solidFill>
                <a:latin typeface="GE Inspira Pitch" pitchFamily="34" charset="0"/>
                <a:ea typeface="+mn-ea"/>
                <a:cs typeface="+mn-cs"/>
              </a:defRPr>
            </a:lvl1pPr>
            <a:lvl2pPr marL="457200" algn="l" rtl="0" eaLnBrk="0" fontAlgn="base" hangingPunct="0">
              <a:spcBef>
                <a:spcPct val="0"/>
              </a:spcBef>
              <a:spcAft>
                <a:spcPct val="0"/>
              </a:spcAft>
              <a:defRPr sz="3200" kern="1200">
                <a:solidFill>
                  <a:schemeClr val="tx1"/>
                </a:solidFill>
                <a:latin typeface="GE Inspira Pitch" pitchFamily="34" charset="0"/>
                <a:ea typeface="+mn-ea"/>
                <a:cs typeface="+mn-cs"/>
              </a:defRPr>
            </a:lvl2pPr>
            <a:lvl3pPr marL="914400" algn="l" rtl="0" eaLnBrk="0" fontAlgn="base" hangingPunct="0">
              <a:spcBef>
                <a:spcPct val="0"/>
              </a:spcBef>
              <a:spcAft>
                <a:spcPct val="0"/>
              </a:spcAft>
              <a:defRPr sz="3200" kern="1200">
                <a:solidFill>
                  <a:schemeClr val="tx1"/>
                </a:solidFill>
                <a:latin typeface="GE Inspira Pitch" pitchFamily="34" charset="0"/>
                <a:ea typeface="+mn-ea"/>
                <a:cs typeface="+mn-cs"/>
              </a:defRPr>
            </a:lvl3pPr>
            <a:lvl4pPr marL="1371600" algn="l" rtl="0" eaLnBrk="0" fontAlgn="base" hangingPunct="0">
              <a:spcBef>
                <a:spcPct val="0"/>
              </a:spcBef>
              <a:spcAft>
                <a:spcPct val="0"/>
              </a:spcAft>
              <a:defRPr sz="3200" kern="1200">
                <a:solidFill>
                  <a:schemeClr val="tx1"/>
                </a:solidFill>
                <a:latin typeface="GE Inspira Pitch" pitchFamily="34" charset="0"/>
                <a:ea typeface="+mn-ea"/>
                <a:cs typeface="+mn-cs"/>
              </a:defRPr>
            </a:lvl4pPr>
            <a:lvl5pPr marL="1828800" algn="l" rtl="0" eaLnBrk="0" fontAlgn="base" hangingPunct="0">
              <a:spcBef>
                <a:spcPct val="0"/>
              </a:spcBef>
              <a:spcAft>
                <a:spcPct val="0"/>
              </a:spcAft>
              <a:defRPr sz="3200" kern="1200">
                <a:solidFill>
                  <a:schemeClr val="tx1"/>
                </a:solidFill>
                <a:latin typeface="GE Inspira Pitch" pitchFamily="34" charset="0"/>
                <a:ea typeface="+mn-ea"/>
                <a:cs typeface="+mn-cs"/>
              </a:defRPr>
            </a:lvl5pPr>
            <a:lvl6pPr marL="2286000" algn="l" defTabSz="914400" rtl="0" eaLnBrk="1" latinLnBrk="0" hangingPunct="1">
              <a:defRPr sz="3200" kern="1200">
                <a:solidFill>
                  <a:schemeClr val="tx1"/>
                </a:solidFill>
                <a:latin typeface="GE Inspira Pitch" pitchFamily="34" charset="0"/>
                <a:ea typeface="+mn-ea"/>
                <a:cs typeface="+mn-cs"/>
              </a:defRPr>
            </a:lvl6pPr>
            <a:lvl7pPr marL="2743200" algn="l" defTabSz="914400" rtl="0" eaLnBrk="1" latinLnBrk="0" hangingPunct="1">
              <a:defRPr sz="3200" kern="1200">
                <a:solidFill>
                  <a:schemeClr val="tx1"/>
                </a:solidFill>
                <a:latin typeface="GE Inspira Pitch" pitchFamily="34" charset="0"/>
                <a:ea typeface="+mn-ea"/>
                <a:cs typeface="+mn-cs"/>
              </a:defRPr>
            </a:lvl7pPr>
            <a:lvl8pPr marL="3200400" algn="l" defTabSz="914400" rtl="0" eaLnBrk="1" latinLnBrk="0" hangingPunct="1">
              <a:defRPr sz="3200" kern="1200">
                <a:solidFill>
                  <a:schemeClr val="tx1"/>
                </a:solidFill>
                <a:latin typeface="GE Inspira Pitch" pitchFamily="34" charset="0"/>
                <a:ea typeface="+mn-ea"/>
                <a:cs typeface="+mn-cs"/>
              </a:defRPr>
            </a:lvl8pPr>
            <a:lvl9pPr marL="3657600" algn="l" defTabSz="914400" rtl="0" eaLnBrk="1" latinLnBrk="0" hangingPunct="1">
              <a:defRPr sz="3200" kern="1200">
                <a:solidFill>
                  <a:schemeClr val="tx1"/>
                </a:solidFill>
                <a:latin typeface="GE Inspira Pitch" pitchFamily="34" charset="0"/>
                <a:ea typeface="+mn-ea"/>
                <a:cs typeface="+mn-cs"/>
              </a:defRPr>
            </a:lvl9pPr>
          </a:lstStyle>
          <a:p>
            <a:pPr algn="ctr"/>
            <a:r>
              <a:rPr lang="en-US">
                <a:solidFill>
                  <a:srgbClr val="EE3324"/>
                </a:solidFill>
              </a:rPr>
              <a:t>GE Confidential - Distribute to authorized individuals only.</a:t>
            </a:r>
            <a:endParaRPr dirty="0">
              <a:solidFill>
                <a:srgbClr val="EE3324"/>
              </a:solidFill>
            </a:endParaRPr>
          </a:p>
        </p:txBody>
      </p:sp>
    </p:spTree>
    <p:extLst>
      <p:ext uri="{BB962C8B-B14F-4D97-AF65-F5344CB8AC3E}">
        <p14:creationId xmlns:p14="http://schemas.microsoft.com/office/powerpoint/2010/main" val="1327571870"/>
      </p:ext>
    </p:extLst>
  </p:cSld>
  <p:clrMapOvr>
    <a:masterClrMapping/>
  </p:clrMapOvr>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48142" y="1736449"/>
            <a:ext cx="4152405" cy="394355"/>
          </a:xfrm>
        </p:spPr>
        <p:txBody>
          <a:bodyPr anchor="t" anchorCtr="0"/>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48142" y="2189527"/>
            <a:ext cx="4152405" cy="3766655"/>
          </a:xfrm>
        </p:spPr>
        <p:txBody>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Text Placeholder 4"/>
          <p:cNvSpPr>
            <a:spLocks noGrp="1"/>
          </p:cNvSpPr>
          <p:nvPr>
            <p:ph type="body" sz="quarter" idx="3"/>
          </p:nvPr>
        </p:nvSpPr>
        <p:spPr>
          <a:xfrm>
            <a:off x="4653414" y="1736449"/>
            <a:ext cx="4154036" cy="394355"/>
          </a:xfrm>
        </p:spPr>
        <p:txBody>
          <a:bodyPr anchor="t" anchorCtr="0"/>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53414" y="2189527"/>
            <a:ext cx="4154036" cy="3766655"/>
          </a:xfrm>
        </p:spPr>
        <p:txBody>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pic>
        <p:nvPicPr>
          <p:cNvPr id="8" name="Picture 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9088" y="6083300"/>
            <a:ext cx="160020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title"/>
          </p:nvPr>
        </p:nvSpPr>
        <p:spPr>
          <a:xfrm>
            <a:off x="342900" y="280988"/>
            <a:ext cx="8459788" cy="998537"/>
          </a:xfrm>
        </p:spPr>
        <p:txBody>
          <a:bodyPr/>
          <a:lstStyle/>
          <a:p>
            <a:r>
              <a:rPr lang="en-US" smtClean="0"/>
              <a:t>Click to edit Master title style</a:t>
            </a:r>
            <a:endParaRPr lang="en-GB" dirty="0"/>
          </a:p>
        </p:txBody>
      </p:sp>
      <p:sp>
        <p:nvSpPr>
          <p:cNvPr id="13" name="Text Box 18"/>
          <p:cNvSpPr txBox="1">
            <a:spLocks noChangeArrowheads="1"/>
          </p:cNvSpPr>
          <p:nvPr userDrawn="1"/>
        </p:nvSpPr>
        <p:spPr bwMode="auto">
          <a:xfrm>
            <a:off x="6442075" y="6229350"/>
            <a:ext cx="2455863" cy="466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eaLnBrk="0" hangingPunct="0">
              <a:lnSpc>
                <a:spcPct val="90000"/>
              </a:lnSpc>
            </a:pPr>
            <a:fld id="{95990F28-EF56-40AF-B6C1-2CF755EA3890}" type="slidenum">
              <a:rPr lang="en-US" sz="900">
                <a:solidFill>
                  <a:srgbClr val="1E4191"/>
                </a:solidFill>
              </a:rPr>
              <a:pPr algn="r" eaLnBrk="0" hangingPunct="0">
                <a:lnSpc>
                  <a:spcPct val="90000"/>
                </a:lnSpc>
              </a:pPr>
              <a:t>‹#›</a:t>
            </a:fld>
            <a:r>
              <a:rPr lang="en-US" sz="900" dirty="0">
                <a:solidFill>
                  <a:srgbClr val="1E4191"/>
                </a:solidFill>
              </a:rPr>
              <a:t> </a:t>
            </a:r>
          </a:p>
          <a:p>
            <a:pPr algn="r" eaLnBrk="0" hangingPunct="0">
              <a:lnSpc>
                <a:spcPct val="90000"/>
              </a:lnSpc>
            </a:pPr>
            <a:r>
              <a:rPr lang="en-US" sz="900" dirty="0">
                <a:solidFill>
                  <a:srgbClr val="1E4191"/>
                </a:solidFill>
              </a:rPr>
              <a:t>GE Title or job number </a:t>
            </a:r>
          </a:p>
          <a:p>
            <a:pPr algn="r" eaLnBrk="0" hangingPunct="0">
              <a:lnSpc>
                <a:spcPct val="90000"/>
              </a:lnSpc>
            </a:pPr>
            <a:fld id="{F50CD2AD-FBB4-4F75-A08B-B1DD55C25E63}" type="datetime1">
              <a:rPr lang="en-US" sz="900">
                <a:solidFill>
                  <a:srgbClr val="1E4191"/>
                </a:solidFill>
              </a:rPr>
              <a:pPr algn="r" eaLnBrk="0" hangingPunct="0">
                <a:lnSpc>
                  <a:spcPct val="90000"/>
                </a:lnSpc>
              </a:pPr>
              <a:t>6/23/2015</a:t>
            </a:fld>
            <a:endParaRPr lang="en-US" sz="3200" dirty="0">
              <a:solidFill>
                <a:srgbClr val="1E4191"/>
              </a:solidFill>
            </a:endParaRPr>
          </a:p>
        </p:txBody>
      </p:sp>
      <p:sp>
        <p:nvSpPr>
          <p:cNvPr id="14" name="Date Placeholder 1" descr="CONFIDENTIAL_TAG_0xFFEE"/>
          <p:cNvSpPr txBox="1">
            <a:spLocks/>
          </p:cNvSpPr>
          <p:nvPr userDrawn="1"/>
        </p:nvSpPr>
        <p:spPr>
          <a:xfrm>
            <a:off x="2856786" y="6516178"/>
            <a:ext cx="3600000" cy="126000"/>
          </a:xfrm>
          <a:prstGeom prst="rect">
            <a:avLst/>
          </a:prstGeom>
        </p:spPr>
        <p:txBody>
          <a:bodyPr vert="horz" lIns="0" tIns="0" rIns="0" bIns="0" rtlCol="0" anchor="t" anchorCtr="0"/>
          <a:lstStyle>
            <a:defPPr>
              <a:defRPr lang="en-US"/>
            </a:defPPr>
            <a:lvl1pPr algn="r" rtl="0" eaLnBrk="0" fontAlgn="base" hangingPunct="0">
              <a:spcBef>
                <a:spcPct val="0"/>
              </a:spcBef>
              <a:spcAft>
                <a:spcPct val="0"/>
              </a:spcAft>
              <a:defRPr lang="en-GB" sz="900" kern="1200" smtClean="0">
                <a:solidFill>
                  <a:schemeClr val="tx1"/>
                </a:solidFill>
                <a:latin typeface="GE Inspira Pitch" pitchFamily="34" charset="0"/>
                <a:ea typeface="+mn-ea"/>
                <a:cs typeface="+mn-cs"/>
              </a:defRPr>
            </a:lvl1pPr>
            <a:lvl2pPr marL="457200" algn="l" rtl="0" eaLnBrk="0" fontAlgn="base" hangingPunct="0">
              <a:spcBef>
                <a:spcPct val="0"/>
              </a:spcBef>
              <a:spcAft>
                <a:spcPct val="0"/>
              </a:spcAft>
              <a:defRPr sz="3200" kern="1200">
                <a:solidFill>
                  <a:schemeClr val="tx1"/>
                </a:solidFill>
                <a:latin typeface="GE Inspira Pitch" pitchFamily="34" charset="0"/>
                <a:ea typeface="+mn-ea"/>
                <a:cs typeface="+mn-cs"/>
              </a:defRPr>
            </a:lvl2pPr>
            <a:lvl3pPr marL="914400" algn="l" rtl="0" eaLnBrk="0" fontAlgn="base" hangingPunct="0">
              <a:spcBef>
                <a:spcPct val="0"/>
              </a:spcBef>
              <a:spcAft>
                <a:spcPct val="0"/>
              </a:spcAft>
              <a:defRPr sz="3200" kern="1200">
                <a:solidFill>
                  <a:schemeClr val="tx1"/>
                </a:solidFill>
                <a:latin typeface="GE Inspira Pitch" pitchFamily="34" charset="0"/>
                <a:ea typeface="+mn-ea"/>
                <a:cs typeface="+mn-cs"/>
              </a:defRPr>
            </a:lvl3pPr>
            <a:lvl4pPr marL="1371600" algn="l" rtl="0" eaLnBrk="0" fontAlgn="base" hangingPunct="0">
              <a:spcBef>
                <a:spcPct val="0"/>
              </a:spcBef>
              <a:spcAft>
                <a:spcPct val="0"/>
              </a:spcAft>
              <a:defRPr sz="3200" kern="1200">
                <a:solidFill>
                  <a:schemeClr val="tx1"/>
                </a:solidFill>
                <a:latin typeface="GE Inspira Pitch" pitchFamily="34" charset="0"/>
                <a:ea typeface="+mn-ea"/>
                <a:cs typeface="+mn-cs"/>
              </a:defRPr>
            </a:lvl4pPr>
            <a:lvl5pPr marL="1828800" algn="l" rtl="0" eaLnBrk="0" fontAlgn="base" hangingPunct="0">
              <a:spcBef>
                <a:spcPct val="0"/>
              </a:spcBef>
              <a:spcAft>
                <a:spcPct val="0"/>
              </a:spcAft>
              <a:defRPr sz="3200" kern="1200">
                <a:solidFill>
                  <a:schemeClr val="tx1"/>
                </a:solidFill>
                <a:latin typeface="GE Inspira Pitch" pitchFamily="34" charset="0"/>
                <a:ea typeface="+mn-ea"/>
                <a:cs typeface="+mn-cs"/>
              </a:defRPr>
            </a:lvl5pPr>
            <a:lvl6pPr marL="2286000" algn="l" defTabSz="914400" rtl="0" eaLnBrk="1" latinLnBrk="0" hangingPunct="1">
              <a:defRPr sz="3200" kern="1200">
                <a:solidFill>
                  <a:schemeClr val="tx1"/>
                </a:solidFill>
                <a:latin typeface="GE Inspira Pitch" pitchFamily="34" charset="0"/>
                <a:ea typeface="+mn-ea"/>
                <a:cs typeface="+mn-cs"/>
              </a:defRPr>
            </a:lvl6pPr>
            <a:lvl7pPr marL="2743200" algn="l" defTabSz="914400" rtl="0" eaLnBrk="1" latinLnBrk="0" hangingPunct="1">
              <a:defRPr sz="3200" kern="1200">
                <a:solidFill>
                  <a:schemeClr val="tx1"/>
                </a:solidFill>
                <a:latin typeface="GE Inspira Pitch" pitchFamily="34" charset="0"/>
                <a:ea typeface="+mn-ea"/>
                <a:cs typeface="+mn-cs"/>
              </a:defRPr>
            </a:lvl7pPr>
            <a:lvl8pPr marL="3200400" algn="l" defTabSz="914400" rtl="0" eaLnBrk="1" latinLnBrk="0" hangingPunct="1">
              <a:defRPr sz="3200" kern="1200">
                <a:solidFill>
                  <a:schemeClr val="tx1"/>
                </a:solidFill>
                <a:latin typeface="GE Inspira Pitch" pitchFamily="34" charset="0"/>
                <a:ea typeface="+mn-ea"/>
                <a:cs typeface="+mn-cs"/>
              </a:defRPr>
            </a:lvl8pPr>
            <a:lvl9pPr marL="3657600" algn="l" defTabSz="914400" rtl="0" eaLnBrk="1" latinLnBrk="0" hangingPunct="1">
              <a:defRPr sz="3200" kern="1200">
                <a:solidFill>
                  <a:schemeClr val="tx1"/>
                </a:solidFill>
                <a:latin typeface="GE Inspira Pitch" pitchFamily="34" charset="0"/>
                <a:ea typeface="+mn-ea"/>
                <a:cs typeface="+mn-cs"/>
              </a:defRPr>
            </a:lvl9pPr>
          </a:lstStyle>
          <a:p>
            <a:pPr algn="ctr"/>
            <a:r>
              <a:rPr lang="en-US">
                <a:solidFill>
                  <a:srgbClr val="EE3324"/>
                </a:solidFill>
              </a:rPr>
              <a:t>GE Confidential - Distribute to authorized individuals only.</a:t>
            </a:r>
            <a:endParaRPr dirty="0">
              <a:solidFill>
                <a:srgbClr val="EE3324"/>
              </a:solidFill>
            </a:endParaRPr>
          </a:p>
        </p:txBody>
      </p:sp>
    </p:spTree>
    <p:extLst>
      <p:ext uri="{BB962C8B-B14F-4D97-AF65-F5344CB8AC3E}">
        <p14:creationId xmlns:p14="http://schemas.microsoft.com/office/powerpoint/2010/main" val="3759456464"/>
      </p:ext>
    </p:extLst>
  </p:cSld>
  <p:clrMapOvr>
    <a:masterClrMapping/>
  </p:clrMapOvr>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pic>
        <p:nvPicPr>
          <p:cNvPr id="4" name="Picture 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9088" y="6083300"/>
            <a:ext cx="160020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ate Placeholder 1" descr="CONFIDENTIAL_TAG_0xFFEE"/>
          <p:cNvSpPr txBox="1">
            <a:spLocks/>
          </p:cNvSpPr>
          <p:nvPr userDrawn="1"/>
        </p:nvSpPr>
        <p:spPr>
          <a:xfrm>
            <a:off x="2761250" y="6509986"/>
            <a:ext cx="3600000" cy="350560"/>
          </a:xfrm>
          <a:prstGeom prst="rect">
            <a:avLst/>
          </a:prstGeom>
        </p:spPr>
        <p:txBody>
          <a:bodyPr vert="horz" lIns="0" tIns="0" rIns="0" bIns="0" rtlCol="0" anchor="t" anchorCtr="0"/>
          <a:lstStyle>
            <a:defPPr>
              <a:defRPr lang="en-US"/>
            </a:defPPr>
            <a:lvl1pPr algn="r" rtl="0" eaLnBrk="0" fontAlgn="base" hangingPunct="0">
              <a:spcBef>
                <a:spcPct val="0"/>
              </a:spcBef>
              <a:spcAft>
                <a:spcPct val="0"/>
              </a:spcAft>
              <a:defRPr lang="en-GB" sz="900" kern="1200" smtClean="0">
                <a:solidFill>
                  <a:schemeClr val="tx1"/>
                </a:solidFill>
                <a:latin typeface="GE Inspira Pitch" pitchFamily="34" charset="0"/>
                <a:ea typeface="+mn-ea"/>
                <a:cs typeface="+mn-cs"/>
              </a:defRPr>
            </a:lvl1pPr>
            <a:lvl2pPr marL="457200" algn="l" rtl="0" eaLnBrk="0" fontAlgn="base" hangingPunct="0">
              <a:spcBef>
                <a:spcPct val="0"/>
              </a:spcBef>
              <a:spcAft>
                <a:spcPct val="0"/>
              </a:spcAft>
              <a:defRPr sz="3200" kern="1200">
                <a:solidFill>
                  <a:schemeClr val="tx1"/>
                </a:solidFill>
                <a:latin typeface="GE Inspira Pitch" pitchFamily="34" charset="0"/>
                <a:ea typeface="+mn-ea"/>
                <a:cs typeface="+mn-cs"/>
              </a:defRPr>
            </a:lvl2pPr>
            <a:lvl3pPr marL="914400" algn="l" rtl="0" eaLnBrk="0" fontAlgn="base" hangingPunct="0">
              <a:spcBef>
                <a:spcPct val="0"/>
              </a:spcBef>
              <a:spcAft>
                <a:spcPct val="0"/>
              </a:spcAft>
              <a:defRPr sz="3200" kern="1200">
                <a:solidFill>
                  <a:schemeClr val="tx1"/>
                </a:solidFill>
                <a:latin typeface="GE Inspira Pitch" pitchFamily="34" charset="0"/>
                <a:ea typeface="+mn-ea"/>
                <a:cs typeface="+mn-cs"/>
              </a:defRPr>
            </a:lvl3pPr>
            <a:lvl4pPr marL="1371600" algn="l" rtl="0" eaLnBrk="0" fontAlgn="base" hangingPunct="0">
              <a:spcBef>
                <a:spcPct val="0"/>
              </a:spcBef>
              <a:spcAft>
                <a:spcPct val="0"/>
              </a:spcAft>
              <a:defRPr sz="3200" kern="1200">
                <a:solidFill>
                  <a:schemeClr val="tx1"/>
                </a:solidFill>
                <a:latin typeface="GE Inspira Pitch" pitchFamily="34" charset="0"/>
                <a:ea typeface="+mn-ea"/>
                <a:cs typeface="+mn-cs"/>
              </a:defRPr>
            </a:lvl4pPr>
            <a:lvl5pPr marL="1828800" algn="l" rtl="0" eaLnBrk="0" fontAlgn="base" hangingPunct="0">
              <a:spcBef>
                <a:spcPct val="0"/>
              </a:spcBef>
              <a:spcAft>
                <a:spcPct val="0"/>
              </a:spcAft>
              <a:defRPr sz="3200" kern="1200">
                <a:solidFill>
                  <a:schemeClr val="tx1"/>
                </a:solidFill>
                <a:latin typeface="GE Inspira Pitch" pitchFamily="34" charset="0"/>
                <a:ea typeface="+mn-ea"/>
                <a:cs typeface="+mn-cs"/>
              </a:defRPr>
            </a:lvl5pPr>
            <a:lvl6pPr marL="2286000" algn="l" defTabSz="914400" rtl="0" eaLnBrk="1" latinLnBrk="0" hangingPunct="1">
              <a:defRPr sz="3200" kern="1200">
                <a:solidFill>
                  <a:schemeClr val="tx1"/>
                </a:solidFill>
                <a:latin typeface="GE Inspira Pitch" pitchFamily="34" charset="0"/>
                <a:ea typeface="+mn-ea"/>
                <a:cs typeface="+mn-cs"/>
              </a:defRPr>
            </a:lvl6pPr>
            <a:lvl7pPr marL="2743200" algn="l" defTabSz="914400" rtl="0" eaLnBrk="1" latinLnBrk="0" hangingPunct="1">
              <a:defRPr sz="3200" kern="1200">
                <a:solidFill>
                  <a:schemeClr val="tx1"/>
                </a:solidFill>
                <a:latin typeface="GE Inspira Pitch" pitchFamily="34" charset="0"/>
                <a:ea typeface="+mn-ea"/>
                <a:cs typeface="+mn-cs"/>
              </a:defRPr>
            </a:lvl7pPr>
            <a:lvl8pPr marL="3200400" algn="l" defTabSz="914400" rtl="0" eaLnBrk="1" latinLnBrk="0" hangingPunct="1">
              <a:defRPr sz="3200" kern="1200">
                <a:solidFill>
                  <a:schemeClr val="tx1"/>
                </a:solidFill>
                <a:latin typeface="GE Inspira Pitch" pitchFamily="34" charset="0"/>
                <a:ea typeface="+mn-ea"/>
                <a:cs typeface="+mn-cs"/>
              </a:defRPr>
            </a:lvl8pPr>
            <a:lvl9pPr marL="3657600" algn="l" defTabSz="914400" rtl="0" eaLnBrk="1" latinLnBrk="0" hangingPunct="1">
              <a:defRPr sz="3200" kern="1200">
                <a:solidFill>
                  <a:schemeClr val="tx1"/>
                </a:solidFill>
                <a:latin typeface="GE Inspira Pitch" pitchFamily="34" charset="0"/>
                <a:ea typeface="+mn-ea"/>
                <a:cs typeface="+mn-cs"/>
              </a:defRPr>
            </a:lvl9pPr>
          </a:lstStyle>
          <a:p>
            <a:pPr algn="ctr"/>
            <a:r>
              <a:rPr lang="en-GB" sz="900" kern="1200" dirty="0" smtClean="0">
                <a:solidFill>
                  <a:srgbClr val="1E4191"/>
                </a:solidFill>
                <a:latin typeface="GE Inspira Pitch" pitchFamily="34" charset="0"/>
                <a:ea typeface="+mn-ea"/>
                <a:cs typeface="+mn-cs"/>
              </a:rPr>
              <a:t>GE Proprietary Information </a:t>
            </a:r>
            <a:r>
              <a:rPr lang="en-GB" sz="800" dirty="0" smtClean="0">
                <a:solidFill>
                  <a:srgbClr val="454545"/>
                </a:solidFill>
                <a:latin typeface="GE Inspira Pitch"/>
              </a:rPr>
              <a:t/>
            </a:r>
            <a:br>
              <a:rPr lang="en-GB" sz="800" dirty="0" smtClean="0">
                <a:solidFill>
                  <a:srgbClr val="454545"/>
                </a:solidFill>
                <a:latin typeface="GE Inspira Pitch"/>
              </a:rPr>
            </a:br>
            <a:r>
              <a:rPr lang="en-US" dirty="0" smtClean="0">
                <a:solidFill>
                  <a:srgbClr val="1E4191"/>
                </a:solidFill>
              </a:rPr>
              <a:t>© 2015 General Electric Company – All rights reserved</a:t>
            </a:r>
            <a:endParaRPr dirty="0">
              <a:solidFill>
                <a:srgbClr val="1E4191"/>
              </a:solidFill>
            </a:endParaRPr>
          </a:p>
        </p:txBody>
      </p:sp>
      <p:sp>
        <p:nvSpPr>
          <p:cNvPr id="7" name="Text Box 18"/>
          <p:cNvSpPr txBox="1">
            <a:spLocks noChangeArrowheads="1"/>
          </p:cNvSpPr>
          <p:nvPr userDrawn="1"/>
        </p:nvSpPr>
        <p:spPr bwMode="auto">
          <a:xfrm>
            <a:off x="6442075" y="6406774"/>
            <a:ext cx="2455863" cy="341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eaLnBrk="0" hangingPunct="0">
              <a:lnSpc>
                <a:spcPct val="90000"/>
              </a:lnSpc>
            </a:pPr>
            <a:fld id="{95990F28-EF56-40AF-B6C1-2CF755EA3890}" type="slidenum">
              <a:rPr lang="en-US" sz="900">
                <a:solidFill>
                  <a:srgbClr val="1E4191"/>
                </a:solidFill>
              </a:rPr>
              <a:pPr algn="r" eaLnBrk="0" hangingPunct="0">
                <a:lnSpc>
                  <a:spcPct val="90000"/>
                </a:lnSpc>
              </a:pPr>
              <a:t>‹#›</a:t>
            </a:fld>
            <a:r>
              <a:rPr lang="en-US" sz="900" dirty="0">
                <a:solidFill>
                  <a:srgbClr val="1E4191"/>
                </a:solidFill>
              </a:rPr>
              <a:t> </a:t>
            </a:r>
          </a:p>
          <a:p>
            <a:pPr algn="r" eaLnBrk="0" hangingPunct="0">
              <a:lnSpc>
                <a:spcPct val="90000"/>
              </a:lnSpc>
            </a:pPr>
            <a:r>
              <a:rPr lang="en-US" sz="900" dirty="0" smtClean="0">
                <a:solidFill>
                  <a:srgbClr val="1E4191"/>
                </a:solidFill>
              </a:rPr>
              <a:t>March 22, 2015</a:t>
            </a:r>
            <a:endParaRPr lang="en-US" sz="900" dirty="0">
              <a:solidFill>
                <a:srgbClr val="1E4191"/>
              </a:solidFill>
            </a:endParaRPr>
          </a:p>
        </p:txBody>
      </p:sp>
    </p:spTree>
    <p:extLst>
      <p:ext uri="{BB962C8B-B14F-4D97-AF65-F5344CB8AC3E}">
        <p14:creationId xmlns:p14="http://schemas.microsoft.com/office/powerpoint/2010/main" val="2968555247"/>
      </p:ext>
    </p:extLst>
  </p:cSld>
  <p:clrMapOvr>
    <a:masterClrMapping/>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2800" y="280800"/>
            <a:ext cx="8460000" cy="997200"/>
          </a:xfrm>
        </p:spPr>
        <p:txBody>
          <a:bodyPr/>
          <a:lstStyle>
            <a:lvl1pPr algn="l">
              <a:defRPr sz="4000" b="0" cap="none" baseline="0">
                <a:solidFill>
                  <a:schemeClr val="bg1"/>
                </a:solidFill>
              </a:defRPr>
            </a:lvl1pPr>
          </a:lstStyle>
          <a:p>
            <a:r>
              <a:rPr lang="en-US" dirty="0" smtClean="0"/>
              <a:t>Click to edit Master </a:t>
            </a:r>
            <a:br>
              <a:rPr lang="en-US" dirty="0" smtClean="0"/>
            </a:br>
            <a:r>
              <a:rPr lang="en-US" dirty="0" smtClean="0"/>
              <a:t>title style</a:t>
            </a:r>
            <a:endParaRPr lang="en-GB" dirty="0"/>
          </a:p>
        </p:txBody>
      </p:sp>
      <p:pic>
        <p:nvPicPr>
          <p:cNvPr id="5" name="Picture 4" descr="GEMeatball&amp;Ta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19088" y="6088063"/>
            <a:ext cx="1608138"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ate Placeholder 1" descr="CONFIDENTIAL_TAG_0xFFEE"/>
          <p:cNvSpPr txBox="1">
            <a:spLocks/>
          </p:cNvSpPr>
          <p:nvPr userDrawn="1"/>
        </p:nvSpPr>
        <p:spPr>
          <a:xfrm>
            <a:off x="2761250" y="6359858"/>
            <a:ext cx="3600000" cy="350560"/>
          </a:xfrm>
          <a:prstGeom prst="rect">
            <a:avLst/>
          </a:prstGeom>
        </p:spPr>
        <p:txBody>
          <a:bodyPr vert="horz" lIns="0" tIns="0" rIns="0" bIns="0" rtlCol="0" anchor="t" anchorCtr="0"/>
          <a:lstStyle>
            <a:defPPr>
              <a:defRPr lang="en-US"/>
            </a:defPPr>
            <a:lvl1pPr algn="r" rtl="0" eaLnBrk="0" fontAlgn="base" hangingPunct="0">
              <a:spcBef>
                <a:spcPct val="0"/>
              </a:spcBef>
              <a:spcAft>
                <a:spcPct val="0"/>
              </a:spcAft>
              <a:defRPr lang="en-GB" sz="900" kern="1200" smtClean="0">
                <a:solidFill>
                  <a:schemeClr val="tx1"/>
                </a:solidFill>
                <a:latin typeface="GE Inspira Pitch" pitchFamily="34" charset="0"/>
                <a:ea typeface="+mn-ea"/>
                <a:cs typeface="+mn-cs"/>
              </a:defRPr>
            </a:lvl1pPr>
            <a:lvl2pPr marL="457200" algn="l" rtl="0" eaLnBrk="0" fontAlgn="base" hangingPunct="0">
              <a:spcBef>
                <a:spcPct val="0"/>
              </a:spcBef>
              <a:spcAft>
                <a:spcPct val="0"/>
              </a:spcAft>
              <a:defRPr sz="3200" kern="1200">
                <a:solidFill>
                  <a:schemeClr val="tx1"/>
                </a:solidFill>
                <a:latin typeface="GE Inspira Pitch" pitchFamily="34" charset="0"/>
                <a:ea typeface="+mn-ea"/>
                <a:cs typeface="+mn-cs"/>
              </a:defRPr>
            </a:lvl2pPr>
            <a:lvl3pPr marL="914400" algn="l" rtl="0" eaLnBrk="0" fontAlgn="base" hangingPunct="0">
              <a:spcBef>
                <a:spcPct val="0"/>
              </a:spcBef>
              <a:spcAft>
                <a:spcPct val="0"/>
              </a:spcAft>
              <a:defRPr sz="3200" kern="1200">
                <a:solidFill>
                  <a:schemeClr val="tx1"/>
                </a:solidFill>
                <a:latin typeface="GE Inspira Pitch" pitchFamily="34" charset="0"/>
                <a:ea typeface="+mn-ea"/>
                <a:cs typeface="+mn-cs"/>
              </a:defRPr>
            </a:lvl3pPr>
            <a:lvl4pPr marL="1371600" algn="l" rtl="0" eaLnBrk="0" fontAlgn="base" hangingPunct="0">
              <a:spcBef>
                <a:spcPct val="0"/>
              </a:spcBef>
              <a:spcAft>
                <a:spcPct val="0"/>
              </a:spcAft>
              <a:defRPr sz="3200" kern="1200">
                <a:solidFill>
                  <a:schemeClr val="tx1"/>
                </a:solidFill>
                <a:latin typeface="GE Inspira Pitch" pitchFamily="34" charset="0"/>
                <a:ea typeface="+mn-ea"/>
                <a:cs typeface="+mn-cs"/>
              </a:defRPr>
            </a:lvl4pPr>
            <a:lvl5pPr marL="1828800" algn="l" rtl="0" eaLnBrk="0" fontAlgn="base" hangingPunct="0">
              <a:spcBef>
                <a:spcPct val="0"/>
              </a:spcBef>
              <a:spcAft>
                <a:spcPct val="0"/>
              </a:spcAft>
              <a:defRPr sz="3200" kern="1200">
                <a:solidFill>
                  <a:schemeClr val="tx1"/>
                </a:solidFill>
                <a:latin typeface="GE Inspira Pitch" pitchFamily="34" charset="0"/>
                <a:ea typeface="+mn-ea"/>
                <a:cs typeface="+mn-cs"/>
              </a:defRPr>
            </a:lvl5pPr>
            <a:lvl6pPr marL="2286000" algn="l" defTabSz="914400" rtl="0" eaLnBrk="1" latinLnBrk="0" hangingPunct="1">
              <a:defRPr sz="3200" kern="1200">
                <a:solidFill>
                  <a:schemeClr val="tx1"/>
                </a:solidFill>
                <a:latin typeface="GE Inspira Pitch" pitchFamily="34" charset="0"/>
                <a:ea typeface="+mn-ea"/>
                <a:cs typeface="+mn-cs"/>
              </a:defRPr>
            </a:lvl6pPr>
            <a:lvl7pPr marL="2743200" algn="l" defTabSz="914400" rtl="0" eaLnBrk="1" latinLnBrk="0" hangingPunct="1">
              <a:defRPr sz="3200" kern="1200">
                <a:solidFill>
                  <a:schemeClr val="tx1"/>
                </a:solidFill>
                <a:latin typeface="GE Inspira Pitch" pitchFamily="34" charset="0"/>
                <a:ea typeface="+mn-ea"/>
                <a:cs typeface="+mn-cs"/>
              </a:defRPr>
            </a:lvl7pPr>
            <a:lvl8pPr marL="3200400" algn="l" defTabSz="914400" rtl="0" eaLnBrk="1" latinLnBrk="0" hangingPunct="1">
              <a:defRPr sz="3200" kern="1200">
                <a:solidFill>
                  <a:schemeClr val="tx1"/>
                </a:solidFill>
                <a:latin typeface="GE Inspira Pitch" pitchFamily="34" charset="0"/>
                <a:ea typeface="+mn-ea"/>
                <a:cs typeface="+mn-cs"/>
              </a:defRPr>
            </a:lvl8pPr>
            <a:lvl9pPr marL="3657600" algn="l" defTabSz="914400" rtl="0" eaLnBrk="1" latinLnBrk="0" hangingPunct="1">
              <a:defRPr sz="3200" kern="1200">
                <a:solidFill>
                  <a:schemeClr val="tx1"/>
                </a:solidFill>
                <a:latin typeface="GE Inspira Pitch" pitchFamily="34" charset="0"/>
                <a:ea typeface="+mn-ea"/>
                <a:cs typeface="+mn-cs"/>
              </a:defRPr>
            </a:lvl9pPr>
          </a:lstStyle>
          <a:p>
            <a:pPr algn="ctr"/>
            <a:r>
              <a:rPr lang="en-GB" sz="900" kern="1200" dirty="0" smtClean="0">
                <a:solidFill>
                  <a:schemeClr val="bg1"/>
                </a:solidFill>
                <a:latin typeface="GE Inspira Pitch" pitchFamily="34" charset="0"/>
                <a:ea typeface="+mn-ea"/>
                <a:cs typeface="+mn-cs"/>
              </a:rPr>
              <a:t>GE Proprietary Information </a:t>
            </a:r>
            <a:r>
              <a:rPr lang="en-GB" sz="800" dirty="0" smtClean="0">
                <a:solidFill>
                  <a:schemeClr val="bg1"/>
                </a:solidFill>
                <a:latin typeface="GE Inspira Pitch"/>
              </a:rPr>
              <a:t/>
            </a:r>
            <a:br>
              <a:rPr lang="en-GB" sz="800" dirty="0" smtClean="0">
                <a:solidFill>
                  <a:schemeClr val="bg1"/>
                </a:solidFill>
                <a:latin typeface="GE Inspira Pitch"/>
              </a:rPr>
            </a:br>
            <a:r>
              <a:rPr lang="en-US" dirty="0" smtClean="0">
                <a:solidFill>
                  <a:schemeClr val="bg1"/>
                </a:solidFill>
              </a:rPr>
              <a:t>© 2015 General Electric Company – All rights reserved</a:t>
            </a:r>
            <a:endParaRPr dirty="0">
              <a:solidFill>
                <a:schemeClr val="bg1"/>
              </a:solidFill>
            </a:endParaRPr>
          </a:p>
        </p:txBody>
      </p:sp>
    </p:spTree>
    <p:extLst>
      <p:ext uri="{BB962C8B-B14F-4D97-AF65-F5344CB8AC3E}">
        <p14:creationId xmlns:p14="http://schemas.microsoft.com/office/powerpoint/2010/main" val="2463773806"/>
      </p:ext>
    </p:extLst>
  </p:cSld>
  <p:clrMapOvr>
    <a:masterClrMapping/>
  </p:clrMapOvr>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Section Header Green">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2800" y="280800"/>
            <a:ext cx="8460000" cy="997200"/>
          </a:xfrm>
        </p:spPr>
        <p:txBody>
          <a:bodyPr/>
          <a:lstStyle>
            <a:lvl1pPr algn="l">
              <a:defRPr sz="4000" b="0" cap="none" baseline="0">
                <a:solidFill>
                  <a:schemeClr val="bg1"/>
                </a:solidFill>
              </a:defRPr>
            </a:lvl1pPr>
          </a:lstStyle>
          <a:p>
            <a:r>
              <a:rPr lang="en-US" dirty="0" smtClean="0"/>
              <a:t>Click to edit Master </a:t>
            </a:r>
            <a:br>
              <a:rPr lang="en-US" dirty="0" smtClean="0"/>
            </a:br>
            <a:r>
              <a:rPr lang="en-US" dirty="0" smtClean="0"/>
              <a:t>title style</a:t>
            </a:r>
            <a:endParaRPr lang="en-GB" dirty="0"/>
          </a:p>
        </p:txBody>
      </p:sp>
      <p:pic>
        <p:nvPicPr>
          <p:cNvPr id="5" name="Picture 4" descr="GEMeatball&amp;Ta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19088" y="6088063"/>
            <a:ext cx="1608138"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Date Placeholder 1" descr="CONFIDENTIAL_TAG_0xFFEE"/>
          <p:cNvSpPr txBox="1">
            <a:spLocks/>
          </p:cNvSpPr>
          <p:nvPr userDrawn="1"/>
        </p:nvSpPr>
        <p:spPr>
          <a:xfrm>
            <a:off x="2856786" y="6516178"/>
            <a:ext cx="3600000" cy="126000"/>
          </a:xfrm>
          <a:prstGeom prst="rect">
            <a:avLst/>
          </a:prstGeom>
        </p:spPr>
        <p:txBody>
          <a:bodyPr vert="horz" lIns="0" tIns="0" rIns="0" bIns="0" rtlCol="0" anchor="t" anchorCtr="0"/>
          <a:lstStyle>
            <a:defPPr>
              <a:defRPr lang="en-US"/>
            </a:defPPr>
            <a:lvl1pPr algn="r" rtl="0" eaLnBrk="0" fontAlgn="base" hangingPunct="0">
              <a:spcBef>
                <a:spcPct val="0"/>
              </a:spcBef>
              <a:spcAft>
                <a:spcPct val="0"/>
              </a:spcAft>
              <a:defRPr lang="en-GB" sz="900" kern="1200" smtClean="0">
                <a:solidFill>
                  <a:schemeClr val="tx1"/>
                </a:solidFill>
                <a:latin typeface="GE Inspira Pitch" pitchFamily="34" charset="0"/>
                <a:ea typeface="+mn-ea"/>
                <a:cs typeface="+mn-cs"/>
              </a:defRPr>
            </a:lvl1pPr>
            <a:lvl2pPr marL="457200" algn="l" rtl="0" eaLnBrk="0" fontAlgn="base" hangingPunct="0">
              <a:spcBef>
                <a:spcPct val="0"/>
              </a:spcBef>
              <a:spcAft>
                <a:spcPct val="0"/>
              </a:spcAft>
              <a:defRPr sz="3200" kern="1200">
                <a:solidFill>
                  <a:schemeClr val="tx1"/>
                </a:solidFill>
                <a:latin typeface="GE Inspira Pitch" pitchFamily="34" charset="0"/>
                <a:ea typeface="+mn-ea"/>
                <a:cs typeface="+mn-cs"/>
              </a:defRPr>
            </a:lvl2pPr>
            <a:lvl3pPr marL="914400" algn="l" rtl="0" eaLnBrk="0" fontAlgn="base" hangingPunct="0">
              <a:spcBef>
                <a:spcPct val="0"/>
              </a:spcBef>
              <a:spcAft>
                <a:spcPct val="0"/>
              </a:spcAft>
              <a:defRPr sz="3200" kern="1200">
                <a:solidFill>
                  <a:schemeClr val="tx1"/>
                </a:solidFill>
                <a:latin typeface="GE Inspira Pitch" pitchFamily="34" charset="0"/>
                <a:ea typeface="+mn-ea"/>
                <a:cs typeface="+mn-cs"/>
              </a:defRPr>
            </a:lvl3pPr>
            <a:lvl4pPr marL="1371600" algn="l" rtl="0" eaLnBrk="0" fontAlgn="base" hangingPunct="0">
              <a:spcBef>
                <a:spcPct val="0"/>
              </a:spcBef>
              <a:spcAft>
                <a:spcPct val="0"/>
              </a:spcAft>
              <a:defRPr sz="3200" kern="1200">
                <a:solidFill>
                  <a:schemeClr val="tx1"/>
                </a:solidFill>
                <a:latin typeface="GE Inspira Pitch" pitchFamily="34" charset="0"/>
                <a:ea typeface="+mn-ea"/>
                <a:cs typeface="+mn-cs"/>
              </a:defRPr>
            </a:lvl4pPr>
            <a:lvl5pPr marL="1828800" algn="l" rtl="0" eaLnBrk="0" fontAlgn="base" hangingPunct="0">
              <a:spcBef>
                <a:spcPct val="0"/>
              </a:spcBef>
              <a:spcAft>
                <a:spcPct val="0"/>
              </a:spcAft>
              <a:defRPr sz="3200" kern="1200">
                <a:solidFill>
                  <a:schemeClr val="tx1"/>
                </a:solidFill>
                <a:latin typeface="GE Inspira Pitch" pitchFamily="34" charset="0"/>
                <a:ea typeface="+mn-ea"/>
                <a:cs typeface="+mn-cs"/>
              </a:defRPr>
            </a:lvl5pPr>
            <a:lvl6pPr marL="2286000" algn="l" defTabSz="914400" rtl="0" eaLnBrk="1" latinLnBrk="0" hangingPunct="1">
              <a:defRPr sz="3200" kern="1200">
                <a:solidFill>
                  <a:schemeClr val="tx1"/>
                </a:solidFill>
                <a:latin typeface="GE Inspira Pitch" pitchFamily="34" charset="0"/>
                <a:ea typeface="+mn-ea"/>
                <a:cs typeface="+mn-cs"/>
              </a:defRPr>
            </a:lvl6pPr>
            <a:lvl7pPr marL="2743200" algn="l" defTabSz="914400" rtl="0" eaLnBrk="1" latinLnBrk="0" hangingPunct="1">
              <a:defRPr sz="3200" kern="1200">
                <a:solidFill>
                  <a:schemeClr val="tx1"/>
                </a:solidFill>
                <a:latin typeface="GE Inspira Pitch" pitchFamily="34" charset="0"/>
                <a:ea typeface="+mn-ea"/>
                <a:cs typeface="+mn-cs"/>
              </a:defRPr>
            </a:lvl7pPr>
            <a:lvl8pPr marL="3200400" algn="l" defTabSz="914400" rtl="0" eaLnBrk="1" latinLnBrk="0" hangingPunct="1">
              <a:defRPr sz="3200" kern="1200">
                <a:solidFill>
                  <a:schemeClr val="tx1"/>
                </a:solidFill>
                <a:latin typeface="GE Inspira Pitch" pitchFamily="34" charset="0"/>
                <a:ea typeface="+mn-ea"/>
                <a:cs typeface="+mn-cs"/>
              </a:defRPr>
            </a:lvl8pPr>
            <a:lvl9pPr marL="3657600" algn="l" defTabSz="914400" rtl="0" eaLnBrk="1" latinLnBrk="0" hangingPunct="1">
              <a:defRPr sz="3200" kern="1200">
                <a:solidFill>
                  <a:schemeClr val="tx1"/>
                </a:solidFill>
                <a:latin typeface="GE Inspira Pitch" pitchFamily="34" charset="0"/>
                <a:ea typeface="+mn-ea"/>
                <a:cs typeface="+mn-cs"/>
              </a:defRPr>
            </a:lvl9pPr>
          </a:lstStyle>
          <a:p>
            <a:pPr algn="ctr"/>
            <a:r>
              <a:rPr lang="en-US">
                <a:solidFill>
                  <a:srgbClr val="FFFFFF"/>
                </a:solidFill>
              </a:rPr>
              <a:t>GE Confidential - Distribute to authorized individuals only.</a:t>
            </a:r>
            <a:endParaRPr dirty="0">
              <a:solidFill>
                <a:srgbClr val="FFFFFF"/>
              </a:solidFill>
            </a:endParaRPr>
          </a:p>
        </p:txBody>
      </p:sp>
    </p:spTree>
    <p:extLst>
      <p:ext uri="{BB962C8B-B14F-4D97-AF65-F5344CB8AC3E}">
        <p14:creationId xmlns:p14="http://schemas.microsoft.com/office/powerpoint/2010/main" val="1286600151"/>
      </p:ext>
    </p:extLst>
  </p:cSld>
  <p:clrMapOvr>
    <a:masterClrMapping/>
  </p:clrMapOvr>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Section Header Orang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2800" y="280800"/>
            <a:ext cx="8460000" cy="997200"/>
          </a:xfrm>
        </p:spPr>
        <p:txBody>
          <a:bodyPr/>
          <a:lstStyle>
            <a:lvl1pPr algn="l">
              <a:defRPr sz="4000" b="0" cap="none" baseline="0">
                <a:solidFill>
                  <a:schemeClr val="bg1"/>
                </a:solidFill>
              </a:defRPr>
            </a:lvl1pPr>
          </a:lstStyle>
          <a:p>
            <a:r>
              <a:rPr lang="en-US" dirty="0" smtClean="0"/>
              <a:t>Click to edit Master </a:t>
            </a:r>
            <a:br>
              <a:rPr lang="en-US" dirty="0" smtClean="0"/>
            </a:br>
            <a:r>
              <a:rPr lang="en-US" dirty="0" smtClean="0"/>
              <a:t>title style</a:t>
            </a:r>
            <a:endParaRPr lang="en-GB" dirty="0"/>
          </a:p>
        </p:txBody>
      </p:sp>
      <p:pic>
        <p:nvPicPr>
          <p:cNvPr id="5" name="Picture 4" descr="GEMeatball&amp;Ta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19088" y="6088063"/>
            <a:ext cx="1608138"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Date Placeholder 1" descr="CONFIDENTIAL_TAG_0xFFEE"/>
          <p:cNvSpPr txBox="1">
            <a:spLocks/>
          </p:cNvSpPr>
          <p:nvPr userDrawn="1"/>
        </p:nvSpPr>
        <p:spPr>
          <a:xfrm>
            <a:off x="2856786" y="6516178"/>
            <a:ext cx="3600000" cy="126000"/>
          </a:xfrm>
          <a:prstGeom prst="rect">
            <a:avLst/>
          </a:prstGeom>
        </p:spPr>
        <p:txBody>
          <a:bodyPr vert="horz" lIns="0" tIns="0" rIns="0" bIns="0" rtlCol="0" anchor="t" anchorCtr="0"/>
          <a:lstStyle>
            <a:defPPr>
              <a:defRPr lang="en-US"/>
            </a:defPPr>
            <a:lvl1pPr algn="r" rtl="0" eaLnBrk="0" fontAlgn="base" hangingPunct="0">
              <a:spcBef>
                <a:spcPct val="0"/>
              </a:spcBef>
              <a:spcAft>
                <a:spcPct val="0"/>
              </a:spcAft>
              <a:defRPr lang="en-GB" sz="900" kern="1200" smtClean="0">
                <a:solidFill>
                  <a:schemeClr val="tx1"/>
                </a:solidFill>
                <a:latin typeface="GE Inspira Pitch" pitchFamily="34" charset="0"/>
                <a:ea typeface="+mn-ea"/>
                <a:cs typeface="+mn-cs"/>
              </a:defRPr>
            </a:lvl1pPr>
            <a:lvl2pPr marL="457200" algn="l" rtl="0" eaLnBrk="0" fontAlgn="base" hangingPunct="0">
              <a:spcBef>
                <a:spcPct val="0"/>
              </a:spcBef>
              <a:spcAft>
                <a:spcPct val="0"/>
              </a:spcAft>
              <a:defRPr sz="3200" kern="1200">
                <a:solidFill>
                  <a:schemeClr val="tx1"/>
                </a:solidFill>
                <a:latin typeface="GE Inspira Pitch" pitchFamily="34" charset="0"/>
                <a:ea typeface="+mn-ea"/>
                <a:cs typeface="+mn-cs"/>
              </a:defRPr>
            </a:lvl2pPr>
            <a:lvl3pPr marL="914400" algn="l" rtl="0" eaLnBrk="0" fontAlgn="base" hangingPunct="0">
              <a:spcBef>
                <a:spcPct val="0"/>
              </a:spcBef>
              <a:spcAft>
                <a:spcPct val="0"/>
              </a:spcAft>
              <a:defRPr sz="3200" kern="1200">
                <a:solidFill>
                  <a:schemeClr val="tx1"/>
                </a:solidFill>
                <a:latin typeface="GE Inspira Pitch" pitchFamily="34" charset="0"/>
                <a:ea typeface="+mn-ea"/>
                <a:cs typeface="+mn-cs"/>
              </a:defRPr>
            </a:lvl3pPr>
            <a:lvl4pPr marL="1371600" algn="l" rtl="0" eaLnBrk="0" fontAlgn="base" hangingPunct="0">
              <a:spcBef>
                <a:spcPct val="0"/>
              </a:spcBef>
              <a:spcAft>
                <a:spcPct val="0"/>
              </a:spcAft>
              <a:defRPr sz="3200" kern="1200">
                <a:solidFill>
                  <a:schemeClr val="tx1"/>
                </a:solidFill>
                <a:latin typeface="GE Inspira Pitch" pitchFamily="34" charset="0"/>
                <a:ea typeface="+mn-ea"/>
                <a:cs typeface="+mn-cs"/>
              </a:defRPr>
            </a:lvl4pPr>
            <a:lvl5pPr marL="1828800" algn="l" rtl="0" eaLnBrk="0" fontAlgn="base" hangingPunct="0">
              <a:spcBef>
                <a:spcPct val="0"/>
              </a:spcBef>
              <a:spcAft>
                <a:spcPct val="0"/>
              </a:spcAft>
              <a:defRPr sz="3200" kern="1200">
                <a:solidFill>
                  <a:schemeClr val="tx1"/>
                </a:solidFill>
                <a:latin typeface="GE Inspira Pitch" pitchFamily="34" charset="0"/>
                <a:ea typeface="+mn-ea"/>
                <a:cs typeface="+mn-cs"/>
              </a:defRPr>
            </a:lvl5pPr>
            <a:lvl6pPr marL="2286000" algn="l" defTabSz="914400" rtl="0" eaLnBrk="1" latinLnBrk="0" hangingPunct="1">
              <a:defRPr sz="3200" kern="1200">
                <a:solidFill>
                  <a:schemeClr val="tx1"/>
                </a:solidFill>
                <a:latin typeface="GE Inspira Pitch" pitchFamily="34" charset="0"/>
                <a:ea typeface="+mn-ea"/>
                <a:cs typeface="+mn-cs"/>
              </a:defRPr>
            </a:lvl6pPr>
            <a:lvl7pPr marL="2743200" algn="l" defTabSz="914400" rtl="0" eaLnBrk="1" latinLnBrk="0" hangingPunct="1">
              <a:defRPr sz="3200" kern="1200">
                <a:solidFill>
                  <a:schemeClr val="tx1"/>
                </a:solidFill>
                <a:latin typeface="GE Inspira Pitch" pitchFamily="34" charset="0"/>
                <a:ea typeface="+mn-ea"/>
                <a:cs typeface="+mn-cs"/>
              </a:defRPr>
            </a:lvl7pPr>
            <a:lvl8pPr marL="3200400" algn="l" defTabSz="914400" rtl="0" eaLnBrk="1" latinLnBrk="0" hangingPunct="1">
              <a:defRPr sz="3200" kern="1200">
                <a:solidFill>
                  <a:schemeClr val="tx1"/>
                </a:solidFill>
                <a:latin typeface="GE Inspira Pitch" pitchFamily="34" charset="0"/>
                <a:ea typeface="+mn-ea"/>
                <a:cs typeface="+mn-cs"/>
              </a:defRPr>
            </a:lvl8pPr>
            <a:lvl9pPr marL="3657600" algn="l" defTabSz="914400" rtl="0" eaLnBrk="1" latinLnBrk="0" hangingPunct="1">
              <a:defRPr sz="3200" kern="1200">
                <a:solidFill>
                  <a:schemeClr val="tx1"/>
                </a:solidFill>
                <a:latin typeface="GE Inspira Pitch" pitchFamily="34" charset="0"/>
                <a:ea typeface="+mn-ea"/>
                <a:cs typeface="+mn-cs"/>
              </a:defRPr>
            </a:lvl9pPr>
          </a:lstStyle>
          <a:p>
            <a:pPr algn="ctr"/>
            <a:r>
              <a:rPr lang="en-US">
                <a:solidFill>
                  <a:srgbClr val="FFFFFF"/>
                </a:solidFill>
              </a:rPr>
              <a:t>GE Confidential - Distribute to authorized individuals only.</a:t>
            </a:r>
            <a:endParaRPr dirty="0">
              <a:solidFill>
                <a:srgbClr val="FFFFFF"/>
              </a:solidFill>
            </a:endParaRPr>
          </a:p>
        </p:txBody>
      </p:sp>
    </p:spTree>
    <p:extLst>
      <p:ext uri="{BB962C8B-B14F-4D97-AF65-F5344CB8AC3E}">
        <p14:creationId xmlns:p14="http://schemas.microsoft.com/office/powerpoint/2010/main" val="4045690289"/>
      </p:ext>
    </p:extLst>
  </p:cSld>
  <p:clrMapOvr>
    <a:masterClrMapping/>
  </p:clrMapOvr>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Section Header Purpl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2800" y="280800"/>
            <a:ext cx="8460000" cy="997200"/>
          </a:xfrm>
        </p:spPr>
        <p:txBody>
          <a:bodyPr/>
          <a:lstStyle>
            <a:lvl1pPr algn="l">
              <a:defRPr sz="4000" b="0" cap="none" baseline="0">
                <a:solidFill>
                  <a:schemeClr val="bg1"/>
                </a:solidFill>
              </a:defRPr>
            </a:lvl1pPr>
          </a:lstStyle>
          <a:p>
            <a:r>
              <a:rPr lang="en-US" dirty="0" smtClean="0"/>
              <a:t>Click to edit Master </a:t>
            </a:r>
            <a:br>
              <a:rPr lang="en-US" dirty="0" smtClean="0"/>
            </a:br>
            <a:r>
              <a:rPr lang="en-US" dirty="0" smtClean="0"/>
              <a:t>title style</a:t>
            </a:r>
            <a:endParaRPr lang="en-GB" dirty="0"/>
          </a:p>
        </p:txBody>
      </p:sp>
      <p:pic>
        <p:nvPicPr>
          <p:cNvPr id="5" name="Picture 4" descr="GEMeatball&amp;Ta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19088" y="6088063"/>
            <a:ext cx="1608138"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Date Placeholder 1" descr="CONFIDENTIAL_TAG_0xFFEE"/>
          <p:cNvSpPr txBox="1">
            <a:spLocks/>
          </p:cNvSpPr>
          <p:nvPr userDrawn="1"/>
        </p:nvSpPr>
        <p:spPr>
          <a:xfrm>
            <a:off x="2856786" y="6516178"/>
            <a:ext cx="3600000" cy="126000"/>
          </a:xfrm>
          <a:prstGeom prst="rect">
            <a:avLst/>
          </a:prstGeom>
        </p:spPr>
        <p:txBody>
          <a:bodyPr vert="horz" lIns="0" tIns="0" rIns="0" bIns="0" rtlCol="0" anchor="t" anchorCtr="0"/>
          <a:lstStyle>
            <a:defPPr>
              <a:defRPr lang="en-US"/>
            </a:defPPr>
            <a:lvl1pPr algn="r" rtl="0" eaLnBrk="0" fontAlgn="base" hangingPunct="0">
              <a:spcBef>
                <a:spcPct val="0"/>
              </a:spcBef>
              <a:spcAft>
                <a:spcPct val="0"/>
              </a:spcAft>
              <a:defRPr lang="en-GB" sz="900" kern="1200" smtClean="0">
                <a:solidFill>
                  <a:schemeClr val="tx1"/>
                </a:solidFill>
                <a:latin typeface="GE Inspira Pitch" pitchFamily="34" charset="0"/>
                <a:ea typeface="+mn-ea"/>
                <a:cs typeface="+mn-cs"/>
              </a:defRPr>
            </a:lvl1pPr>
            <a:lvl2pPr marL="457200" algn="l" rtl="0" eaLnBrk="0" fontAlgn="base" hangingPunct="0">
              <a:spcBef>
                <a:spcPct val="0"/>
              </a:spcBef>
              <a:spcAft>
                <a:spcPct val="0"/>
              </a:spcAft>
              <a:defRPr sz="3200" kern="1200">
                <a:solidFill>
                  <a:schemeClr val="tx1"/>
                </a:solidFill>
                <a:latin typeface="GE Inspira Pitch" pitchFamily="34" charset="0"/>
                <a:ea typeface="+mn-ea"/>
                <a:cs typeface="+mn-cs"/>
              </a:defRPr>
            </a:lvl2pPr>
            <a:lvl3pPr marL="914400" algn="l" rtl="0" eaLnBrk="0" fontAlgn="base" hangingPunct="0">
              <a:spcBef>
                <a:spcPct val="0"/>
              </a:spcBef>
              <a:spcAft>
                <a:spcPct val="0"/>
              </a:spcAft>
              <a:defRPr sz="3200" kern="1200">
                <a:solidFill>
                  <a:schemeClr val="tx1"/>
                </a:solidFill>
                <a:latin typeface="GE Inspira Pitch" pitchFamily="34" charset="0"/>
                <a:ea typeface="+mn-ea"/>
                <a:cs typeface="+mn-cs"/>
              </a:defRPr>
            </a:lvl3pPr>
            <a:lvl4pPr marL="1371600" algn="l" rtl="0" eaLnBrk="0" fontAlgn="base" hangingPunct="0">
              <a:spcBef>
                <a:spcPct val="0"/>
              </a:spcBef>
              <a:spcAft>
                <a:spcPct val="0"/>
              </a:spcAft>
              <a:defRPr sz="3200" kern="1200">
                <a:solidFill>
                  <a:schemeClr val="tx1"/>
                </a:solidFill>
                <a:latin typeface="GE Inspira Pitch" pitchFamily="34" charset="0"/>
                <a:ea typeface="+mn-ea"/>
                <a:cs typeface="+mn-cs"/>
              </a:defRPr>
            </a:lvl4pPr>
            <a:lvl5pPr marL="1828800" algn="l" rtl="0" eaLnBrk="0" fontAlgn="base" hangingPunct="0">
              <a:spcBef>
                <a:spcPct val="0"/>
              </a:spcBef>
              <a:spcAft>
                <a:spcPct val="0"/>
              </a:spcAft>
              <a:defRPr sz="3200" kern="1200">
                <a:solidFill>
                  <a:schemeClr val="tx1"/>
                </a:solidFill>
                <a:latin typeface="GE Inspira Pitch" pitchFamily="34" charset="0"/>
                <a:ea typeface="+mn-ea"/>
                <a:cs typeface="+mn-cs"/>
              </a:defRPr>
            </a:lvl5pPr>
            <a:lvl6pPr marL="2286000" algn="l" defTabSz="914400" rtl="0" eaLnBrk="1" latinLnBrk="0" hangingPunct="1">
              <a:defRPr sz="3200" kern="1200">
                <a:solidFill>
                  <a:schemeClr val="tx1"/>
                </a:solidFill>
                <a:latin typeface="GE Inspira Pitch" pitchFamily="34" charset="0"/>
                <a:ea typeface="+mn-ea"/>
                <a:cs typeface="+mn-cs"/>
              </a:defRPr>
            </a:lvl6pPr>
            <a:lvl7pPr marL="2743200" algn="l" defTabSz="914400" rtl="0" eaLnBrk="1" latinLnBrk="0" hangingPunct="1">
              <a:defRPr sz="3200" kern="1200">
                <a:solidFill>
                  <a:schemeClr val="tx1"/>
                </a:solidFill>
                <a:latin typeface="GE Inspira Pitch" pitchFamily="34" charset="0"/>
                <a:ea typeface="+mn-ea"/>
                <a:cs typeface="+mn-cs"/>
              </a:defRPr>
            </a:lvl7pPr>
            <a:lvl8pPr marL="3200400" algn="l" defTabSz="914400" rtl="0" eaLnBrk="1" latinLnBrk="0" hangingPunct="1">
              <a:defRPr sz="3200" kern="1200">
                <a:solidFill>
                  <a:schemeClr val="tx1"/>
                </a:solidFill>
                <a:latin typeface="GE Inspira Pitch" pitchFamily="34" charset="0"/>
                <a:ea typeface="+mn-ea"/>
                <a:cs typeface="+mn-cs"/>
              </a:defRPr>
            </a:lvl8pPr>
            <a:lvl9pPr marL="3657600" algn="l" defTabSz="914400" rtl="0" eaLnBrk="1" latinLnBrk="0" hangingPunct="1">
              <a:defRPr sz="3200" kern="1200">
                <a:solidFill>
                  <a:schemeClr val="tx1"/>
                </a:solidFill>
                <a:latin typeface="GE Inspira Pitch" pitchFamily="34" charset="0"/>
                <a:ea typeface="+mn-ea"/>
                <a:cs typeface="+mn-cs"/>
              </a:defRPr>
            </a:lvl9pPr>
          </a:lstStyle>
          <a:p>
            <a:pPr algn="ctr"/>
            <a:r>
              <a:rPr lang="en-US">
                <a:solidFill>
                  <a:srgbClr val="FFFFFF"/>
                </a:solidFill>
              </a:rPr>
              <a:t>GE Confidential - Distribute to authorized individuals only.</a:t>
            </a:r>
            <a:endParaRPr dirty="0">
              <a:solidFill>
                <a:srgbClr val="FFFFFF"/>
              </a:solidFill>
            </a:endParaRPr>
          </a:p>
        </p:txBody>
      </p:sp>
    </p:spTree>
    <p:extLst>
      <p:ext uri="{BB962C8B-B14F-4D97-AF65-F5344CB8AC3E}">
        <p14:creationId xmlns:p14="http://schemas.microsoft.com/office/powerpoint/2010/main" val="4049390487"/>
      </p:ext>
    </p:extLst>
  </p:cSld>
  <p:clrMapOvr>
    <a:masterClrMapping/>
  </p:clrMapOvr>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Section Header Cyan">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2800" y="280800"/>
            <a:ext cx="8460000" cy="997200"/>
          </a:xfrm>
        </p:spPr>
        <p:txBody>
          <a:bodyPr/>
          <a:lstStyle>
            <a:lvl1pPr algn="l">
              <a:defRPr sz="4000" b="0" cap="none" baseline="0">
                <a:solidFill>
                  <a:schemeClr val="bg1"/>
                </a:solidFill>
              </a:defRPr>
            </a:lvl1pPr>
          </a:lstStyle>
          <a:p>
            <a:r>
              <a:rPr lang="en-US" dirty="0" smtClean="0"/>
              <a:t>Click to edit Master </a:t>
            </a:r>
            <a:br>
              <a:rPr lang="en-US" dirty="0" smtClean="0"/>
            </a:br>
            <a:r>
              <a:rPr lang="en-US" dirty="0" smtClean="0"/>
              <a:t>title style</a:t>
            </a:r>
            <a:endParaRPr lang="en-GB" dirty="0"/>
          </a:p>
        </p:txBody>
      </p:sp>
      <p:pic>
        <p:nvPicPr>
          <p:cNvPr id="5" name="Picture 4" descr="GEMeatball&amp;Ta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19088" y="6088063"/>
            <a:ext cx="1608138"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Date Placeholder 1" descr="CONFIDENTIAL_TAG_0xFFEE"/>
          <p:cNvSpPr txBox="1">
            <a:spLocks/>
          </p:cNvSpPr>
          <p:nvPr userDrawn="1"/>
        </p:nvSpPr>
        <p:spPr>
          <a:xfrm>
            <a:off x="2856786" y="6516178"/>
            <a:ext cx="3600000" cy="126000"/>
          </a:xfrm>
          <a:prstGeom prst="rect">
            <a:avLst/>
          </a:prstGeom>
        </p:spPr>
        <p:txBody>
          <a:bodyPr vert="horz" lIns="0" tIns="0" rIns="0" bIns="0" rtlCol="0" anchor="t" anchorCtr="0"/>
          <a:lstStyle>
            <a:defPPr>
              <a:defRPr lang="en-US"/>
            </a:defPPr>
            <a:lvl1pPr algn="r" rtl="0" eaLnBrk="0" fontAlgn="base" hangingPunct="0">
              <a:spcBef>
                <a:spcPct val="0"/>
              </a:spcBef>
              <a:spcAft>
                <a:spcPct val="0"/>
              </a:spcAft>
              <a:defRPr lang="en-GB" sz="900" kern="1200" smtClean="0">
                <a:solidFill>
                  <a:schemeClr val="tx1"/>
                </a:solidFill>
                <a:latin typeface="GE Inspira Pitch" pitchFamily="34" charset="0"/>
                <a:ea typeface="+mn-ea"/>
                <a:cs typeface="+mn-cs"/>
              </a:defRPr>
            </a:lvl1pPr>
            <a:lvl2pPr marL="457200" algn="l" rtl="0" eaLnBrk="0" fontAlgn="base" hangingPunct="0">
              <a:spcBef>
                <a:spcPct val="0"/>
              </a:spcBef>
              <a:spcAft>
                <a:spcPct val="0"/>
              </a:spcAft>
              <a:defRPr sz="3200" kern="1200">
                <a:solidFill>
                  <a:schemeClr val="tx1"/>
                </a:solidFill>
                <a:latin typeface="GE Inspira Pitch" pitchFamily="34" charset="0"/>
                <a:ea typeface="+mn-ea"/>
                <a:cs typeface="+mn-cs"/>
              </a:defRPr>
            </a:lvl2pPr>
            <a:lvl3pPr marL="914400" algn="l" rtl="0" eaLnBrk="0" fontAlgn="base" hangingPunct="0">
              <a:spcBef>
                <a:spcPct val="0"/>
              </a:spcBef>
              <a:spcAft>
                <a:spcPct val="0"/>
              </a:spcAft>
              <a:defRPr sz="3200" kern="1200">
                <a:solidFill>
                  <a:schemeClr val="tx1"/>
                </a:solidFill>
                <a:latin typeface="GE Inspira Pitch" pitchFamily="34" charset="0"/>
                <a:ea typeface="+mn-ea"/>
                <a:cs typeface="+mn-cs"/>
              </a:defRPr>
            </a:lvl3pPr>
            <a:lvl4pPr marL="1371600" algn="l" rtl="0" eaLnBrk="0" fontAlgn="base" hangingPunct="0">
              <a:spcBef>
                <a:spcPct val="0"/>
              </a:spcBef>
              <a:spcAft>
                <a:spcPct val="0"/>
              </a:spcAft>
              <a:defRPr sz="3200" kern="1200">
                <a:solidFill>
                  <a:schemeClr val="tx1"/>
                </a:solidFill>
                <a:latin typeface="GE Inspira Pitch" pitchFamily="34" charset="0"/>
                <a:ea typeface="+mn-ea"/>
                <a:cs typeface="+mn-cs"/>
              </a:defRPr>
            </a:lvl4pPr>
            <a:lvl5pPr marL="1828800" algn="l" rtl="0" eaLnBrk="0" fontAlgn="base" hangingPunct="0">
              <a:spcBef>
                <a:spcPct val="0"/>
              </a:spcBef>
              <a:spcAft>
                <a:spcPct val="0"/>
              </a:spcAft>
              <a:defRPr sz="3200" kern="1200">
                <a:solidFill>
                  <a:schemeClr val="tx1"/>
                </a:solidFill>
                <a:latin typeface="GE Inspira Pitch" pitchFamily="34" charset="0"/>
                <a:ea typeface="+mn-ea"/>
                <a:cs typeface="+mn-cs"/>
              </a:defRPr>
            </a:lvl5pPr>
            <a:lvl6pPr marL="2286000" algn="l" defTabSz="914400" rtl="0" eaLnBrk="1" latinLnBrk="0" hangingPunct="1">
              <a:defRPr sz="3200" kern="1200">
                <a:solidFill>
                  <a:schemeClr val="tx1"/>
                </a:solidFill>
                <a:latin typeface="GE Inspira Pitch" pitchFamily="34" charset="0"/>
                <a:ea typeface="+mn-ea"/>
                <a:cs typeface="+mn-cs"/>
              </a:defRPr>
            </a:lvl6pPr>
            <a:lvl7pPr marL="2743200" algn="l" defTabSz="914400" rtl="0" eaLnBrk="1" latinLnBrk="0" hangingPunct="1">
              <a:defRPr sz="3200" kern="1200">
                <a:solidFill>
                  <a:schemeClr val="tx1"/>
                </a:solidFill>
                <a:latin typeface="GE Inspira Pitch" pitchFamily="34" charset="0"/>
                <a:ea typeface="+mn-ea"/>
                <a:cs typeface="+mn-cs"/>
              </a:defRPr>
            </a:lvl7pPr>
            <a:lvl8pPr marL="3200400" algn="l" defTabSz="914400" rtl="0" eaLnBrk="1" latinLnBrk="0" hangingPunct="1">
              <a:defRPr sz="3200" kern="1200">
                <a:solidFill>
                  <a:schemeClr val="tx1"/>
                </a:solidFill>
                <a:latin typeface="GE Inspira Pitch" pitchFamily="34" charset="0"/>
                <a:ea typeface="+mn-ea"/>
                <a:cs typeface="+mn-cs"/>
              </a:defRPr>
            </a:lvl8pPr>
            <a:lvl9pPr marL="3657600" algn="l" defTabSz="914400" rtl="0" eaLnBrk="1" latinLnBrk="0" hangingPunct="1">
              <a:defRPr sz="3200" kern="1200">
                <a:solidFill>
                  <a:schemeClr val="tx1"/>
                </a:solidFill>
                <a:latin typeface="GE Inspira Pitch" pitchFamily="34" charset="0"/>
                <a:ea typeface="+mn-ea"/>
                <a:cs typeface="+mn-cs"/>
              </a:defRPr>
            </a:lvl9pPr>
          </a:lstStyle>
          <a:p>
            <a:pPr algn="ctr"/>
            <a:r>
              <a:rPr lang="en-US">
                <a:solidFill>
                  <a:srgbClr val="FFFFFF"/>
                </a:solidFill>
              </a:rPr>
              <a:t>GE Confidential - Distribute to authorized individuals only.</a:t>
            </a:r>
            <a:endParaRPr dirty="0">
              <a:solidFill>
                <a:srgbClr val="FFFFFF"/>
              </a:solidFill>
            </a:endParaRPr>
          </a:p>
        </p:txBody>
      </p:sp>
    </p:spTree>
    <p:extLst>
      <p:ext uri="{BB962C8B-B14F-4D97-AF65-F5344CB8AC3E}">
        <p14:creationId xmlns:p14="http://schemas.microsoft.com/office/powerpoint/2010/main" val="1659353856"/>
      </p:ext>
    </p:extLst>
  </p:cSld>
  <p:clrMapOvr>
    <a:masterClrMapping/>
  </p:clrMapOvr>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Section Header Violet">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2800" y="280800"/>
            <a:ext cx="8460000" cy="997200"/>
          </a:xfrm>
        </p:spPr>
        <p:txBody>
          <a:bodyPr/>
          <a:lstStyle>
            <a:lvl1pPr algn="l">
              <a:defRPr sz="4000" b="0" cap="none" baseline="0">
                <a:solidFill>
                  <a:schemeClr val="bg1"/>
                </a:solidFill>
              </a:defRPr>
            </a:lvl1pPr>
          </a:lstStyle>
          <a:p>
            <a:r>
              <a:rPr lang="en-US" dirty="0" smtClean="0"/>
              <a:t>Click to edit Master </a:t>
            </a:r>
            <a:br>
              <a:rPr lang="en-US" dirty="0" smtClean="0"/>
            </a:br>
            <a:r>
              <a:rPr lang="en-US" dirty="0" smtClean="0"/>
              <a:t>title style</a:t>
            </a:r>
            <a:endParaRPr lang="en-GB" dirty="0"/>
          </a:p>
        </p:txBody>
      </p:sp>
      <p:pic>
        <p:nvPicPr>
          <p:cNvPr id="5" name="Picture 4" descr="GEMeatball&amp;Ta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19088" y="6088063"/>
            <a:ext cx="1608138"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Date Placeholder 1" descr="CONFIDENTIAL_TAG_0xFFEE"/>
          <p:cNvSpPr txBox="1">
            <a:spLocks/>
          </p:cNvSpPr>
          <p:nvPr userDrawn="1"/>
        </p:nvSpPr>
        <p:spPr>
          <a:xfrm>
            <a:off x="2856786" y="6516178"/>
            <a:ext cx="3600000" cy="126000"/>
          </a:xfrm>
          <a:prstGeom prst="rect">
            <a:avLst/>
          </a:prstGeom>
        </p:spPr>
        <p:txBody>
          <a:bodyPr vert="horz" lIns="0" tIns="0" rIns="0" bIns="0" rtlCol="0" anchor="t" anchorCtr="0"/>
          <a:lstStyle>
            <a:defPPr>
              <a:defRPr lang="en-US"/>
            </a:defPPr>
            <a:lvl1pPr algn="r" rtl="0" eaLnBrk="0" fontAlgn="base" hangingPunct="0">
              <a:spcBef>
                <a:spcPct val="0"/>
              </a:spcBef>
              <a:spcAft>
                <a:spcPct val="0"/>
              </a:spcAft>
              <a:defRPr lang="en-GB" sz="900" kern="1200" smtClean="0">
                <a:solidFill>
                  <a:schemeClr val="tx1"/>
                </a:solidFill>
                <a:latin typeface="GE Inspira Pitch" pitchFamily="34" charset="0"/>
                <a:ea typeface="+mn-ea"/>
                <a:cs typeface="+mn-cs"/>
              </a:defRPr>
            </a:lvl1pPr>
            <a:lvl2pPr marL="457200" algn="l" rtl="0" eaLnBrk="0" fontAlgn="base" hangingPunct="0">
              <a:spcBef>
                <a:spcPct val="0"/>
              </a:spcBef>
              <a:spcAft>
                <a:spcPct val="0"/>
              </a:spcAft>
              <a:defRPr sz="3200" kern="1200">
                <a:solidFill>
                  <a:schemeClr val="tx1"/>
                </a:solidFill>
                <a:latin typeface="GE Inspira Pitch" pitchFamily="34" charset="0"/>
                <a:ea typeface="+mn-ea"/>
                <a:cs typeface="+mn-cs"/>
              </a:defRPr>
            </a:lvl2pPr>
            <a:lvl3pPr marL="914400" algn="l" rtl="0" eaLnBrk="0" fontAlgn="base" hangingPunct="0">
              <a:spcBef>
                <a:spcPct val="0"/>
              </a:spcBef>
              <a:spcAft>
                <a:spcPct val="0"/>
              </a:spcAft>
              <a:defRPr sz="3200" kern="1200">
                <a:solidFill>
                  <a:schemeClr val="tx1"/>
                </a:solidFill>
                <a:latin typeface="GE Inspira Pitch" pitchFamily="34" charset="0"/>
                <a:ea typeface="+mn-ea"/>
                <a:cs typeface="+mn-cs"/>
              </a:defRPr>
            </a:lvl3pPr>
            <a:lvl4pPr marL="1371600" algn="l" rtl="0" eaLnBrk="0" fontAlgn="base" hangingPunct="0">
              <a:spcBef>
                <a:spcPct val="0"/>
              </a:spcBef>
              <a:spcAft>
                <a:spcPct val="0"/>
              </a:spcAft>
              <a:defRPr sz="3200" kern="1200">
                <a:solidFill>
                  <a:schemeClr val="tx1"/>
                </a:solidFill>
                <a:latin typeface="GE Inspira Pitch" pitchFamily="34" charset="0"/>
                <a:ea typeface="+mn-ea"/>
                <a:cs typeface="+mn-cs"/>
              </a:defRPr>
            </a:lvl4pPr>
            <a:lvl5pPr marL="1828800" algn="l" rtl="0" eaLnBrk="0" fontAlgn="base" hangingPunct="0">
              <a:spcBef>
                <a:spcPct val="0"/>
              </a:spcBef>
              <a:spcAft>
                <a:spcPct val="0"/>
              </a:spcAft>
              <a:defRPr sz="3200" kern="1200">
                <a:solidFill>
                  <a:schemeClr val="tx1"/>
                </a:solidFill>
                <a:latin typeface="GE Inspira Pitch" pitchFamily="34" charset="0"/>
                <a:ea typeface="+mn-ea"/>
                <a:cs typeface="+mn-cs"/>
              </a:defRPr>
            </a:lvl5pPr>
            <a:lvl6pPr marL="2286000" algn="l" defTabSz="914400" rtl="0" eaLnBrk="1" latinLnBrk="0" hangingPunct="1">
              <a:defRPr sz="3200" kern="1200">
                <a:solidFill>
                  <a:schemeClr val="tx1"/>
                </a:solidFill>
                <a:latin typeface="GE Inspira Pitch" pitchFamily="34" charset="0"/>
                <a:ea typeface="+mn-ea"/>
                <a:cs typeface="+mn-cs"/>
              </a:defRPr>
            </a:lvl6pPr>
            <a:lvl7pPr marL="2743200" algn="l" defTabSz="914400" rtl="0" eaLnBrk="1" latinLnBrk="0" hangingPunct="1">
              <a:defRPr sz="3200" kern="1200">
                <a:solidFill>
                  <a:schemeClr val="tx1"/>
                </a:solidFill>
                <a:latin typeface="GE Inspira Pitch" pitchFamily="34" charset="0"/>
                <a:ea typeface="+mn-ea"/>
                <a:cs typeface="+mn-cs"/>
              </a:defRPr>
            </a:lvl7pPr>
            <a:lvl8pPr marL="3200400" algn="l" defTabSz="914400" rtl="0" eaLnBrk="1" latinLnBrk="0" hangingPunct="1">
              <a:defRPr sz="3200" kern="1200">
                <a:solidFill>
                  <a:schemeClr val="tx1"/>
                </a:solidFill>
                <a:latin typeface="GE Inspira Pitch" pitchFamily="34" charset="0"/>
                <a:ea typeface="+mn-ea"/>
                <a:cs typeface="+mn-cs"/>
              </a:defRPr>
            </a:lvl8pPr>
            <a:lvl9pPr marL="3657600" algn="l" defTabSz="914400" rtl="0" eaLnBrk="1" latinLnBrk="0" hangingPunct="1">
              <a:defRPr sz="3200" kern="1200">
                <a:solidFill>
                  <a:schemeClr val="tx1"/>
                </a:solidFill>
                <a:latin typeface="GE Inspira Pitch" pitchFamily="34" charset="0"/>
                <a:ea typeface="+mn-ea"/>
                <a:cs typeface="+mn-cs"/>
              </a:defRPr>
            </a:lvl9pPr>
          </a:lstStyle>
          <a:p>
            <a:pPr algn="ctr"/>
            <a:r>
              <a:rPr lang="en-US">
                <a:solidFill>
                  <a:srgbClr val="FFFFFF"/>
                </a:solidFill>
              </a:rPr>
              <a:t>GE Confidential - Distribute to authorized individuals only.</a:t>
            </a:r>
            <a:endParaRPr dirty="0">
              <a:solidFill>
                <a:srgbClr val="FFFFFF"/>
              </a:solidFill>
            </a:endParaRPr>
          </a:p>
        </p:txBody>
      </p:sp>
    </p:spTree>
    <p:extLst>
      <p:ext uri="{BB962C8B-B14F-4D97-AF65-F5344CB8AC3E}">
        <p14:creationId xmlns:p14="http://schemas.microsoft.com/office/powerpoint/2010/main" val="280193747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512" y="275157"/>
            <a:ext cx="2057481" cy="5850701"/>
          </a:xfrm>
        </p:spPr>
        <p:txBody>
          <a:bodyPr vert="eaVert"/>
          <a:lstStyle/>
          <a:p>
            <a:r>
              <a:rPr lang="en-US" smtClean="0"/>
              <a:t>Click to edit Master title style</a:t>
            </a:r>
            <a:endParaRPr lang="de-DE"/>
          </a:p>
        </p:txBody>
      </p:sp>
      <p:sp>
        <p:nvSpPr>
          <p:cNvPr id="3" name="Vertical Text Placeholder 2"/>
          <p:cNvSpPr>
            <a:spLocks noGrp="1"/>
          </p:cNvSpPr>
          <p:nvPr>
            <p:ph type="body" orient="vert" idx="1"/>
          </p:nvPr>
        </p:nvSpPr>
        <p:spPr>
          <a:xfrm>
            <a:off x="457072" y="275157"/>
            <a:ext cx="6018490" cy="58507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Date Placeholder 3"/>
          <p:cNvSpPr>
            <a:spLocks noGrp="1"/>
          </p:cNvSpPr>
          <p:nvPr>
            <p:ph type="dt" sz="half" idx="10"/>
          </p:nvPr>
        </p:nvSpPr>
        <p:spPr/>
        <p:txBody>
          <a:bodyPr/>
          <a:lstStyle>
            <a:lvl1pPr>
              <a:defRPr/>
            </a:lvl1pPr>
          </a:lstStyle>
          <a:p>
            <a:pPr>
              <a:defRPr/>
            </a:pPr>
            <a:fld id="{F09207E8-D452-4FC0-8D5B-1601D54D5E39}" type="datetimeFigureOut">
              <a:rPr lang="de-DE"/>
              <a:pPr>
                <a:defRPr/>
              </a:pPr>
              <a:t>23.06.2015</a:t>
            </a:fld>
            <a:endParaRPr lang="de-DE"/>
          </a:p>
        </p:txBody>
      </p:sp>
      <p:sp>
        <p:nvSpPr>
          <p:cNvPr id="5" name="Footer Placeholder 4"/>
          <p:cNvSpPr>
            <a:spLocks noGrp="1"/>
          </p:cNvSpPr>
          <p:nvPr>
            <p:ph type="ftr" sz="quarter" idx="11"/>
          </p:nvPr>
        </p:nvSpPr>
        <p:spPr/>
        <p:txBody>
          <a:bodyPr/>
          <a:lstStyle>
            <a:lvl1pPr>
              <a:defRPr/>
            </a:lvl1pPr>
          </a:lstStyle>
          <a:p>
            <a:pPr>
              <a:defRPr/>
            </a:pPr>
            <a:endParaRPr lang="de-DE"/>
          </a:p>
        </p:txBody>
      </p:sp>
      <p:sp>
        <p:nvSpPr>
          <p:cNvPr id="6" name="Slide Number Placeholder 5"/>
          <p:cNvSpPr>
            <a:spLocks noGrp="1"/>
          </p:cNvSpPr>
          <p:nvPr>
            <p:ph type="sldNum" sz="quarter" idx="12"/>
          </p:nvPr>
        </p:nvSpPr>
        <p:spPr>
          <a:xfrm>
            <a:off x="6553200" y="6356350"/>
            <a:ext cx="2133600" cy="365125"/>
          </a:xfrm>
          <a:prstGeom prst="rect">
            <a:avLst/>
          </a:prstGeom>
        </p:spPr>
        <p:txBody>
          <a:bodyPr lIns="92161" tIns="46079" rIns="92161" bIns="46079"/>
          <a:lstStyle>
            <a:lvl1pPr>
              <a:defRPr>
                <a:cs typeface="Arial" charset="0"/>
              </a:defRPr>
            </a:lvl1pPr>
          </a:lstStyle>
          <a:p>
            <a:pPr>
              <a:defRPr/>
            </a:pPr>
            <a:fld id="{09F764CC-96F2-4F46-BB26-1F43154A13D2}" type="slidenum">
              <a:rPr lang="de-DE"/>
              <a:pPr>
                <a:defRPr/>
              </a:pPr>
              <a:t>‹#›</a:t>
            </a:fld>
            <a:endParaRPr lang="de-DE"/>
          </a:p>
        </p:txBody>
      </p:sp>
    </p:spTree>
    <p:extLst>
      <p:ext uri="{BB962C8B-B14F-4D97-AF65-F5344CB8AC3E}">
        <p14:creationId xmlns:p14="http://schemas.microsoft.com/office/powerpoint/2010/main" val="167003546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Section Header Light Green">
    <p:bg>
      <p:bgPr>
        <a:solidFill>
          <a:schemeClr val="accent5"/>
        </a:solidFill>
        <a:effectLst/>
      </p:bgPr>
    </p:bg>
    <p:spTree>
      <p:nvGrpSpPr>
        <p:cNvPr id="1" name=""/>
        <p:cNvGrpSpPr/>
        <p:nvPr/>
      </p:nvGrpSpPr>
      <p:grpSpPr>
        <a:xfrm>
          <a:off x="0" y="0"/>
          <a:ext cx="0" cy="0"/>
          <a:chOff x="0" y="0"/>
          <a:chExt cx="0" cy="0"/>
        </a:xfrm>
      </p:grpSpPr>
      <p:pic>
        <p:nvPicPr>
          <p:cNvPr id="5" name="Picture 4" descr="GEMeatball&amp;Ta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19088" y="6088063"/>
            <a:ext cx="1608138"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hasCustomPrompt="1"/>
          </p:nvPr>
        </p:nvSpPr>
        <p:spPr>
          <a:xfrm>
            <a:off x="352800" y="280800"/>
            <a:ext cx="8460000" cy="997200"/>
          </a:xfrm>
        </p:spPr>
        <p:txBody>
          <a:bodyPr/>
          <a:lstStyle>
            <a:lvl1pPr algn="l">
              <a:defRPr sz="4000" b="0" cap="none" baseline="0">
                <a:solidFill>
                  <a:schemeClr val="bg1"/>
                </a:solidFill>
              </a:defRPr>
            </a:lvl1pPr>
          </a:lstStyle>
          <a:p>
            <a:r>
              <a:rPr lang="en-US" dirty="0" smtClean="0"/>
              <a:t>Click to edit Master </a:t>
            </a:r>
            <a:br>
              <a:rPr lang="en-US" dirty="0" smtClean="0"/>
            </a:br>
            <a:r>
              <a:rPr lang="en-US" dirty="0" smtClean="0"/>
              <a:t>title style</a:t>
            </a:r>
            <a:endParaRPr lang="en-GB" dirty="0"/>
          </a:p>
        </p:txBody>
      </p:sp>
      <p:sp>
        <p:nvSpPr>
          <p:cNvPr id="9" name="Date Placeholder 1" descr="CONFIDENTIAL_TAG_0xFFEE"/>
          <p:cNvSpPr txBox="1">
            <a:spLocks/>
          </p:cNvSpPr>
          <p:nvPr userDrawn="1"/>
        </p:nvSpPr>
        <p:spPr>
          <a:xfrm>
            <a:off x="2856786" y="6516178"/>
            <a:ext cx="3600000" cy="126000"/>
          </a:xfrm>
          <a:prstGeom prst="rect">
            <a:avLst/>
          </a:prstGeom>
        </p:spPr>
        <p:txBody>
          <a:bodyPr vert="horz" lIns="0" tIns="0" rIns="0" bIns="0" rtlCol="0" anchor="t" anchorCtr="0"/>
          <a:lstStyle>
            <a:defPPr>
              <a:defRPr lang="en-US"/>
            </a:defPPr>
            <a:lvl1pPr algn="r" rtl="0" eaLnBrk="0" fontAlgn="base" hangingPunct="0">
              <a:spcBef>
                <a:spcPct val="0"/>
              </a:spcBef>
              <a:spcAft>
                <a:spcPct val="0"/>
              </a:spcAft>
              <a:defRPr lang="en-GB" sz="900" kern="1200" smtClean="0">
                <a:solidFill>
                  <a:schemeClr val="tx1"/>
                </a:solidFill>
                <a:latin typeface="GE Inspira Pitch" pitchFamily="34" charset="0"/>
                <a:ea typeface="+mn-ea"/>
                <a:cs typeface="+mn-cs"/>
              </a:defRPr>
            </a:lvl1pPr>
            <a:lvl2pPr marL="457200" algn="l" rtl="0" eaLnBrk="0" fontAlgn="base" hangingPunct="0">
              <a:spcBef>
                <a:spcPct val="0"/>
              </a:spcBef>
              <a:spcAft>
                <a:spcPct val="0"/>
              </a:spcAft>
              <a:defRPr sz="3200" kern="1200">
                <a:solidFill>
                  <a:schemeClr val="tx1"/>
                </a:solidFill>
                <a:latin typeface="GE Inspira Pitch" pitchFamily="34" charset="0"/>
                <a:ea typeface="+mn-ea"/>
                <a:cs typeface="+mn-cs"/>
              </a:defRPr>
            </a:lvl2pPr>
            <a:lvl3pPr marL="914400" algn="l" rtl="0" eaLnBrk="0" fontAlgn="base" hangingPunct="0">
              <a:spcBef>
                <a:spcPct val="0"/>
              </a:spcBef>
              <a:spcAft>
                <a:spcPct val="0"/>
              </a:spcAft>
              <a:defRPr sz="3200" kern="1200">
                <a:solidFill>
                  <a:schemeClr val="tx1"/>
                </a:solidFill>
                <a:latin typeface="GE Inspira Pitch" pitchFamily="34" charset="0"/>
                <a:ea typeface="+mn-ea"/>
                <a:cs typeface="+mn-cs"/>
              </a:defRPr>
            </a:lvl3pPr>
            <a:lvl4pPr marL="1371600" algn="l" rtl="0" eaLnBrk="0" fontAlgn="base" hangingPunct="0">
              <a:spcBef>
                <a:spcPct val="0"/>
              </a:spcBef>
              <a:spcAft>
                <a:spcPct val="0"/>
              </a:spcAft>
              <a:defRPr sz="3200" kern="1200">
                <a:solidFill>
                  <a:schemeClr val="tx1"/>
                </a:solidFill>
                <a:latin typeface="GE Inspira Pitch" pitchFamily="34" charset="0"/>
                <a:ea typeface="+mn-ea"/>
                <a:cs typeface="+mn-cs"/>
              </a:defRPr>
            </a:lvl4pPr>
            <a:lvl5pPr marL="1828800" algn="l" rtl="0" eaLnBrk="0" fontAlgn="base" hangingPunct="0">
              <a:spcBef>
                <a:spcPct val="0"/>
              </a:spcBef>
              <a:spcAft>
                <a:spcPct val="0"/>
              </a:spcAft>
              <a:defRPr sz="3200" kern="1200">
                <a:solidFill>
                  <a:schemeClr val="tx1"/>
                </a:solidFill>
                <a:latin typeface="GE Inspira Pitch" pitchFamily="34" charset="0"/>
                <a:ea typeface="+mn-ea"/>
                <a:cs typeface="+mn-cs"/>
              </a:defRPr>
            </a:lvl5pPr>
            <a:lvl6pPr marL="2286000" algn="l" defTabSz="914400" rtl="0" eaLnBrk="1" latinLnBrk="0" hangingPunct="1">
              <a:defRPr sz="3200" kern="1200">
                <a:solidFill>
                  <a:schemeClr val="tx1"/>
                </a:solidFill>
                <a:latin typeface="GE Inspira Pitch" pitchFamily="34" charset="0"/>
                <a:ea typeface="+mn-ea"/>
                <a:cs typeface="+mn-cs"/>
              </a:defRPr>
            </a:lvl6pPr>
            <a:lvl7pPr marL="2743200" algn="l" defTabSz="914400" rtl="0" eaLnBrk="1" latinLnBrk="0" hangingPunct="1">
              <a:defRPr sz="3200" kern="1200">
                <a:solidFill>
                  <a:schemeClr val="tx1"/>
                </a:solidFill>
                <a:latin typeface="GE Inspira Pitch" pitchFamily="34" charset="0"/>
                <a:ea typeface="+mn-ea"/>
                <a:cs typeface="+mn-cs"/>
              </a:defRPr>
            </a:lvl7pPr>
            <a:lvl8pPr marL="3200400" algn="l" defTabSz="914400" rtl="0" eaLnBrk="1" latinLnBrk="0" hangingPunct="1">
              <a:defRPr sz="3200" kern="1200">
                <a:solidFill>
                  <a:schemeClr val="tx1"/>
                </a:solidFill>
                <a:latin typeface="GE Inspira Pitch" pitchFamily="34" charset="0"/>
                <a:ea typeface="+mn-ea"/>
                <a:cs typeface="+mn-cs"/>
              </a:defRPr>
            </a:lvl8pPr>
            <a:lvl9pPr marL="3657600" algn="l" defTabSz="914400" rtl="0" eaLnBrk="1" latinLnBrk="0" hangingPunct="1">
              <a:defRPr sz="3200" kern="1200">
                <a:solidFill>
                  <a:schemeClr val="tx1"/>
                </a:solidFill>
                <a:latin typeface="GE Inspira Pitch" pitchFamily="34" charset="0"/>
                <a:ea typeface="+mn-ea"/>
                <a:cs typeface="+mn-cs"/>
              </a:defRPr>
            </a:lvl9pPr>
          </a:lstStyle>
          <a:p>
            <a:pPr algn="ctr"/>
            <a:r>
              <a:rPr lang="en-US">
                <a:solidFill>
                  <a:srgbClr val="FFFFFF"/>
                </a:solidFill>
              </a:rPr>
              <a:t>GE Confidential - Distribute to authorized individuals only.</a:t>
            </a:r>
            <a:endParaRPr dirty="0">
              <a:solidFill>
                <a:srgbClr val="FFFFFF"/>
              </a:solidFill>
            </a:endParaRPr>
          </a:p>
        </p:txBody>
      </p:sp>
    </p:spTree>
    <p:extLst>
      <p:ext uri="{BB962C8B-B14F-4D97-AF65-F5344CB8AC3E}">
        <p14:creationId xmlns:p14="http://schemas.microsoft.com/office/powerpoint/2010/main" val="2072538000"/>
      </p:ext>
    </p:extLst>
  </p:cSld>
  <p:clrMapOvr>
    <a:masterClrMapping/>
  </p:clrMapOvr>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End Slide">
    <p:spTree>
      <p:nvGrpSpPr>
        <p:cNvPr id="1" name=""/>
        <p:cNvGrpSpPr/>
        <p:nvPr/>
      </p:nvGrpSpPr>
      <p:grpSpPr>
        <a:xfrm>
          <a:off x="0" y="0"/>
          <a:ext cx="0" cy="0"/>
          <a:chOff x="0" y="0"/>
          <a:chExt cx="0" cy="0"/>
        </a:xfrm>
      </p:grpSpPr>
      <p:pic>
        <p:nvPicPr>
          <p:cNvPr id="3" name="Picture 5" descr="D:\Documents and Settings\200015691\Desktop\Ivan Files\Downloads\IAW Tagline\IAW Tagline PPT use\One Line-Horizontal\GE_lockup_PMS7455_IaW_pp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7475" y="2733675"/>
            <a:ext cx="3687763" cy="1350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9349932"/>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6392" y="2130485"/>
            <a:ext cx="7771277" cy="1470722"/>
          </a:xfrm>
        </p:spPr>
        <p:txBody>
          <a:bodyPr/>
          <a:lstStyle/>
          <a:p>
            <a:r>
              <a:rPr lang="en-US" smtClean="0"/>
              <a:t>Click to edit Master title style</a:t>
            </a:r>
            <a:endParaRPr lang="de-DE"/>
          </a:p>
        </p:txBody>
      </p:sp>
      <p:sp>
        <p:nvSpPr>
          <p:cNvPr id="3" name="Subtitle 2"/>
          <p:cNvSpPr>
            <a:spLocks noGrp="1"/>
          </p:cNvSpPr>
          <p:nvPr>
            <p:ph type="subTitle" idx="1"/>
          </p:nvPr>
        </p:nvSpPr>
        <p:spPr>
          <a:xfrm>
            <a:off x="1371120" y="3886019"/>
            <a:ext cx="6401762" cy="1752313"/>
          </a:xfrm>
        </p:spPr>
        <p:txBody>
          <a:bodyPr/>
          <a:lstStyle>
            <a:lvl1pPr marL="0" indent="0" algn="ctr">
              <a:buNone/>
              <a:defRPr>
                <a:solidFill>
                  <a:schemeClr val="tx1">
                    <a:tint val="75000"/>
                  </a:schemeClr>
                </a:solidFill>
              </a:defRPr>
            </a:lvl1pPr>
            <a:lvl2pPr marL="460793" indent="0" algn="ctr">
              <a:buNone/>
              <a:defRPr>
                <a:solidFill>
                  <a:schemeClr val="tx1">
                    <a:tint val="75000"/>
                  </a:schemeClr>
                </a:solidFill>
              </a:defRPr>
            </a:lvl2pPr>
            <a:lvl3pPr marL="921590" indent="0" algn="ctr">
              <a:buNone/>
              <a:defRPr>
                <a:solidFill>
                  <a:schemeClr val="tx1">
                    <a:tint val="75000"/>
                  </a:schemeClr>
                </a:solidFill>
              </a:defRPr>
            </a:lvl3pPr>
            <a:lvl4pPr marL="1382383" indent="0" algn="ctr">
              <a:buNone/>
              <a:defRPr>
                <a:solidFill>
                  <a:schemeClr val="tx1">
                    <a:tint val="75000"/>
                  </a:schemeClr>
                </a:solidFill>
              </a:defRPr>
            </a:lvl4pPr>
            <a:lvl5pPr marL="1843178" indent="0" algn="ctr">
              <a:buNone/>
              <a:defRPr>
                <a:solidFill>
                  <a:schemeClr val="tx1">
                    <a:tint val="75000"/>
                  </a:schemeClr>
                </a:solidFill>
              </a:defRPr>
            </a:lvl5pPr>
            <a:lvl6pPr marL="2303974" indent="0" algn="ctr">
              <a:buNone/>
              <a:defRPr>
                <a:solidFill>
                  <a:schemeClr val="tx1">
                    <a:tint val="75000"/>
                  </a:schemeClr>
                </a:solidFill>
              </a:defRPr>
            </a:lvl6pPr>
            <a:lvl7pPr marL="2764768" indent="0" algn="ctr">
              <a:buNone/>
              <a:defRPr>
                <a:solidFill>
                  <a:schemeClr val="tx1">
                    <a:tint val="75000"/>
                  </a:schemeClr>
                </a:solidFill>
              </a:defRPr>
            </a:lvl7pPr>
            <a:lvl8pPr marL="3225556" indent="0" algn="ctr">
              <a:buNone/>
              <a:defRPr>
                <a:solidFill>
                  <a:schemeClr val="tx1">
                    <a:tint val="75000"/>
                  </a:schemeClr>
                </a:solidFill>
              </a:defRPr>
            </a:lvl8pPr>
            <a:lvl9pPr marL="3686355" indent="0" algn="ctr">
              <a:buNone/>
              <a:defRPr>
                <a:solidFill>
                  <a:schemeClr val="tx1">
                    <a:tint val="75000"/>
                  </a:schemeClr>
                </a:solidFill>
              </a:defRPr>
            </a:lvl9pPr>
          </a:lstStyle>
          <a:p>
            <a:r>
              <a:rPr lang="en-US" smtClean="0"/>
              <a:t>Click to edit Master subtitle style</a:t>
            </a:r>
            <a:endParaRPr lang="de-DE"/>
          </a:p>
        </p:txBody>
      </p:sp>
      <p:sp>
        <p:nvSpPr>
          <p:cNvPr id="4" name="Date Placeholder 3"/>
          <p:cNvSpPr>
            <a:spLocks noGrp="1"/>
          </p:cNvSpPr>
          <p:nvPr>
            <p:ph type="dt" sz="half" idx="10"/>
          </p:nvPr>
        </p:nvSpPr>
        <p:spPr/>
        <p:txBody>
          <a:bodyPr/>
          <a:lstStyle>
            <a:lvl1pPr>
              <a:defRPr/>
            </a:lvl1pPr>
          </a:lstStyle>
          <a:p>
            <a:pPr>
              <a:defRPr/>
            </a:pPr>
            <a:fld id="{8A5E559D-AD1F-4D1C-BC72-11382CD5A529}" type="datetimeFigureOut">
              <a:rPr lang="de-DE"/>
              <a:pPr>
                <a:defRPr/>
              </a:pPr>
              <a:t>23.06.2015</a:t>
            </a:fld>
            <a:endParaRPr lang="de-DE"/>
          </a:p>
        </p:txBody>
      </p:sp>
      <p:sp>
        <p:nvSpPr>
          <p:cNvPr id="5" name="Footer Placeholder 4"/>
          <p:cNvSpPr>
            <a:spLocks noGrp="1"/>
          </p:cNvSpPr>
          <p:nvPr>
            <p:ph type="ftr" sz="quarter" idx="11"/>
          </p:nvPr>
        </p:nvSpPr>
        <p:spPr/>
        <p:txBody>
          <a:bodyPr/>
          <a:lstStyle>
            <a:lvl1pPr>
              <a:defRPr/>
            </a:lvl1pPr>
          </a:lstStyle>
          <a:p>
            <a:pPr>
              <a:defRPr/>
            </a:pPr>
            <a:endParaRPr lang="de-DE"/>
          </a:p>
        </p:txBody>
      </p:sp>
      <p:sp>
        <p:nvSpPr>
          <p:cNvPr id="6" name="Slide Number Placeholder 5"/>
          <p:cNvSpPr>
            <a:spLocks noGrp="1"/>
          </p:cNvSpPr>
          <p:nvPr>
            <p:ph type="sldNum" sz="quarter" idx="12"/>
          </p:nvPr>
        </p:nvSpPr>
        <p:spPr>
          <a:xfrm>
            <a:off x="6553200" y="6356350"/>
            <a:ext cx="2133600" cy="365125"/>
          </a:xfrm>
          <a:prstGeom prst="rect">
            <a:avLst/>
          </a:prstGeom>
        </p:spPr>
        <p:txBody>
          <a:bodyPr lIns="92161" tIns="46079" rIns="92161" bIns="46079"/>
          <a:lstStyle>
            <a:lvl1pPr>
              <a:defRPr>
                <a:solidFill>
                  <a:srgbClr val="800080"/>
                </a:solidFill>
                <a:cs typeface="Arial" charset="0"/>
              </a:defRPr>
            </a:lvl1pPr>
          </a:lstStyle>
          <a:p>
            <a:pPr>
              <a:defRPr/>
            </a:pPr>
            <a:fld id="{7C085600-A358-4B31-802E-F7DBA28FAA5E}" type="slidenum">
              <a:rPr lang="de-DE"/>
              <a:pPr>
                <a:defRPr/>
              </a:pPr>
              <a:t>‹#›</a:t>
            </a:fld>
            <a:endParaRPr lang="de-DE"/>
          </a:p>
        </p:txBody>
      </p:sp>
    </p:spTree>
    <p:extLst>
      <p:ext uri="{BB962C8B-B14F-4D97-AF65-F5344CB8AC3E}">
        <p14:creationId xmlns:p14="http://schemas.microsoft.com/office/powerpoint/2010/main" val="28177373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D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Date Placeholder 3"/>
          <p:cNvSpPr>
            <a:spLocks noGrp="1"/>
          </p:cNvSpPr>
          <p:nvPr>
            <p:ph type="dt" sz="half" idx="10"/>
          </p:nvPr>
        </p:nvSpPr>
        <p:spPr/>
        <p:txBody>
          <a:bodyPr/>
          <a:lstStyle>
            <a:lvl1pPr>
              <a:defRPr/>
            </a:lvl1pPr>
          </a:lstStyle>
          <a:p>
            <a:pPr>
              <a:defRPr/>
            </a:pPr>
            <a:fld id="{DFF3FA82-DB32-42CE-8C17-FA697B25BD75}" type="datetimeFigureOut">
              <a:rPr lang="de-DE"/>
              <a:pPr>
                <a:defRPr/>
              </a:pPr>
              <a:t>23.06.2015</a:t>
            </a:fld>
            <a:endParaRPr lang="de-DE"/>
          </a:p>
        </p:txBody>
      </p:sp>
      <p:sp>
        <p:nvSpPr>
          <p:cNvPr id="5" name="Footer Placeholder 4"/>
          <p:cNvSpPr>
            <a:spLocks noGrp="1"/>
          </p:cNvSpPr>
          <p:nvPr>
            <p:ph type="ftr" sz="quarter" idx="11"/>
          </p:nvPr>
        </p:nvSpPr>
        <p:spPr/>
        <p:txBody>
          <a:bodyPr/>
          <a:lstStyle>
            <a:lvl1pPr>
              <a:defRPr/>
            </a:lvl1pPr>
          </a:lstStyle>
          <a:p>
            <a:pPr>
              <a:defRPr/>
            </a:pPr>
            <a:endParaRPr lang="de-DE"/>
          </a:p>
        </p:txBody>
      </p:sp>
      <p:sp>
        <p:nvSpPr>
          <p:cNvPr id="6" name="Slide Number Placeholder 5"/>
          <p:cNvSpPr>
            <a:spLocks noGrp="1"/>
          </p:cNvSpPr>
          <p:nvPr>
            <p:ph type="sldNum" sz="quarter" idx="12"/>
          </p:nvPr>
        </p:nvSpPr>
        <p:spPr>
          <a:xfrm>
            <a:off x="6553200" y="6356350"/>
            <a:ext cx="2133600" cy="365125"/>
          </a:xfrm>
          <a:prstGeom prst="rect">
            <a:avLst/>
          </a:prstGeom>
        </p:spPr>
        <p:txBody>
          <a:bodyPr lIns="92161" tIns="46079" rIns="92161" bIns="46079"/>
          <a:lstStyle>
            <a:lvl1pPr>
              <a:defRPr>
                <a:solidFill>
                  <a:srgbClr val="800080"/>
                </a:solidFill>
                <a:cs typeface="Arial" charset="0"/>
              </a:defRPr>
            </a:lvl1pPr>
          </a:lstStyle>
          <a:p>
            <a:pPr>
              <a:defRPr/>
            </a:pPr>
            <a:fld id="{09A0175B-7C3E-4961-9B0F-BEF072FAF1EC}" type="slidenum">
              <a:rPr lang="de-DE"/>
              <a:pPr>
                <a:defRPr/>
              </a:pPr>
              <a:t>‹#›</a:t>
            </a:fld>
            <a:endParaRPr lang="de-DE"/>
          </a:p>
        </p:txBody>
      </p:sp>
    </p:spTree>
    <p:extLst>
      <p:ext uri="{BB962C8B-B14F-4D97-AF65-F5344CB8AC3E}">
        <p14:creationId xmlns:p14="http://schemas.microsoft.com/office/powerpoint/2010/main" val="1732415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1659" y="4407341"/>
            <a:ext cx="7772882" cy="1361302"/>
          </a:xfrm>
        </p:spPr>
        <p:txBody>
          <a:bodyPr anchor="t"/>
          <a:lstStyle>
            <a:lvl1pPr algn="l">
              <a:defRPr sz="4000" b="1" cap="all"/>
            </a:lvl1pPr>
          </a:lstStyle>
          <a:p>
            <a:r>
              <a:rPr lang="en-US" smtClean="0"/>
              <a:t>Click to edit Master title style</a:t>
            </a:r>
            <a:endParaRPr lang="de-DE"/>
          </a:p>
        </p:txBody>
      </p:sp>
      <p:sp>
        <p:nvSpPr>
          <p:cNvPr id="3" name="Text Placeholder 2"/>
          <p:cNvSpPr>
            <a:spLocks noGrp="1"/>
          </p:cNvSpPr>
          <p:nvPr>
            <p:ph type="body" idx="1"/>
          </p:nvPr>
        </p:nvSpPr>
        <p:spPr>
          <a:xfrm>
            <a:off x="721659" y="2906042"/>
            <a:ext cx="7772882" cy="1501294"/>
          </a:xfrm>
        </p:spPr>
        <p:txBody>
          <a:bodyPr anchor="b"/>
          <a:lstStyle>
            <a:lvl1pPr marL="0" indent="0">
              <a:buNone/>
              <a:defRPr sz="2000">
                <a:solidFill>
                  <a:schemeClr val="tx1">
                    <a:tint val="75000"/>
                  </a:schemeClr>
                </a:solidFill>
              </a:defRPr>
            </a:lvl1pPr>
            <a:lvl2pPr marL="460793" indent="0">
              <a:buNone/>
              <a:defRPr sz="1800">
                <a:solidFill>
                  <a:schemeClr val="tx1">
                    <a:tint val="75000"/>
                  </a:schemeClr>
                </a:solidFill>
              </a:defRPr>
            </a:lvl2pPr>
            <a:lvl3pPr marL="921590" indent="0">
              <a:buNone/>
              <a:defRPr sz="1600">
                <a:solidFill>
                  <a:schemeClr val="tx1">
                    <a:tint val="75000"/>
                  </a:schemeClr>
                </a:solidFill>
              </a:defRPr>
            </a:lvl3pPr>
            <a:lvl4pPr marL="1382383" indent="0">
              <a:buNone/>
              <a:defRPr sz="1400">
                <a:solidFill>
                  <a:schemeClr val="tx1">
                    <a:tint val="75000"/>
                  </a:schemeClr>
                </a:solidFill>
              </a:defRPr>
            </a:lvl4pPr>
            <a:lvl5pPr marL="1843178" indent="0">
              <a:buNone/>
              <a:defRPr sz="1400">
                <a:solidFill>
                  <a:schemeClr val="tx1">
                    <a:tint val="75000"/>
                  </a:schemeClr>
                </a:solidFill>
              </a:defRPr>
            </a:lvl5pPr>
            <a:lvl6pPr marL="2303974" indent="0">
              <a:buNone/>
              <a:defRPr sz="1400">
                <a:solidFill>
                  <a:schemeClr val="tx1">
                    <a:tint val="75000"/>
                  </a:schemeClr>
                </a:solidFill>
              </a:defRPr>
            </a:lvl6pPr>
            <a:lvl7pPr marL="2764768" indent="0">
              <a:buNone/>
              <a:defRPr sz="1400">
                <a:solidFill>
                  <a:schemeClr val="tx1">
                    <a:tint val="75000"/>
                  </a:schemeClr>
                </a:solidFill>
              </a:defRPr>
            </a:lvl7pPr>
            <a:lvl8pPr marL="3225556" indent="0">
              <a:buNone/>
              <a:defRPr sz="1400">
                <a:solidFill>
                  <a:schemeClr val="tx1">
                    <a:tint val="75000"/>
                  </a:schemeClr>
                </a:solidFill>
              </a:defRPr>
            </a:lvl8pPr>
            <a:lvl9pPr marL="3686355"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872EC88-54E9-4362-8FF4-6FDAE2AD867E}" type="datetimeFigureOut">
              <a:rPr lang="de-DE"/>
              <a:pPr>
                <a:defRPr/>
              </a:pPr>
              <a:t>23.06.2015</a:t>
            </a:fld>
            <a:endParaRPr lang="de-DE"/>
          </a:p>
        </p:txBody>
      </p:sp>
      <p:sp>
        <p:nvSpPr>
          <p:cNvPr id="5" name="Footer Placeholder 4"/>
          <p:cNvSpPr>
            <a:spLocks noGrp="1"/>
          </p:cNvSpPr>
          <p:nvPr>
            <p:ph type="ftr" sz="quarter" idx="11"/>
          </p:nvPr>
        </p:nvSpPr>
        <p:spPr/>
        <p:txBody>
          <a:bodyPr/>
          <a:lstStyle>
            <a:lvl1pPr>
              <a:defRPr/>
            </a:lvl1pPr>
          </a:lstStyle>
          <a:p>
            <a:pPr>
              <a:defRPr/>
            </a:pPr>
            <a:endParaRPr lang="de-DE"/>
          </a:p>
        </p:txBody>
      </p:sp>
      <p:sp>
        <p:nvSpPr>
          <p:cNvPr id="6" name="Slide Number Placeholder 5"/>
          <p:cNvSpPr>
            <a:spLocks noGrp="1"/>
          </p:cNvSpPr>
          <p:nvPr>
            <p:ph type="sldNum" sz="quarter" idx="12"/>
          </p:nvPr>
        </p:nvSpPr>
        <p:spPr>
          <a:xfrm>
            <a:off x="6553200" y="6356350"/>
            <a:ext cx="2133600" cy="365125"/>
          </a:xfrm>
          <a:prstGeom prst="rect">
            <a:avLst/>
          </a:prstGeom>
        </p:spPr>
        <p:txBody>
          <a:bodyPr lIns="92161" tIns="46079" rIns="92161" bIns="46079"/>
          <a:lstStyle>
            <a:lvl1pPr>
              <a:defRPr>
                <a:solidFill>
                  <a:srgbClr val="800080"/>
                </a:solidFill>
                <a:cs typeface="Arial" charset="0"/>
              </a:defRPr>
            </a:lvl1pPr>
          </a:lstStyle>
          <a:p>
            <a:pPr>
              <a:defRPr/>
            </a:pPr>
            <a:fld id="{AC07D177-3A79-45D3-9028-AF608EC06C3A}" type="slidenum">
              <a:rPr lang="de-DE"/>
              <a:pPr>
                <a:defRPr/>
              </a:pPr>
              <a:t>‹#›</a:t>
            </a:fld>
            <a:endParaRPr lang="de-DE"/>
          </a:p>
        </p:txBody>
      </p:sp>
    </p:spTree>
    <p:extLst>
      <p:ext uri="{BB962C8B-B14F-4D97-AF65-F5344CB8AC3E}">
        <p14:creationId xmlns:p14="http://schemas.microsoft.com/office/powerpoint/2010/main" val="35397602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DE"/>
          </a:p>
        </p:txBody>
      </p:sp>
      <p:sp>
        <p:nvSpPr>
          <p:cNvPr id="3" name="Content Placeholder 2"/>
          <p:cNvSpPr>
            <a:spLocks noGrp="1"/>
          </p:cNvSpPr>
          <p:nvPr>
            <p:ph sz="half" idx="1"/>
          </p:nvPr>
        </p:nvSpPr>
        <p:spPr>
          <a:xfrm>
            <a:off x="457066" y="1599450"/>
            <a:ext cx="4037985" cy="452640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Content Placeholder 3"/>
          <p:cNvSpPr>
            <a:spLocks noGrp="1"/>
          </p:cNvSpPr>
          <p:nvPr>
            <p:ph sz="half" idx="2"/>
          </p:nvPr>
        </p:nvSpPr>
        <p:spPr>
          <a:xfrm>
            <a:off x="4649005" y="1599450"/>
            <a:ext cx="4037985" cy="452640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5" name="Date Placeholder 4"/>
          <p:cNvSpPr>
            <a:spLocks noGrp="1"/>
          </p:cNvSpPr>
          <p:nvPr>
            <p:ph type="dt" sz="half" idx="10"/>
          </p:nvPr>
        </p:nvSpPr>
        <p:spPr/>
        <p:txBody>
          <a:bodyPr/>
          <a:lstStyle>
            <a:lvl1pPr>
              <a:defRPr/>
            </a:lvl1pPr>
          </a:lstStyle>
          <a:p>
            <a:pPr>
              <a:defRPr/>
            </a:pPr>
            <a:fld id="{9F0523D9-75B4-48C6-B901-C90F1C8B1371}" type="datetimeFigureOut">
              <a:rPr lang="de-DE"/>
              <a:pPr>
                <a:defRPr/>
              </a:pPr>
              <a:t>23.06.2015</a:t>
            </a:fld>
            <a:endParaRPr lang="de-DE"/>
          </a:p>
        </p:txBody>
      </p:sp>
      <p:sp>
        <p:nvSpPr>
          <p:cNvPr id="6" name="Footer Placeholder 5"/>
          <p:cNvSpPr>
            <a:spLocks noGrp="1"/>
          </p:cNvSpPr>
          <p:nvPr>
            <p:ph type="ftr" sz="quarter" idx="11"/>
          </p:nvPr>
        </p:nvSpPr>
        <p:spPr/>
        <p:txBody>
          <a:bodyPr/>
          <a:lstStyle>
            <a:lvl1pPr>
              <a:defRPr/>
            </a:lvl1pPr>
          </a:lstStyle>
          <a:p>
            <a:pPr>
              <a:defRPr/>
            </a:pPr>
            <a:endParaRPr lang="de-DE"/>
          </a:p>
        </p:txBody>
      </p:sp>
      <p:sp>
        <p:nvSpPr>
          <p:cNvPr id="7" name="Slide Number Placeholder 6"/>
          <p:cNvSpPr>
            <a:spLocks noGrp="1"/>
          </p:cNvSpPr>
          <p:nvPr>
            <p:ph type="sldNum" sz="quarter" idx="12"/>
          </p:nvPr>
        </p:nvSpPr>
        <p:spPr>
          <a:xfrm>
            <a:off x="6553200" y="6356350"/>
            <a:ext cx="2133600" cy="365125"/>
          </a:xfrm>
          <a:prstGeom prst="rect">
            <a:avLst/>
          </a:prstGeom>
        </p:spPr>
        <p:txBody>
          <a:bodyPr lIns="92161" tIns="46079" rIns="92161" bIns="46079"/>
          <a:lstStyle>
            <a:lvl1pPr>
              <a:defRPr>
                <a:solidFill>
                  <a:srgbClr val="800080"/>
                </a:solidFill>
                <a:cs typeface="Arial" charset="0"/>
              </a:defRPr>
            </a:lvl1pPr>
          </a:lstStyle>
          <a:p>
            <a:pPr>
              <a:defRPr/>
            </a:pPr>
            <a:fld id="{BA6037ED-EB46-46FD-A678-33ACCCE42F20}" type="slidenum">
              <a:rPr lang="de-DE"/>
              <a:pPr>
                <a:defRPr/>
              </a:pPr>
              <a:t>‹#›</a:t>
            </a:fld>
            <a:endParaRPr lang="de-DE"/>
          </a:p>
        </p:txBody>
      </p:sp>
    </p:spTree>
    <p:extLst>
      <p:ext uri="{BB962C8B-B14F-4D97-AF65-F5344CB8AC3E}">
        <p14:creationId xmlns:p14="http://schemas.microsoft.com/office/powerpoint/2010/main" val="16860879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de-DE"/>
          </a:p>
        </p:txBody>
      </p:sp>
      <p:sp>
        <p:nvSpPr>
          <p:cNvPr id="3" name="Text Placeholder 2"/>
          <p:cNvSpPr>
            <a:spLocks noGrp="1"/>
          </p:cNvSpPr>
          <p:nvPr>
            <p:ph type="body" idx="1"/>
          </p:nvPr>
        </p:nvSpPr>
        <p:spPr>
          <a:xfrm>
            <a:off x="457043" y="1535118"/>
            <a:ext cx="4039588" cy="640422"/>
          </a:xfrm>
        </p:spPr>
        <p:txBody>
          <a:bodyPr anchor="b"/>
          <a:lstStyle>
            <a:lvl1pPr marL="0" indent="0">
              <a:buNone/>
              <a:defRPr sz="2400" b="1"/>
            </a:lvl1pPr>
            <a:lvl2pPr marL="460793" indent="0">
              <a:buNone/>
              <a:defRPr sz="2000" b="1"/>
            </a:lvl2pPr>
            <a:lvl3pPr marL="921590" indent="0">
              <a:buNone/>
              <a:defRPr sz="1800" b="1"/>
            </a:lvl3pPr>
            <a:lvl4pPr marL="1382383" indent="0">
              <a:buNone/>
              <a:defRPr sz="1600" b="1"/>
            </a:lvl4pPr>
            <a:lvl5pPr marL="1843178" indent="0">
              <a:buNone/>
              <a:defRPr sz="1600" b="1"/>
            </a:lvl5pPr>
            <a:lvl6pPr marL="2303974" indent="0">
              <a:buNone/>
              <a:defRPr sz="1600" b="1"/>
            </a:lvl6pPr>
            <a:lvl7pPr marL="2764768" indent="0">
              <a:buNone/>
              <a:defRPr sz="1600" b="1"/>
            </a:lvl7pPr>
            <a:lvl8pPr marL="3225556" indent="0">
              <a:buNone/>
              <a:defRPr sz="1600" b="1"/>
            </a:lvl8pPr>
            <a:lvl9pPr marL="368635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043" y="2175526"/>
            <a:ext cx="4039588" cy="395035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5" name="Text Placeholder 4"/>
          <p:cNvSpPr>
            <a:spLocks noGrp="1"/>
          </p:cNvSpPr>
          <p:nvPr>
            <p:ph type="body" sz="quarter" idx="3"/>
          </p:nvPr>
        </p:nvSpPr>
        <p:spPr>
          <a:xfrm>
            <a:off x="4645768" y="1535118"/>
            <a:ext cx="4041193" cy="640422"/>
          </a:xfrm>
        </p:spPr>
        <p:txBody>
          <a:bodyPr anchor="b"/>
          <a:lstStyle>
            <a:lvl1pPr marL="0" indent="0">
              <a:buNone/>
              <a:defRPr sz="2400" b="1"/>
            </a:lvl1pPr>
            <a:lvl2pPr marL="460793" indent="0">
              <a:buNone/>
              <a:defRPr sz="2000" b="1"/>
            </a:lvl2pPr>
            <a:lvl3pPr marL="921590" indent="0">
              <a:buNone/>
              <a:defRPr sz="1800" b="1"/>
            </a:lvl3pPr>
            <a:lvl4pPr marL="1382383" indent="0">
              <a:buNone/>
              <a:defRPr sz="1600" b="1"/>
            </a:lvl4pPr>
            <a:lvl5pPr marL="1843178" indent="0">
              <a:buNone/>
              <a:defRPr sz="1600" b="1"/>
            </a:lvl5pPr>
            <a:lvl6pPr marL="2303974" indent="0">
              <a:buNone/>
              <a:defRPr sz="1600" b="1"/>
            </a:lvl6pPr>
            <a:lvl7pPr marL="2764768" indent="0">
              <a:buNone/>
              <a:defRPr sz="1600" b="1"/>
            </a:lvl7pPr>
            <a:lvl8pPr marL="3225556" indent="0">
              <a:buNone/>
              <a:defRPr sz="1600" b="1"/>
            </a:lvl8pPr>
            <a:lvl9pPr marL="368635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768" y="2175526"/>
            <a:ext cx="4041193" cy="395035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7" name="Date Placeholder 6"/>
          <p:cNvSpPr>
            <a:spLocks noGrp="1"/>
          </p:cNvSpPr>
          <p:nvPr>
            <p:ph type="dt" sz="half" idx="10"/>
          </p:nvPr>
        </p:nvSpPr>
        <p:spPr/>
        <p:txBody>
          <a:bodyPr/>
          <a:lstStyle>
            <a:lvl1pPr>
              <a:defRPr/>
            </a:lvl1pPr>
          </a:lstStyle>
          <a:p>
            <a:pPr>
              <a:defRPr/>
            </a:pPr>
            <a:fld id="{33D8FF85-F490-4182-AAB3-13416D1154CD}" type="datetimeFigureOut">
              <a:rPr lang="de-DE"/>
              <a:pPr>
                <a:defRPr/>
              </a:pPr>
              <a:t>23.06.2015</a:t>
            </a:fld>
            <a:endParaRPr lang="de-DE"/>
          </a:p>
        </p:txBody>
      </p:sp>
      <p:sp>
        <p:nvSpPr>
          <p:cNvPr id="8" name="Footer Placeholder 7"/>
          <p:cNvSpPr>
            <a:spLocks noGrp="1"/>
          </p:cNvSpPr>
          <p:nvPr>
            <p:ph type="ftr" sz="quarter" idx="11"/>
          </p:nvPr>
        </p:nvSpPr>
        <p:spPr/>
        <p:txBody>
          <a:bodyPr/>
          <a:lstStyle>
            <a:lvl1pPr>
              <a:defRPr/>
            </a:lvl1pPr>
          </a:lstStyle>
          <a:p>
            <a:pPr>
              <a:defRPr/>
            </a:pPr>
            <a:endParaRPr lang="de-DE"/>
          </a:p>
        </p:txBody>
      </p:sp>
      <p:sp>
        <p:nvSpPr>
          <p:cNvPr id="9" name="Slide Number Placeholder 8"/>
          <p:cNvSpPr>
            <a:spLocks noGrp="1"/>
          </p:cNvSpPr>
          <p:nvPr>
            <p:ph type="sldNum" sz="quarter" idx="12"/>
          </p:nvPr>
        </p:nvSpPr>
        <p:spPr>
          <a:xfrm>
            <a:off x="6553200" y="6356350"/>
            <a:ext cx="2133600" cy="365125"/>
          </a:xfrm>
          <a:prstGeom prst="rect">
            <a:avLst/>
          </a:prstGeom>
        </p:spPr>
        <p:txBody>
          <a:bodyPr lIns="92161" tIns="46079" rIns="92161" bIns="46079"/>
          <a:lstStyle>
            <a:lvl1pPr>
              <a:defRPr>
                <a:solidFill>
                  <a:srgbClr val="800080"/>
                </a:solidFill>
                <a:cs typeface="Arial" charset="0"/>
              </a:defRPr>
            </a:lvl1pPr>
          </a:lstStyle>
          <a:p>
            <a:pPr>
              <a:defRPr/>
            </a:pPr>
            <a:fld id="{72EA8E79-A587-46CF-9A5C-37F529662612}" type="slidenum">
              <a:rPr lang="de-DE"/>
              <a:pPr>
                <a:defRPr/>
              </a:pPr>
              <a:t>‹#›</a:t>
            </a:fld>
            <a:endParaRPr lang="de-DE"/>
          </a:p>
        </p:txBody>
      </p:sp>
    </p:spTree>
    <p:extLst>
      <p:ext uri="{BB962C8B-B14F-4D97-AF65-F5344CB8AC3E}">
        <p14:creationId xmlns:p14="http://schemas.microsoft.com/office/powerpoint/2010/main" val="9612145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DE"/>
          </a:p>
        </p:txBody>
      </p:sp>
      <p:sp>
        <p:nvSpPr>
          <p:cNvPr id="3" name="Date Placeholder 2"/>
          <p:cNvSpPr>
            <a:spLocks noGrp="1"/>
          </p:cNvSpPr>
          <p:nvPr>
            <p:ph type="dt" sz="half" idx="10"/>
          </p:nvPr>
        </p:nvSpPr>
        <p:spPr/>
        <p:txBody>
          <a:bodyPr/>
          <a:lstStyle>
            <a:lvl1pPr>
              <a:defRPr/>
            </a:lvl1pPr>
          </a:lstStyle>
          <a:p>
            <a:pPr>
              <a:defRPr/>
            </a:pPr>
            <a:fld id="{A519859B-7771-441A-9917-DC9A067614CF}" type="datetimeFigureOut">
              <a:rPr lang="de-DE"/>
              <a:pPr>
                <a:defRPr/>
              </a:pPr>
              <a:t>23.06.2015</a:t>
            </a:fld>
            <a:endParaRPr lang="de-DE"/>
          </a:p>
        </p:txBody>
      </p:sp>
      <p:sp>
        <p:nvSpPr>
          <p:cNvPr id="4" name="Footer Placeholder 3"/>
          <p:cNvSpPr>
            <a:spLocks noGrp="1"/>
          </p:cNvSpPr>
          <p:nvPr>
            <p:ph type="ftr" sz="quarter" idx="11"/>
          </p:nvPr>
        </p:nvSpPr>
        <p:spPr/>
        <p:txBody>
          <a:bodyPr/>
          <a:lstStyle>
            <a:lvl1pPr>
              <a:defRPr/>
            </a:lvl1pPr>
          </a:lstStyle>
          <a:p>
            <a:pPr>
              <a:defRPr/>
            </a:pPr>
            <a:endParaRPr lang="de-DE"/>
          </a:p>
        </p:txBody>
      </p:sp>
      <p:sp>
        <p:nvSpPr>
          <p:cNvPr id="5" name="Slide Number Placeholder 4"/>
          <p:cNvSpPr>
            <a:spLocks noGrp="1"/>
          </p:cNvSpPr>
          <p:nvPr>
            <p:ph type="sldNum" sz="quarter" idx="12"/>
          </p:nvPr>
        </p:nvSpPr>
        <p:spPr>
          <a:xfrm>
            <a:off x="6553200" y="6356350"/>
            <a:ext cx="2133600" cy="365125"/>
          </a:xfrm>
          <a:prstGeom prst="rect">
            <a:avLst/>
          </a:prstGeom>
        </p:spPr>
        <p:txBody>
          <a:bodyPr lIns="92161" tIns="46079" rIns="92161" bIns="46079"/>
          <a:lstStyle>
            <a:lvl1pPr>
              <a:defRPr>
                <a:solidFill>
                  <a:srgbClr val="800080"/>
                </a:solidFill>
                <a:cs typeface="Arial" charset="0"/>
              </a:defRPr>
            </a:lvl1pPr>
          </a:lstStyle>
          <a:p>
            <a:pPr>
              <a:defRPr/>
            </a:pPr>
            <a:fld id="{B8766CAD-2F54-429A-8BD8-70B96AF3238B}" type="slidenum">
              <a:rPr lang="de-DE"/>
              <a:pPr>
                <a:defRPr/>
              </a:pPr>
              <a:t>‹#›</a:t>
            </a:fld>
            <a:endParaRPr lang="de-DE"/>
          </a:p>
        </p:txBody>
      </p:sp>
    </p:spTree>
    <p:extLst>
      <p:ext uri="{BB962C8B-B14F-4D97-AF65-F5344CB8AC3E}">
        <p14:creationId xmlns:p14="http://schemas.microsoft.com/office/powerpoint/2010/main" val="33239680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AAE72D54-A048-41E2-BF4D-66861B65CE56}" type="datetimeFigureOut">
              <a:rPr lang="de-DE"/>
              <a:pPr>
                <a:defRPr/>
              </a:pPr>
              <a:t>23.06.2015</a:t>
            </a:fld>
            <a:endParaRPr lang="de-DE"/>
          </a:p>
        </p:txBody>
      </p:sp>
      <p:sp>
        <p:nvSpPr>
          <p:cNvPr id="3" name="Footer Placeholder 2"/>
          <p:cNvSpPr>
            <a:spLocks noGrp="1"/>
          </p:cNvSpPr>
          <p:nvPr>
            <p:ph type="ftr" sz="quarter" idx="11"/>
          </p:nvPr>
        </p:nvSpPr>
        <p:spPr/>
        <p:txBody>
          <a:bodyPr/>
          <a:lstStyle>
            <a:lvl1pPr>
              <a:defRPr/>
            </a:lvl1pPr>
          </a:lstStyle>
          <a:p>
            <a:pPr>
              <a:defRPr/>
            </a:pPr>
            <a:endParaRPr lang="de-DE"/>
          </a:p>
        </p:txBody>
      </p:sp>
      <p:sp>
        <p:nvSpPr>
          <p:cNvPr id="4" name="Slide Number Placeholder 3"/>
          <p:cNvSpPr>
            <a:spLocks noGrp="1"/>
          </p:cNvSpPr>
          <p:nvPr>
            <p:ph type="sldNum" sz="quarter" idx="12"/>
          </p:nvPr>
        </p:nvSpPr>
        <p:spPr>
          <a:xfrm>
            <a:off x="6553200" y="6356350"/>
            <a:ext cx="2133600" cy="365125"/>
          </a:xfrm>
          <a:prstGeom prst="rect">
            <a:avLst/>
          </a:prstGeom>
        </p:spPr>
        <p:txBody>
          <a:bodyPr lIns="92161" tIns="46079" rIns="92161" bIns="46079"/>
          <a:lstStyle>
            <a:lvl1pPr>
              <a:defRPr>
                <a:solidFill>
                  <a:srgbClr val="800080"/>
                </a:solidFill>
                <a:cs typeface="Arial" charset="0"/>
              </a:defRPr>
            </a:lvl1pPr>
          </a:lstStyle>
          <a:p>
            <a:pPr>
              <a:defRPr/>
            </a:pPr>
            <a:fld id="{21B1D643-70C9-4F95-B6FF-9953A5F02814}" type="slidenum">
              <a:rPr lang="de-DE"/>
              <a:pPr>
                <a:defRPr/>
              </a:pPr>
              <a:t>‹#›</a:t>
            </a:fld>
            <a:endParaRPr lang="de-DE"/>
          </a:p>
        </p:txBody>
      </p:sp>
    </p:spTree>
    <p:extLst>
      <p:ext uri="{BB962C8B-B14F-4D97-AF65-F5344CB8AC3E}">
        <p14:creationId xmlns:p14="http://schemas.microsoft.com/office/powerpoint/2010/main" val="32740605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042" y="273579"/>
            <a:ext cx="3008443" cy="1161773"/>
          </a:xfrm>
        </p:spPr>
        <p:txBody>
          <a:bodyPr anchor="b"/>
          <a:lstStyle>
            <a:lvl1pPr algn="l">
              <a:defRPr sz="2000" b="1"/>
            </a:lvl1pPr>
          </a:lstStyle>
          <a:p>
            <a:r>
              <a:rPr lang="en-US" smtClean="0"/>
              <a:t>Click to edit Master title style</a:t>
            </a:r>
            <a:endParaRPr lang="de-DE"/>
          </a:p>
        </p:txBody>
      </p:sp>
      <p:sp>
        <p:nvSpPr>
          <p:cNvPr id="3" name="Content Placeholder 2"/>
          <p:cNvSpPr>
            <a:spLocks noGrp="1"/>
          </p:cNvSpPr>
          <p:nvPr>
            <p:ph idx="1"/>
          </p:nvPr>
        </p:nvSpPr>
        <p:spPr>
          <a:xfrm>
            <a:off x="3574557" y="273548"/>
            <a:ext cx="5112429" cy="585231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Text Placeholder 3"/>
          <p:cNvSpPr>
            <a:spLocks noGrp="1"/>
          </p:cNvSpPr>
          <p:nvPr>
            <p:ph type="body" sz="half" idx="2"/>
          </p:nvPr>
        </p:nvSpPr>
        <p:spPr>
          <a:xfrm>
            <a:off x="457042" y="1435329"/>
            <a:ext cx="3008443" cy="4690538"/>
          </a:xfrm>
        </p:spPr>
        <p:txBody>
          <a:bodyPr/>
          <a:lstStyle>
            <a:lvl1pPr marL="0" indent="0">
              <a:buNone/>
              <a:defRPr sz="1400"/>
            </a:lvl1pPr>
            <a:lvl2pPr marL="460793" indent="0">
              <a:buNone/>
              <a:defRPr sz="1200"/>
            </a:lvl2pPr>
            <a:lvl3pPr marL="921590" indent="0">
              <a:buNone/>
              <a:defRPr sz="1000"/>
            </a:lvl3pPr>
            <a:lvl4pPr marL="1382383" indent="0">
              <a:buNone/>
              <a:defRPr sz="900"/>
            </a:lvl4pPr>
            <a:lvl5pPr marL="1843178" indent="0">
              <a:buNone/>
              <a:defRPr sz="900"/>
            </a:lvl5pPr>
            <a:lvl6pPr marL="2303974" indent="0">
              <a:buNone/>
              <a:defRPr sz="900"/>
            </a:lvl6pPr>
            <a:lvl7pPr marL="2764768" indent="0">
              <a:buNone/>
              <a:defRPr sz="900"/>
            </a:lvl7pPr>
            <a:lvl8pPr marL="3225556" indent="0">
              <a:buNone/>
              <a:defRPr sz="900"/>
            </a:lvl8pPr>
            <a:lvl9pPr marL="368635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FBD4441A-289C-41B0-8C86-7C90DE20E2CD}" type="datetimeFigureOut">
              <a:rPr lang="de-DE"/>
              <a:pPr>
                <a:defRPr/>
              </a:pPr>
              <a:t>23.06.2015</a:t>
            </a:fld>
            <a:endParaRPr lang="de-DE"/>
          </a:p>
        </p:txBody>
      </p:sp>
      <p:sp>
        <p:nvSpPr>
          <p:cNvPr id="6" name="Footer Placeholder 5"/>
          <p:cNvSpPr>
            <a:spLocks noGrp="1"/>
          </p:cNvSpPr>
          <p:nvPr>
            <p:ph type="ftr" sz="quarter" idx="11"/>
          </p:nvPr>
        </p:nvSpPr>
        <p:spPr/>
        <p:txBody>
          <a:bodyPr/>
          <a:lstStyle>
            <a:lvl1pPr>
              <a:defRPr/>
            </a:lvl1pPr>
          </a:lstStyle>
          <a:p>
            <a:pPr>
              <a:defRPr/>
            </a:pPr>
            <a:endParaRPr lang="de-DE"/>
          </a:p>
        </p:txBody>
      </p:sp>
      <p:sp>
        <p:nvSpPr>
          <p:cNvPr id="7" name="Slide Number Placeholder 6"/>
          <p:cNvSpPr>
            <a:spLocks noGrp="1"/>
          </p:cNvSpPr>
          <p:nvPr>
            <p:ph type="sldNum" sz="quarter" idx="12"/>
          </p:nvPr>
        </p:nvSpPr>
        <p:spPr>
          <a:xfrm>
            <a:off x="6553200" y="6356350"/>
            <a:ext cx="2133600" cy="365125"/>
          </a:xfrm>
          <a:prstGeom prst="rect">
            <a:avLst/>
          </a:prstGeom>
        </p:spPr>
        <p:txBody>
          <a:bodyPr lIns="92161" tIns="46079" rIns="92161" bIns="46079"/>
          <a:lstStyle>
            <a:lvl1pPr>
              <a:defRPr>
                <a:solidFill>
                  <a:srgbClr val="800080"/>
                </a:solidFill>
                <a:cs typeface="Arial" charset="0"/>
              </a:defRPr>
            </a:lvl1pPr>
          </a:lstStyle>
          <a:p>
            <a:pPr>
              <a:defRPr/>
            </a:pPr>
            <a:fld id="{BA7372E8-8BD5-4136-A270-E95407E256B7}" type="slidenum">
              <a:rPr lang="de-DE"/>
              <a:pPr>
                <a:defRPr/>
              </a:pPr>
              <a:t>‹#›</a:t>
            </a:fld>
            <a:endParaRPr lang="de-DE"/>
          </a:p>
        </p:txBody>
      </p:sp>
    </p:spTree>
    <p:extLst>
      <p:ext uri="{BB962C8B-B14F-4D97-AF65-F5344CB8AC3E}">
        <p14:creationId xmlns:p14="http://schemas.microsoft.com/office/powerpoint/2010/main" val="27331344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D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Date Placeholder 3"/>
          <p:cNvSpPr>
            <a:spLocks noGrp="1"/>
          </p:cNvSpPr>
          <p:nvPr>
            <p:ph type="dt" sz="half" idx="10"/>
          </p:nvPr>
        </p:nvSpPr>
        <p:spPr/>
        <p:txBody>
          <a:bodyPr/>
          <a:lstStyle>
            <a:lvl1pPr>
              <a:defRPr/>
            </a:lvl1pPr>
          </a:lstStyle>
          <a:p>
            <a:pPr>
              <a:defRPr/>
            </a:pPr>
            <a:fld id="{0EF8A1D0-CA0C-4446-A698-B23D29DCF0B8}" type="datetimeFigureOut">
              <a:rPr lang="de-DE"/>
              <a:pPr>
                <a:defRPr/>
              </a:pPr>
              <a:t>23.06.2015</a:t>
            </a:fld>
            <a:endParaRPr lang="de-DE"/>
          </a:p>
        </p:txBody>
      </p:sp>
      <p:sp>
        <p:nvSpPr>
          <p:cNvPr id="5" name="Footer Placeholder 4"/>
          <p:cNvSpPr>
            <a:spLocks noGrp="1"/>
          </p:cNvSpPr>
          <p:nvPr>
            <p:ph type="ftr" sz="quarter" idx="11"/>
          </p:nvPr>
        </p:nvSpPr>
        <p:spPr/>
        <p:txBody>
          <a:bodyPr/>
          <a:lstStyle>
            <a:lvl1pPr>
              <a:defRPr/>
            </a:lvl1pPr>
          </a:lstStyle>
          <a:p>
            <a:pPr>
              <a:defRPr/>
            </a:pPr>
            <a:endParaRPr lang="de-DE"/>
          </a:p>
        </p:txBody>
      </p:sp>
      <p:sp>
        <p:nvSpPr>
          <p:cNvPr id="6" name="Slide Number Placeholder 5"/>
          <p:cNvSpPr>
            <a:spLocks noGrp="1"/>
          </p:cNvSpPr>
          <p:nvPr>
            <p:ph type="sldNum" sz="quarter" idx="12"/>
          </p:nvPr>
        </p:nvSpPr>
        <p:spPr>
          <a:xfrm>
            <a:off x="6553200" y="6356350"/>
            <a:ext cx="2133600" cy="365125"/>
          </a:xfrm>
          <a:prstGeom prst="rect">
            <a:avLst/>
          </a:prstGeom>
        </p:spPr>
        <p:txBody>
          <a:bodyPr lIns="92161" tIns="46079" rIns="92161" bIns="46079"/>
          <a:lstStyle>
            <a:lvl1pPr>
              <a:defRPr>
                <a:cs typeface="Arial" charset="0"/>
              </a:defRPr>
            </a:lvl1pPr>
          </a:lstStyle>
          <a:p>
            <a:pPr>
              <a:defRPr/>
            </a:pPr>
            <a:fld id="{16C8E5D1-0455-49B5-9A9A-E11D0E5F0C2B}" type="slidenum">
              <a:rPr lang="de-DE"/>
              <a:pPr>
                <a:defRPr/>
              </a:pPr>
              <a:t>‹#›</a:t>
            </a:fld>
            <a:endParaRPr lang="de-DE"/>
          </a:p>
        </p:txBody>
      </p:sp>
    </p:spTree>
    <p:extLst>
      <p:ext uri="{BB962C8B-B14F-4D97-AF65-F5344CB8AC3E}">
        <p14:creationId xmlns:p14="http://schemas.microsoft.com/office/powerpoint/2010/main" val="914898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880" y="4799989"/>
            <a:ext cx="5486080" cy="568013"/>
          </a:xfrm>
        </p:spPr>
        <p:txBody>
          <a:bodyPr anchor="b"/>
          <a:lstStyle>
            <a:lvl1pPr algn="l">
              <a:defRPr sz="2000" b="1"/>
            </a:lvl1pPr>
          </a:lstStyle>
          <a:p>
            <a:r>
              <a:rPr lang="en-US" smtClean="0"/>
              <a:t>Click to edit Master title style</a:t>
            </a:r>
            <a:endParaRPr lang="de-DE"/>
          </a:p>
        </p:txBody>
      </p:sp>
      <p:sp>
        <p:nvSpPr>
          <p:cNvPr id="3" name="Picture Placeholder 2"/>
          <p:cNvSpPr>
            <a:spLocks noGrp="1"/>
          </p:cNvSpPr>
          <p:nvPr>
            <p:ph type="pic" idx="1"/>
          </p:nvPr>
        </p:nvSpPr>
        <p:spPr>
          <a:xfrm>
            <a:off x="1792880" y="613069"/>
            <a:ext cx="5486080" cy="4114478"/>
          </a:xfrm>
        </p:spPr>
        <p:txBody>
          <a:bodyPr rtlCol="0">
            <a:normAutofit/>
          </a:bodyPr>
          <a:lstStyle>
            <a:lvl1pPr marL="0" indent="0">
              <a:buNone/>
              <a:defRPr sz="3200"/>
            </a:lvl1pPr>
            <a:lvl2pPr marL="460793" indent="0">
              <a:buNone/>
              <a:defRPr sz="2800"/>
            </a:lvl2pPr>
            <a:lvl3pPr marL="921590" indent="0">
              <a:buNone/>
              <a:defRPr sz="2400"/>
            </a:lvl3pPr>
            <a:lvl4pPr marL="1382383" indent="0">
              <a:buNone/>
              <a:defRPr sz="2000"/>
            </a:lvl4pPr>
            <a:lvl5pPr marL="1843178" indent="0">
              <a:buNone/>
              <a:defRPr sz="2000"/>
            </a:lvl5pPr>
            <a:lvl6pPr marL="2303974" indent="0">
              <a:buNone/>
              <a:defRPr sz="2000"/>
            </a:lvl6pPr>
            <a:lvl7pPr marL="2764768" indent="0">
              <a:buNone/>
              <a:defRPr sz="2000"/>
            </a:lvl7pPr>
            <a:lvl8pPr marL="3225556" indent="0">
              <a:buNone/>
              <a:defRPr sz="2000"/>
            </a:lvl8pPr>
            <a:lvl9pPr marL="3686355" indent="0">
              <a:buNone/>
              <a:defRPr sz="2000"/>
            </a:lvl9pPr>
          </a:lstStyle>
          <a:p>
            <a:pPr lvl="0"/>
            <a:endParaRPr lang="de-DE" noProof="0" smtClean="0"/>
          </a:p>
        </p:txBody>
      </p:sp>
      <p:sp>
        <p:nvSpPr>
          <p:cNvPr id="4" name="Text Placeholder 3"/>
          <p:cNvSpPr>
            <a:spLocks noGrp="1"/>
          </p:cNvSpPr>
          <p:nvPr>
            <p:ph type="body" sz="half" idx="2"/>
          </p:nvPr>
        </p:nvSpPr>
        <p:spPr>
          <a:xfrm>
            <a:off x="1792880" y="5367969"/>
            <a:ext cx="5486080" cy="804552"/>
          </a:xfrm>
        </p:spPr>
        <p:txBody>
          <a:bodyPr/>
          <a:lstStyle>
            <a:lvl1pPr marL="0" indent="0">
              <a:buNone/>
              <a:defRPr sz="1400"/>
            </a:lvl1pPr>
            <a:lvl2pPr marL="460793" indent="0">
              <a:buNone/>
              <a:defRPr sz="1200"/>
            </a:lvl2pPr>
            <a:lvl3pPr marL="921590" indent="0">
              <a:buNone/>
              <a:defRPr sz="1000"/>
            </a:lvl3pPr>
            <a:lvl4pPr marL="1382383" indent="0">
              <a:buNone/>
              <a:defRPr sz="900"/>
            </a:lvl4pPr>
            <a:lvl5pPr marL="1843178" indent="0">
              <a:buNone/>
              <a:defRPr sz="900"/>
            </a:lvl5pPr>
            <a:lvl6pPr marL="2303974" indent="0">
              <a:buNone/>
              <a:defRPr sz="900"/>
            </a:lvl6pPr>
            <a:lvl7pPr marL="2764768" indent="0">
              <a:buNone/>
              <a:defRPr sz="900"/>
            </a:lvl7pPr>
            <a:lvl8pPr marL="3225556" indent="0">
              <a:buNone/>
              <a:defRPr sz="900"/>
            </a:lvl8pPr>
            <a:lvl9pPr marL="368635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F5528442-30CC-4A03-81BC-C98792B03750}" type="datetimeFigureOut">
              <a:rPr lang="de-DE"/>
              <a:pPr>
                <a:defRPr/>
              </a:pPr>
              <a:t>23.06.2015</a:t>
            </a:fld>
            <a:endParaRPr lang="de-DE"/>
          </a:p>
        </p:txBody>
      </p:sp>
      <p:sp>
        <p:nvSpPr>
          <p:cNvPr id="6" name="Footer Placeholder 5"/>
          <p:cNvSpPr>
            <a:spLocks noGrp="1"/>
          </p:cNvSpPr>
          <p:nvPr>
            <p:ph type="ftr" sz="quarter" idx="11"/>
          </p:nvPr>
        </p:nvSpPr>
        <p:spPr/>
        <p:txBody>
          <a:bodyPr/>
          <a:lstStyle>
            <a:lvl1pPr>
              <a:defRPr/>
            </a:lvl1pPr>
          </a:lstStyle>
          <a:p>
            <a:pPr>
              <a:defRPr/>
            </a:pPr>
            <a:endParaRPr lang="de-DE"/>
          </a:p>
        </p:txBody>
      </p:sp>
      <p:sp>
        <p:nvSpPr>
          <p:cNvPr id="7" name="Slide Number Placeholder 6"/>
          <p:cNvSpPr>
            <a:spLocks noGrp="1"/>
          </p:cNvSpPr>
          <p:nvPr>
            <p:ph type="sldNum" sz="quarter" idx="12"/>
          </p:nvPr>
        </p:nvSpPr>
        <p:spPr>
          <a:xfrm>
            <a:off x="6553200" y="6356350"/>
            <a:ext cx="2133600" cy="365125"/>
          </a:xfrm>
          <a:prstGeom prst="rect">
            <a:avLst/>
          </a:prstGeom>
        </p:spPr>
        <p:txBody>
          <a:bodyPr lIns="92161" tIns="46079" rIns="92161" bIns="46079"/>
          <a:lstStyle>
            <a:lvl1pPr>
              <a:defRPr>
                <a:solidFill>
                  <a:srgbClr val="800080"/>
                </a:solidFill>
                <a:cs typeface="Arial" charset="0"/>
              </a:defRPr>
            </a:lvl1pPr>
          </a:lstStyle>
          <a:p>
            <a:pPr>
              <a:defRPr/>
            </a:pPr>
            <a:fld id="{F4B815E0-8F69-48E5-A4DF-623AB55BDDFC}" type="slidenum">
              <a:rPr lang="de-DE"/>
              <a:pPr>
                <a:defRPr/>
              </a:pPr>
              <a:t>‹#›</a:t>
            </a:fld>
            <a:endParaRPr lang="de-DE"/>
          </a:p>
        </p:txBody>
      </p:sp>
    </p:spTree>
    <p:extLst>
      <p:ext uri="{BB962C8B-B14F-4D97-AF65-F5344CB8AC3E}">
        <p14:creationId xmlns:p14="http://schemas.microsoft.com/office/powerpoint/2010/main" val="7403633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D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Date Placeholder 3"/>
          <p:cNvSpPr>
            <a:spLocks noGrp="1"/>
          </p:cNvSpPr>
          <p:nvPr>
            <p:ph type="dt" sz="half" idx="10"/>
          </p:nvPr>
        </p:nvSpPr>
        <p:spPr/>
        <p:txBody>
          <a:bodyPr/>
          <a:lstStyle>
            <a:lvl1pPr>
              <a:defRPr/>
            </a:lvl1pPr>
          </a:lstStyle>
          <a:p>
            <a:pPr>
              <a:defRPr/>
            </a:pPr>
            <a:fld id="{3E364D24-9068-4C01-93B8-2F2075241831}" type="datetimeFigureOut">
              <a:rPr lang="de-DE"/>
              <a:pPr>
                <a:defRPr/>
              </a:pPr>
              <a:t>23.06.2015</a:t>
            </a:fld>
            <a:endParaRPr lang="de-DE"/>
          </a:p>
        </p:txBody>
      </p:sp>
      <p:sp>
        <p:nvSpPr>
          <p:cNvPr id="5" name="Footer Placeholder 4"/>
          <p:cNvSpPr>
            <a:spLocks noGrp="1"/>
          </p:cNvSpPr>
          <p:nvPr>
            <p:ph type="ftr" sz="quarter" idx="11"/>
          </p:nvPr>
        </p:nvSpPr>
        <p:spPr/>
        <p:txBody>
          <a:bodyPr/>
          <a:lstStyle>
            <a:lvl1pPr>
              <a:defRPr/>
            </a:lvl1pPr>
          </a:lstStyle>
          <a:p>
            <a:pPr>
              <a:defRPr/>
            </a:pPr>
            <a:endParaRPr lang="de-DE"/>
          </a:p>
        </p:txBody>
      </p:sp>
      <p:sp>
        <p:nvSpPr>
          <p:cNvPr id="6" name="Slide Number Placeholder 5"/>
          <p:cNvSpPr>
            <a:spLocks noGrp="1"/>
          </p:cNvSpPr>
          <p:nvPr>
            <p:ph type="sldNum" sz="quarter" idx="12"/>
          </p:nvPr>
        </p:nvSpPr>
        <p:spPr>
          <a:xfrm>
            <a:off x="6553200" y="6356350"/>
            <a:ext cx="2133600" cy="365125"/>
          </a:xfrm>
          <a:prstGeom prst="rect">
            <a:avLst/>
          </a:prstGeom>
        </p:spPr>
        <p:txBody>
          <a:bodyPr lIns="92161" tIns="46079" rIns="92161" bIns="46079"/>
          <a:lstStyle>
            <a:lvl1pPr>
              <a:defRPr>
                <a:solidFill>
                  <a:srgbClr val="800080"/>
                </a:solidFill>
                <a:cs typeface="Arial" charset="0"/>
              </a:defRPr>
            </a:lvl1pPr>
          </a:lstStyle>
          <a:p>
            <a:pPr>
              <a:defRPr/>
            </a:pPr>
            <a:fld id="{ACADC6CA-A57C-4D18-8D52-0B5C4BA78A96}" type="slidenum">
              <a:rPr lang="de-DE"/>
              <a:pPr>
                <a:defRPr/>
              </a:pPr>
              <a:t>‹#›</a:t>
            </a:fld>
            <a:endParaRPr lang="de-DE"/>
          </a:p>
        </p:txBody>
      </p:sp>
    </p:spTree>
    <p:extLst>
      <p:ext uri="{BB962C8B-B14F-4D97-AF65-F5344CB8AC3E}">
        <p14:creationId xmlns:p14="http://schemas.microsoft.com/office/powerpoint/2010/main" val="42174492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512" y="275157"/>
            <a:ext cx="2057481" cy="5850701"/>
          </a:xfrm>
        </p:spPr>
        <p:txBody>
          <a:bodyPr vert="eaVert"/>
          <a:lstStyle/>
          <a:p>
            <a:r>
              <a:rPr lang="en-US" smtClean="0"/>
              <a:t>Click to edit Master title style</a:t>
            </a:r>
            <a:endParaRPr lang="de-DE"/>
          </a:p>
        </p:txBody>
      </p:sp>
      <p:sp>
        <p:nvSpPr>
          <p:cNvPr id="3" name="Vertical Text Placeholder 2"/>
          <p:cNvSpPr>
            <a:spLocks noGrp="1"/>
          </p:cNvSpPr>
          <p:nvPr>
            <p:ph type="body" orient="vert" idx="1"/>
          </p:nvPr>
        </p:nvSpPr>
        <p:spPr>
          <a:xfrm>
            <a:off x="457072" y="275157"/>
            <a:ext cx="6018490" cy="58507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Date Placeholder 3"/>
          <p:cNvSpPr>
            <a:spLocks noGrp="1"/>
          </p:cNvSpPr>
          <p:nvPr>
            <p:ph type="dt" sz="half" idx="10"/>
          </p:nvPr>
        </p:nvSpPr>
        <p:spPr/>
        <p:txBody>
          <a:bodyPr/>
          <a:lstStyle>
            <a:lvl1pPr>
              <a:defRPr/>
            </a:lvl1pPr>
          </a:lstStyle>
          <a:p>
            <a:pPr>
              <a:defRPr/>
            </a:pPr>
            <a:fld id="{AF971A8A-9BF2-47B6-B479-D46226A0F4D7}" type="datetimeFigureOut">
              <a:rPr lang="de-DE"/>
              <a:pPr>
                <a:defRPr/>
              </a:pPr>
              <a:t>23.06.2015</a:t>
            </a:fld>
            <a:endParaRPr lang="de-DE"/>
          </a:p>
        </p:txBody>
      </p:sp>
      <p:sp>
        <p:nvSpPr>
          <p:cNvPr id="5" name="Footer Placeholder 4"/>
          <p:cNvSpPr>
            <a:spLocks noGrp="1"/>
          </p:cNvSpPr>
          <p:nvPr>
            <p:ph type="ftr" sz="quarter" idx="11"/>
          </p:nvPr>
        </p:nvSpPr>
        <p:spPr/>
        <p:txBody>
          <a:bodyPr/>
          <a:lstStyle>
            <a:lvl1pPr>
              <a:defRPr/>
            </a:lvl1pPr>
          </a:lstStyle>
          <a:p>
            <a:pPr>
              <a:defRPr/>
            </a:pPr>
            <a:endParaRPr lang="de-DE"/>
          </a:p>
        </p:txBody>
      </p:sp>
      <p:sp>
        <p:nvSpPr>
          <p:cNvPr id="6" name="Slide Number Placeholder 5"/>
          <p:cNvSpPr>
            <a:spLocks noGrp="1"/>
          </p:cNvSpPr>
          <p:nvPr>
            <p:ph type="sldNum" sz="quarter" idx="12"/>
          </p:nvPr>
        </p:nvSpPr>
        <p:spPr>
          <a:xfrm>
            <a:off x="6553200" y="6356350"/>
            <a:ext cx="2133600" cy="365125"/>
          </a:xfrm>
          <a:prstGeom prst="rect">
            <a:avLst/>
          </a:prstGeom>
        </p:spPr>
        <p:txBody>
          <a:bodyPr lIns="92161" tIns="46079" rIns="92161" bIns="46079"/>
          <a:lstStyle>
            <a:lvl1pPr>
              <a:defRPr>
                <a:solidFill>
                  <a:srgbClr val="800080"/>
                </a:solidFill>
                <a:cs typeface="Arial" charset="0"/>
              </a:defRPr>
            </a:lvl1pPr>
          </a:lstStyle>
          <a:p>
            <a:pPr>
              <a:defRPr/>
            </a:pPr>
            <a:fld id="{08EDEF0A-28DD-48B5-9492-D4BD0A144FE8}" type="slidenum">
              <a:rPr lang="de-DE"/>
              <a:pPr>
                <a:defRPr/>
              </a:pPr>
              <a:t>‹#›</a:t>
            </a:fld>
            <a:endParaRPr lang="de-DE"/>
          </a:p>
        </p:txBody>
      </p:sp>
    </p:spTree>
    <p:extLst>
      <p:ext uri="{BB962C8B-B14F-4D97-AF65-F5344CB8AC3E}">
        <p14:creationId xmlns:p14="http://schemas.microsoft.com/office/powerpoint/2010/main" val="33964749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5" name="Picture 1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3050" y="5803900"/>
            <a:ext cx="2487613"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2"/>
          <p:cNvSpPr>
            <a:spLocks noChangeArrowheads="1"/>
          </p:cNvSpPr>
          <p:nvPr userDrawn="1"/>
        </p:nvSpPr>
        <p:spPr bwMode="auto">
          <a:xfrm>
            <a:off x="261938" y="4011613"/>
            <a:ext cx="4572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04" tIns="45654" rIns="91304" bIns="45654">
            <a:spAutoFit/>
          </a:bodyPr>
          <a:lstStyle/>
          <a:p>
            <a:pPr defTabSz="911225"/>
            <a:r>
              <a:rPr lang="en-US" sz="2000">
                <a:solidFill>
                  <a:srgbClr val="1E4191"/>
                </a:solidFill>
              </a:rPr>
              <a:t>This Document Contains the Following Data Types</a:t>
            </a:r>
          </a:p>
          <a:p>
            <a:pPr defTabSz="911225"/>
            <a:r>
              <a:rPr lang="en-US" sz="2000">
                <a:solidFill>
                  <a:srgbClr val="1E4191"/>
                </a:solidFill>
              </a:rPr>
              <a:t>GE Confidential</a:t>
            </a:r>
          </a:p>
        </p:txBody>
      </p:sp>
      <p:sp>
        <p:nvSpPr>
          <p:cNvPr id="580615" name="Rectangle 7"/>
          <p:cNvSpPr>
            <a:spLocks noGrp="1" noChangeArrowheads="1"/>
          </p:cNvSpPr>
          <p:nvPr>
            <p:ph type="ctrTitle" sz="quarter"/>
          </p:nvPr>
        </p:nvSpPr>
        <p:spPr>
          <a:xfrm>
            <a:off x="344488" y="263531"/>
            <a:ext cx="8401050" cy="1395414"/>
          </a:xfrm>
        </p:spPr>
        <p:txBody>
          <a:bodyPr/>
          <a:lstStyle>
            <a:lvl1pPr>
              <a:spcBef>
                <a:spcPct val="25000"/>
              </a:spcBef>
              <a:defRPr sz="5000"/>
            </a:lvl1pPr>
          </a:lstStyle>
          <a:p>
            <a:pPr lvl="0"/>
            <a:r>
              <a:rPr lang="en-US" noProof="0" smtClean="0"/>
              <a:t>Click to edit Master title style</a:t>
            </a:r>
          </a:p>
        </p:txBody>
      </p:sp>
      <p:sp>
        <p:nvSpPr>
          <p:cNvPr id="580616" name="Rectangle 8"/>
          <p:cNvSpPr>
            <a:spLocks noGrp="1" noChangeArrowheads="1"/>
          </p:cNvSpPr>
          <p:nvPr>
            <p:ph type="subTitle" sz="quarter" idx="1"/>
          </p:nvPr>
        </p:nvSpPr>
        <p:spPr>
          <a:xfrm>
            <a:off x="344501" y="1677988"/>
            <a:ext cx="8396287" cy="1752600"/>
          </a:xfrm>
        </p:spPr>
        <p:txBody>
          <a:bodyPr/>
          <a:lstStyle>
            <a:lvl1pPr>
              <a:spcBef>
                <a:spcPct val="0"/>
              </a:spcBef>
              <a:defRPr sz="4000">
                <a:solidFill>
                  <a:schemeClr val="accent2"/>
                </a:solidFill>
              </a:defRPr>
            </a:lvl1pPr>
            <a:lvl3pPr marL="454939" indent="0">
              <a:buNone/>
              <a:defRPr baseline="0">
                <a:solidFill>
                  <a:srgbClr val="00B0F0"/>
                </a:solidFill>
              </a:defRPr>
            </a:lvl3pPr>
          </a:lstStyle>
          <a:p>
            <a:pPr lvl="0"/>
            <a:r>
              <a:rPr lang="en-US" noProof="0" dirty="0" smtClean="0"/>
              <a:t>Click to edit Master subtitle style</a:t>
            </a:r>
          </a:p>
        </p:txBody>
      </p:sp>
      <p:sp>
        <p:nvSpPr>
          <p:cNvPr id="6" name="Text Placeholder 2"/>
          <p:cNvSpPr>
            <a:spLocks noGrp="1"/>
          </p:cNvSpPr>
          <p:nvPr>
            <p:ph type="body" sz="quarter" idx="10"/>
          </p:nvPr>
        </p:nvSpPr>
        <p:spPr>
          <a:xfrm>
            <a:off x="359013" y="5007430"/>
            <a:ext cx="3555567" cy="457200"/>
          </a:xfrm>
        </p:spPr>
        <p:txBody>
          <a:bodyPr/>
          <a:lstStyle>
            <a:lvl1pPr marL="0" indent="0">
              <a:defRPr sz="2000">
                <a:solidFill>
                  <a:schemeClr val="tx1"/>
                </a:solidFill>
              </a:defRPr>
            </a:lvl1pPr>
          </a:lstStyle>
          <a:p>
            <a:pPr lvl="0"/>
            <a:r>
              <a:rPr lang="en-US" smtClean="0"/>
              <a:t>Click to edit Master text styles</a:t>
            </a:r>
          </a:p>
        </p:txBody>
      </p:sp>
    </p:spTree>
    <p:extLst>
      <p:ext uri="{BB962C8B-B14F-4D97-AF65-F5344CB8AC3E}">
        <p14:creationId xmlns:p14="http://schemas.microsoft.com/office/powerpoint/2010/main" val="2404292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descr="CONFIDENTIAL_TAG_0xFFEE"/>
          <p:cNvSpPr txBox="1">
            <a:spLocks/>
          </p:cNvSpPr>
          <p:nvPr userDrawn="1"/>
        </p:nvSpPr>
        <p:spPr>
          <a:xfrm>
            <a:off x="2761250" y="6509986"/>
            <a:ext cx="3600000" cy="350560"/>
          </a:xfrm>
          <a:prstGeom prst="rect">
            <a:avLst/>
          </a:prstGeom>
        </p:spPr>
        <p:txBody>
          <a:bodyPr vert="horz" lIns="0" tIns="0" rIns="0" bIns="0" rtlCol="0" anchor="t" anchorCtr="0"/>
          <a:lstStyle>
            <a:defPPr>
              <a:defRPr lang="en-US"/>
            </a:defPPr>
            <a:lvl1pPr algn="r" rtl="0" eaLnBrk="0" fontAlgn="base" hangingPunct="0">
              <a:spcBef>
                <a:spcPct val="0"/>
              </a:spcBef>
              <a:spcAft>
                <a:spcPct val="0"/>
              </a:spcAft>
              <a:defRPr lang="en-GB" sz="900" kern="1200" smtClean="0">
                <a:solidFill>
                  <a:schemeClr val="tx1"/>
                </a:solidFill>
                <a:latin typeface="GE Inspira Pitch" pitchFamily="34" charset="0"/>
                <a:ea typeface="+mn-ea"/>
                <a:cs typeface="+mn-cs"/>
              </a:defRPr>
            </a:lvl1pPr>
            <a:lvl2pPr marL="457200" algn="l" rtl="0" eaLnBrk="0" fontAlgn="base" hangingPunct="0">
              <a:spcBef>
                <a:spcPct val="0"/>
              </a:spcBef>
              <a:spcAft>
                <a:spcPct val="0"/>
              </a:spcAft>
              <a:defRPr sz="3200" kern="1200">
                <a:solidFill>
                  <a:schemeClr val="tx1"/>
                </a:solidFill>
                <a:latin typeface="GE Inspira Pitch" pitchFamily="34" charset="0"/>
                <a:ea typeface="+mn-ea"/>
                <a:cs typeface="+mn-cs"/>
              </a:defRPr>
            </a:lvl2pPr>
            <a:lvl3pPr marL="914400" algn="l" rtl="0" eaLnBrk="0" fontAlgn="base" hangingPunct="0">
              <a:spcBef>
                <a:spcPct val="0"/>
              </a:spcBef>
              <a:spcAft>
                <a:spcPct val="0"/>
              </a:spcAft>
              <a:defRPr sz="3200" kern="1200">
                <a:solidFill>
                  <a:schemeClr val="tx1"/>
                </a:solidFill>
                <a:latin typeface="GE Inspira Pitch" pitchFamily="34" charset="0"/>
                <a:ea typeface="+mn-ea"/>
                <a:cs typeface="+mn-cs"/>
              </a:defRPr>
            </a:lvl3pPr>
            <a:lvl4pPr marL="1371600" algn="l" rtl="0" eaLnBrk="0" fontAlgn="base" hangingPunct="0">
              <a:spcBef>
                <a:spcPct val="0"/>
              </a:spcBef>
              <a:spcAft>
                <a:spcPct val="0"/>
              </a:spcAft>
              <a:defRPr sz="3200" kern="1200">
                <a:solidFill>
                  <a:schemeClr val="tx1"/>
                </a:solidFill>
                <a:latin typeface="GE Inspira Pitch" pitchFamily="34" charset="0"/>
                <a:ea typeface="+mn-ea"/>
                <a:cs typeface="+mn-cs"/>
              </a:defRPr>
            </a:lvl4pPr>
            <a:lvl5pPr marL="1828800" algn="l" rtl="0" eaLnBrk="0" fontAlgn="base" hangingPunct="0">
              <a:spcBef>
                <a:spcPct val="0"/>
              </a:spcBef>
              <a:spcAft>
                <a:spcPct val="0"/>
              </a:spcAft>
              <a:defRPr sz="3200" kern="1200">
                <a:solidFill>
                  <a:schemeClr val="tx1"/>
                </a:solidFill>
                <a:latin typeface="GE Inspira Pitch" pitchFamily="34" charset="0"/>
                <a:ea typeface="+mn-ea"/>
                <a:cs typeface="+mn-cs"/>
              </a:defRPr>
            </a:lvl5pPr>
            <a:lvl6pPr marL="2286000" algn="l" defTabSz="914400" rtl="0" eaLnBrk="1" latinLnBrk="0" hangingPunct="1">
              <a:defRPr sz="3200" kern="1200">
                <a:solidFill>
                  <a:schemeClr val="tx1"/>
                </a:solidFill>
                <a:latin typeface="GE Inspira Pitch" pitchFamily="34" charset="0"/>
                <a:ea typeface="+mn-ea"/>
                <a:cs typeface="+mn-cs"/>
              </a:defRPr>
            </a:lvl6pPr>
            <a:lvl7pPr marL="2743200" algn="l" defTabSz="914400" rtl="0" eaLnBrk="1" latinLnBrk="0" hangingPunct="1">
              <a:defRPr sz="3200" kern="1200">
                <a:solidFill>
                  <a:schemeClr val="tx1"/>
                </a:solidFill>
                <a:latin typeface="GE Inspira Pitch" pitchFamily="34" charset="0"/>
                <a:ea typeface="+mn-ea"/>
                <a:cs typeface="+mn-cs"/>
              </a:defRPr>
            </a:lvl7pPr>
            <a:lvl8pPr marL="3200400" algn="l" defTabSz="914400" rtl="0" eaLnBrk="1" latinLnBrk="0" hangingPunct="1">
              <a:defRPr sz="3200" kern="1200">
                <a:solidFill>
                  <a:schemeClr val="tx1"/>
                </a:solidFill>
                <a:latin typeface="GE Inspira Pitch" pitchFamily="34" charset="0"/>
                <a:ea typeface="+mn-ea"/>
                <a:cs typeface="+mn-cs"/>
              </a:defRPr>
            </a:lvl8pPr>
            <a:lvl9pPr marL="3657600" algn="l" defTabSz="914400" rtl="0" eaLnBrk="1" latinLnBrk="0" hangingPunct="1">
              <a:defRPr sz="3200" kern="1200">
                <a:solidFill>
                  <a:schemeClr val="tx1"/>
                </a:solidFill>
                <a:latin typeface="GE Inspira Pitch" pitchFamily="34" charset="0"/>
                <a:ea typeface="+mn-ea"/>
                <a:cs typeface="+mn-cs"/>
              </a:defRPr>
            </a:lvl9pPr>
          </a:lstStyle>
          <a:p>
            <a:pPr algn="ctr"/>
            <a:r>
              <a:rPr lang="en-GB" sz="900" kern="1200" dirty="0" smtClean="0">
                <a:solidFill>
                  <a:srgbClr val="1E4191"/>
                </a:solidFill>
                <a:latin typeface="GE Inspira Pitch" pitchFamily="34" charset="0"/>
                <a:ea typeface="+mn-ea"/>
                <a:cs typeface="+mn-cs"/>
              </a:rPr>
              <a:t>GE Proprietary Information </a:t>
            </a:r>
            <a:r>
              <a:rPr lang="en-GB" sz="800" dirty="0" smtClean="0">
                <a:solidFill>
                  <a:srgbClr val="454545"/>
                </a:solidFill>
                <a:latin typeface="GE Inspira Pitch"/>
              </a:rPr>
              <a:t/>
            </a:r>
            <a:br>
              <a:rPr lang="en-GB" sz="800" dirty="0" smtClean="0">
                <a:solidFill>
                  <a:srgbClr val="454545"/>
                </a:solidFill>
                <a:latin typeface="GE Inspira Pitch"/>
              </a:rPr>
            </a:br>
            <a:r>
              <a:rPr lang="en-US" dirty="0" smtClean="0">
                <a:solidFill>
                  <a:srgbClr val="1E4191"/>
                </a:solidFill>
              </a:rPr>
              <a:t>© 2015 General Electric Company – All rights reserved</a:t>
            </a:r>
            <a:endParaRPr dirty="0">
              <a:solidFill>
                <a:srgbClr val="1E4191"/>
              </a:solidFill>
            </a:endParaRPr>
          </a:p>
        </p:txBody>
      </p:sp>
    </p:spTree>
    <p:extLst>
      <p:ext uri="{BB962C8B-B14F-4D97-AF65-F5344CB8AC3E}">
        <p14:creationId xmlns:p14="http://schemas.microsoft.com/office/powerpoint/2010/main" val="41692193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Date Placeholder 1" descr="CONFIDENTIAL_TAG_0xFFEE"/>
          <p:cNvSpPr txBox="1">
            <a:spLocks/>
          </p:cNvSpPr>
          <p:nvPr userDrawn="1"/>
        </p:nvSpPr>
        <p:spPr>
          <a:xfrm>
            <a:off x="2761250" y="6509986"/>
            <a:ext cx="3600000" cy="350560"/>
          </a:xfrm>
          <a:prstGeom prst="rect">
            <a:avLst/>
          </a:prstGeom>
        </p:spPr>
        <p:txBody>
          <a:bodyPr vert="horz" lIns="0" tIns="0" rIns="0" bIns="0" rtlCol="0" anchor="t" anchorCtr="0"/>
          <a:lstStyle>
            <a:defPPr>
              <a:defRPr lang="en-US"/>
            </a:defPPr>
            <a:lvl1pPr algn="r" rtl="0" eaLnBrk="0" fontAlgn="base" hangingPunct="0">
              <a:spcBef>
                <a:spcPct val="0"/>
              </a:spcBef>
              <a:spcAft>
                <a:spcPct val="0"/>
              </a:spcAft>
              <a:defRPr lang="en-GB" sz="900" kern="1200" smtClean="0">
                <a:solidFill>
                  <a:schemeClr val="tx1"/>
                </a:solidFill>
                <a:latin typeface="GE Inspira Pitch" pitchFamily="34" charset="0"/>
                <a:ea typeface="+mn-ea"/>
                <a:cs typeface="+mn-cs"/>
              </a:defRPr>
            </a:lvl1pPr>
            <a:lvl2pPr marL="457200" algn="l" rtl="0" eaLnBrk="0" fontAlgn="base" hangingPunct="0">
              <a:spcBef>
                <a:spcPct val="0"/>
              </a:spcBef>
              <a:spcAft>
                <a:spcPct val="0"/>
              </a:spcAft>
              <a:defRPr sz="3200" kern="1200">
                <a:solidFill>
                  <a:schemeClr val="tx1"/>
                </a:solidFill>
                <a:latin typeface="GE Inspira Pitch" pitchFamily="34" charset="0"/>
                <a:ea typeface="+mn-ea"/>
                <a:cs typeface="+mn-cs"/>
              </a:defRPr>
            </a:lvl2pPr>
            <a:lvl3pPr marL="914400" algn="l" rtl="0" eaLnBrk="0" fontAlgn="base" hangingPunct="0">
              <a:spcBef>
                <a:spcPct val="0"/>
              </a:spcBef>
              <a:spcAft>
                <a:spcPct val="0"/>
              </a:spcAft>
              <a:defRPr sz="3200" kern="1200">
                <a:solidFill>
                  <a:schemeClr val="tx1"/>
                </a:solidFill>
                <a:latin typeface="GE Inspira Pitch" pitchFamily="34" charset="0"/>
                <a:ea typeface="+mn-ea"/>
                <a:cs typeface="+mn-cs"/>
              </a:defRPr>
            </a:lvl3pPr>
            <a:lvl4pPr marL="1371600" algn="l" rtl="0" eaLnBrk="0" fontAlgn="base" hangingPunct="0">
              <a:spcBef>
                <a:spcPct val="0"/>
              </a:spcBef>
              <a:spcAft>
                <a:spcPct val="0"/>
              </a:spcAft>
              <a:defRPr sz="3200" kern="1200">
                <a:solidFill>
                  <a:schemeClr val="tx1"/>
                </a:solidFill>
                <a:latin typeface="GE Inspira Pitch" pitchFamily="34" charset="0"/>
                <a:ea typeface="+mn-ea"/>
                <a:cs typeface="+mn-cs"/>
              </a:defRPr>
            </a:lvl4pPr>
            <a:lvl5pPr marL="1828800" algn="l" rtl="0" eaLnBrk="0" fontAlgn="base" hangingPunct="0">
              <a:spcBef>
                <a:spcPct val="0"/>
              </a:spcBef>
              <a:spcAft>
                <a:spcPct val="0"/>
              </a:spcAft>
              <a:defRPr sz="3200" kern="1200">
                <a:solidFill>
                  <a:schemeClr val="tx1"/>
                </a:solidFill>
                <a:latin typeface="GE Inspira Pitch" pitchFamily="34" charset="0"/>
                <a:ea typeface="+mn-ea"/>
                <a:cs typeface="+mn-cs"/>
              </a:defRPr>
            </a:lvl5pPr>
            <a:lvl6pPr marL="2286000" algn="l" defTabSz="914400" rtl="0" eaLnBrk="1" latinLnBrk="0" hangingPunct="1">
              <a:defRPr sz="3200" kern="1200">
                <a:solidFill>
                  <a:schemeClr val="tx1"/>
                </a:solidFill>
                <a:latin typeface="GE Inspira Pitch" pitchFamily="34" charset="0"/>
                <a:ea typeface="+mn-ea"/>
                <a:cs typeface="+mn-cs"/>
              </a:defRPr>
            </a:lvl6pPr>
            <a:lvl7pPr marL="2743200" algn="l" defTabSz="914400" rtl="0" eaLnBrk="1" latinLnBrk="0" hangingPunct="1">
              <a:defRPr sz="3200" kern="1200">
                <a:solidFill>
                  <a:schemeClr val="tx1"/>
                </a:solidFill>
                <a:latin typeface="GE Inspira Pitch" pitchFamily="34" charset="0"/>
                <a:ea typeface="+mn-ea"/>
                <a:cs typeface="+mn-cs"/>
              </a:defRPr>
            </a:lvl7pPr>
            <a:lvl8pPr marL="3200400" algn="l" defTabSz="914400" rtl="0" eaLnBrk="1" latinLnBrk="0" hangingPunct="1">
              <a:defRPr sz="3200" kern="1200">
                <a:solidFill>
                  <a:schemeClr val="tx1"/>
                </a:solidFill>
                <a:latin typeface="GE Inspira Pitch" pitchFamily="34" charset="0"/>
                <a:ea typeface="+mn-ea"/>
                <a:cs typeface="+mn-cs"/>
              </a:defRPr>
            </a:lvl8pPr>
            <a:lvl9pPr marL="3657600" algn="l" defTabSz="914400" rtl="0" eaLnBrk="1" latinLnBrk="0" hangingPunct="1">
              <a:defRPr sz="3200" kern="1200">
                <a:solidFill>
                  <a:schemeClr val="tx1"/>
                </a:solidFill>
                <a:latin typeface="GE Inspira Pitch" pitchFamily="34" charset="0"/>
                <a:ea typeface="+mn-ea"/>
                <a:cs typeface="+mn-cs"/>
              </a:defRPr>
            </a:lvl9pPr>
          </a:lstStyle>
          <a:p>
            <a:pPr algn="ctr"/>
            <a:r>
              <a:rPr lang="en-GB" sz="900" kern="1200" dirty="0" smtClean="0">
                <a:solidFill>
                  <a:srgbClr val="1E4191"/>
                </a:solidFill>
                <a:latin typeface="GE Inspira Pitch" pitchFamily="34" charset="0"/>
                <a:ea typeface="+mn-ea"/>
                <a:cs typeface="+mn-cs"/>
              </a:rPr>
              <a:t>GE Proprietary Information </a:t>
            </a:r>
            <a:r>
              <a:rPr lang="en-GB" sz="800" dirty="0" smtClean="0">
                <a:solidFill>
                  <a:srgbClr val="454545"/>
                </a:solidFill>
                <a:latin typeface="GE Inspira Pitch"/>
              </a:rPr>
              <a:t/>
            </a:r>
            <a:br>
              <a:rPr lang="en-GB" sz="800" dirty="0" smtClean="0">
                <a:solidFill>
                  <a:srgbClr val="454545"/>
                </a:solidFill>
                <a:latin typeface="GE Inspira Pitch"/>
              </a:rPr>
            </a:br>
            <a:r>
              <a:rPr lang="en-US" dirty="0" smtClean="0">
                <a:solidFill>
                  <a:srgbClr val="1E4191"/>
                </a:solidFill>
              </a:rPr>
              <a:t>© 2015 General Electric Company – All rights reserved</a:t>
            </a:r>
            <a:endParaRPr dirty="0">
              <a:solidFill>
                <a:srgbClr val="1E4191"/>
              </a:solidFill>
            </a:endParaRPr>
          </a:p>
        </p:txBody>
      </p:sp>
    </p:spTree>
    <p:extLst>
      <p:ext uri="{BB962C8B-B14F-4D97-AF65-F5344CB8AC3E}">
        <p14:creationId xmlns:p14="http://schemas.microsoft.com/office/powerpoint/2010/main" val="10637753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 descr="CONFIDENTIAL_TAG_0xFFEE"/>
          <p:cNvSpPr txBox="1">
            <a:spLocks/>
          </p:cNvSpPr>
          <p:nvPr userDrawn="1"/>
        </p:nvSpPr>
        <p:spPr>
          <a:xfrm>
            <a:off x="2761250" y="6509986"/>
            <a:ext cx="3600000" cy="350560"/>
          </a:xfrm>
          <a:prstGeom prst="rect">
            <a:avLst/>
          </a:prstGeom>
        </p:spPr>
        <p:txBody>
          <a:bodyPr vert="horz" lIns="0" tIns="0" rIns="0" bIns="0" rtlCol="0" anchor="t" anchorCtr="0"/>
          <a:lstStyle>
            <a:defPPr>
              <a:defRPr lang="en-US"/>
            </a:defPPr>
            <a:lvl1pPr algn="r" rtl="0" eaLnBrk="0" fontAlgn="base" hangingPunct="0">
              <a:spcBef>
                <a:spcPct val="0"/>
              </a:spcBef>
              <a:spcAft>
                <a:spcPct val="0"/>
              </a:spcAft>
              <a:defRPr lang="en-GB" sz="900" kern="1200" smtClean="0">
                <a:solidFill>
                  <a:schemeClr val="tx1"/>
                </a:solidFill>
                <a:latin typeface="GE Inspira Pitch" pitchFamily="34" charset="0"/>
                <a:ea typeface="+mn-ea"/>
                <a:cs typeface="+mn-cs"/>
              </a:defRPr>
            </a:lvl1pPr>
            <a:lvl2pPr marL="457200" algn="l" rtl="0" eaLnBrk="0" fontAlgn="base" hangingPunct="0">
              <a:spcBef>
                <a:spcPct val="0"/>
              </a:spcBef>
              <a:spcAft>
                <a:spcPct val="0"/>
              </a:spcAft>
              <a:defRPr sz="3200" kern="1200">
                <a:solidFill>
                  <a:schemeClr val="tx1"/>
                </a:solidFill>
                <a:latin typeface="GE Inspira Pitch" pitchFamily="34" charset="0"/>
                <a:ea typeface="+mn-ea"/>
                <a:cs typeface="+mn-cs"/>
              </a:defRPr>
            </a:lvl2pPr>
            <a:lvl3pPr marL="914400" algn="l" rtl="0" eaLnBrk="0" fontAlgn="base" hangingPunct="0">
              <a:spcBef>
                <a:spcPct val="0"/>
              </a:spcBef>
              <a:spcAft>
                <a:spcPct val="0"/>
              </a:spcAft>
              <a:defRPr sz="3200" kern="1200">
                <a:solidFill>
                  <a:schemeClr val="tx1"/>
                </a:solidFill>
                <a:latin typeface="GE Inspira Pitch" pitchFamily="34" charset="0"/>
                <a:ea typeface="+mn-ea"/>
                <a:cs typeface="+mn-cs"/>
              </a:defRPr>
            </a:lvl3pPr>
            <a:lvl4pPr marL="1371600" algn="l" rtl="0" eaLnBrk="0" fontAlgn="base" hangingPunct="0">
              <a:spcBef>
                <a:spcPct val="0"/>
              </a:spcBef>
              <a:spcAft>
                <a:spcPct val="0"/>
              </a:spcAft>
              <a:defRPr sz="3200" kern="1200">
                <a:solidFill>
                  <a:schemeClr val="tx1"/>
                </a:solidFill>
                <a:latin typeface="GE Inspira Pitch" pitchFamily="34" charset="0"/>
                <a:ea typeface="+mn-ea"/>
                <a:cs typeface="+mn-cs"/>
              </a:defRPr>
            </a:lvl4pPr>
            <a:lvl5pPr marL="1828800" algn="l" rtl="0" eaLnBrk="0" fontAlgn="base" hangingPunct="0">
              <a:spcBef>
                <a:spcPct val="0"/>
              </a:spcBef>
              <a:spcAft>
                <a:spcPct val="0"/>
              </a:spcAft>
              <a:defRPr sz="3200" kern="1200">
                <a:solidFill>
                  <a:schemeClr val="tx1"/>
                </a:solidFill>
                <a:latin typeface="GE Inspira Pitch" pitchFamily="34" charset="0"/>
                <a:ea typeface="+mn-ea"/>
                <a:cs typeface="+mn-cs"/>
              </a:defRPr>
            </a:lvl5pPr>
            <a:lvl6pPr marL="2286000" algn="l" defTabSz="914400" rtl="0" eaLnBrk="1" latinLnBrk="0" hangingPunct="1">
              <a:defRPr sz="3200" kern="1200">
                <a:solidFill>
                  <a:schemeClr val="tx1"/>
                </a:solidFill>
                <a:latin typeface="GE Inspira Pitch" pitchFamily="34" charset="0"/>
                <a:ea typeface="+mn-ea"/>
                <a:cs typeface="+mn-cs"/>
              </a:defRPr>
            </a:lvl6pPr>
            <a:lvl7pPr marL="2743200" algn="l" defTabSz="914400" rtl="0" eaLnBrk="1" latinLnBrk="0" hangingPunct="1">
              <a:defRPr sz="3200" kern="1200">
                <a:solidFill>
                  <a:schemeClr val="tx1"/>
                </a:solidFill>
                <a:latin typeface="GE Inspira Pitch" pitchFamily="34" charset="0"/>
                <a:ea typeface="+mn-ea"/>
                <a:cs typeface="+mn-cs"/>
              </a:defRPr>
            </a:lvl7pPr>
            <a:lvl8pPr marL="3200400" algn="l" defTabSz="914400" rtl="0" eaLnBrk="1" latinLnBrk="0" hangingPunct="1">
              <a:defRPr sz="3200" kern="1200">
                <a:solidFill>
                  <a:schemeClr val="tx1"/>
                </a:solidFill>
                <a:latin typeface="GE Inspira Pitch" pitchFamily="34" charset="0"/>
                <a:ea typeface="+mn-ea"/>
                <a:cs typeface="+mn-cs"/>
              </a:defRPr>
            </a:lvl8pPr>
            <a:lvl9pPr marL="3657600" algn="l" defTabSz="914400" rtl="0" eaLnBrk="1" latinLnBrk="0" hangingPunct="1">
              <a:defRPr sz="3200" kern="1200">
                <a:solidFill>
                  <a:schemeClr val="tx1"/>
                </a:solidFill>
                <a:latin typeface="GE Inspira Pitch" pitchFamily="34" charset="0"/>
                <a:ea typeface="+mn-ea"/>
                <a:cs typeface="+mn-cs"/>
              </a:defRPr>
            </a:lvl9pPr>
          </a:lstStyle>
          <a:p>
            <a:pPr algn="ctr"/>
            <a:r>
              <a:rPr lang="en-GB" sz="900" kern="1200" dirty="0" smtClean="0">
                <a:solidFill>
                  <a:srgbClr val="1E4191"/>
                </a:solidFill>
                <a:latin typeface="GE Inspira Pitch" pitchFamily="34" charset="0"/>
                <a:ea typeface="+mn-ea"/>
                <a:cs typeface="+mn-cs"/>
              </a:rPr>
              <a:t>GE Proprietary Information </a:t>
            </a:r>
            <a:r>
              <a:rPr lang="en-GB" sz="800" dirty="0" smtClean="0">
                <a:solidFill>
                  <a:srgbClr val="454545"/>
                </a:solidFill>
                <a:latin typeface="GE Inspira Pitch"/>
              </a:rPr>
              <a:t/>
            </a:r>
            <a:br>
              <a:rPr lang="en-GB" sz="800" dirty="0" smtClean="0">
                <a:solidFill>
                  <a:srgbClr val="454545"/>
                </a:solidFill>
                <a:latin typeface="GE Inspira Pitch"/>
              </a:rPr>
            </a:br>
            <a:r>
              <a:rPr lang="en-US" dirty="0" smtClean="0">
                <a:solidFill>
                  <a:srgbClr val="1E4191"/>
                </a:solidFill>
              </a:rPr>
              <a:t>© 2015 General Electric Company – All rights reserved</a:t>
            </a:r>
            <a:endParaRPr dirty="0">
              <a:solidFill>
                <a:srgbClr val="1E4191"/>
              </a:solidFill>
            </a:endParaRPr>
          </a:p>
        </p:txBody>
      </p:sp>
    </p:spTree>
    <p:extLst>
      <p:ext uri="{BB962C8B-B14F-4D97-AF65-F5344CB8AC3E}">
        <p14:creationId xmlns:p14="http://schemas.microsoft.com/office/powerpoint/2010/main" val="8303204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42912" y="1727201"/>
            <a:ext cx="4152900" cy="42370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27201"/>
            <a:ext cx="4154488" cy="42370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1" descr="CONFIDENTIAL_TAG_0xFFEE"/>
          <p:cNvSpPr txBox="1">
            <a:spLocks/>
          </p:cNvSpPr>
          <p:nvPr userDrawn="1"/>
        </p:nvSpPr>
        <p:spPr>
          <a:xfrm>
            <a:off x="2761250" y="6509986"/>
            <a:ext cx="3600000" cy="350560"/>
          </a:xfrm>
          <a:prstGeom prst="rect">
            <a:avLst/>
          </a:prstGeom>
        </p:spPr>
        <p:txBody>
          <a:bodyPr vert="horz" lIns="0" tIns="0" rIns="0" bIns="0" rtlCol="0" anchor="t" anchorCtr="0"/>
          <a:lstStyle>
            <a:defPPr>
              <a:defRPr lang="en-US"/>
            </a:defPPr>
            <a:lvl1pPr algn="r" rtl="0" eaLnBrk="0" fontAlgn="base" hangingPunct="0">
              <a:spcBef>
                <a:spcPct val="0"/>
              </a:spcBef>
              <a:spcAft>
                <a:spcPct val="0"/>
              </a:spcAft>
              <a:defRPr lang="en-GB" sz="900" kern="1200" smtClean="0">
                <a:solidFill>
                  <a:schemeClr val="tx1"/>
                </a:solidFill>
                <a:latin typeface="GE Inspira Pitch" pitchFamily="34" charset="0"/>
                <a:ea typeface="+mn-ea"/>
                <a:cs typeface="+mn-cs"/>
              </a:defRPr>
            </a:lvl1pPr>
            <a:lvl2pPr marL="457200" algn="l" rtl="0" eaLnBrk="0" fontAlgn="base" hangingPunct="0">
              <a:spcBef>
                <a:spcPct val="0"/>
              </a:spcBef>
              <a:spcAft>
                <a:spcPct val="0"/>
              </a:spcAft>
              <a:defRPr sz="3200" kern="1200">
                <a:solidFill>
                  <a:schemeClr val="tx1"/>
                </a:solidFill>
                <a:latin typeface="GE Inspira Pitch" pitchFamily="34" charset="0"/>
                <a:ea typeface="+mn-ea"/>
                <a:cs typeface="+mn-cs"/>
              </a:defRPr>
            </a:lvl2pPr>
            <a:lvl3pPr marL="914400" algn="l" rtl="0" eaLnBrk="0" fontAlgn="base" hangingPunct="0">
              <a:spcBef>
                <a:spcPct val="0"/>
              </a:spcBef>
              <a:spcAft>
                <a:spcPct val="0"/>
              </a:spcAft>
              <a:defRPr sz="3200" kern="1200">
                <a:solidFill>
                  <a:schemeClr val="tx1"/>
                </a:solidFill>
                <a:latin typeface="GE Inspira Pitch" pitchFamily="34" charset="0"/>
                <a:ea typeface="+mn-ea"/>
                <a:cs typeface="+mn-cs"/>
              </a:defRPr>
            </a:lvl3pPr>
            <a:lvl4pPr marL="1371600" algn="l" rtl="0" eaLnBrk="0" fontAlgn="base" hangingPunct="0">
              <a:spcBef>
                <a:spcPct val="0"/>
              </a:spcBef>
              <a:spcAft>
                <a:spcPct val="0"/>
              </a:spcAft>
              <a:defRPr sz="3200" kern="1200">
                <a:solidFill>
                  <a:schemeClr val="tx1"/>
                </a:solidFill>
                <a:latin typeface="GE Inspira Pitch" pitchFamily="34" charset="0"/>
                <a:ea typeface="+mn-ea"/>
                <a:cs typeface="+mn-cs"/>
              </a:defRPr>
            </a:lvl4pPr>
            <a:lvl5pPr marL="1828800" algn="l" rtl="0" eaLnBrk="0" fontAlgn="base" hangingPunct="0">
              <a:spcBef>
                <a:spcPct val="0"/>
              </a:spcBef>
              <a:spcAft>
                <a:spcPct val="0"/>
              </a:spcAft>
              <a:defRPr sz="3200" kern="1200">
                <a:solidFill>
                  <a:schemeClr val="tx1"/>
                </a:solidFill>
                <a:latin typeface="GE Inspira Pitch" pitchFamily="34" charset="0"/>
                <a:ea typeface="+mn-ea"/>
                <a:cs typeface="+mn-cs"/>
              </a:defRPr>
            </a:lvl5pPr>
            <a:lvl6pPr marL="2286000" algn="l" defTabSz="914400" rtl="0" eaLnBrk="1" latinLnBrk="0" hangingPunct="1">
              <a:defRPr sz="3200" kern="1200">
                <a:solidFill>
                  <a:schemeClr val="tx1"/>
                </a:solidFill>
                <a:latin typeface="GE Inspira Pitch" pitchFamily="34" charset="0"/>
                <a:ea typeface="+mn-ea"/>
                <a:cs typeface="+mn-cs"/>
              </a:defRPr>
            </a:lvl6pPr>
            <a:lvl7pPr marL="2743200" algn="l" defTabSz="914400" rtl="0" eaLnBrk="1" latinLnBrk="0" hangingPunct="1">
              <a:defRPr sz="3200" kern="1200">
                <a:solidFill>
                  <a:schemeClr val="tx1"/>
                </a:solidFill>
                <a:latin typeface="GE Inspira Pitch" pitchFamily="34" charset="0"/>
                <a:ea typeface="+mn-ea"/>
                <a:cs typeface="+mn-cs"/>
              </a:defRPr>
            </a:lvl7pPr>
            <a:lvl8pPr marL="3200400" algn="l" defTabSz="914400" rtl="0" eaLnBrk="1" latinLnBrk="0" hangingPunct="1">
              <a:defRPr sz="3200" kern="1200">
                <a:solidFill>
                  <a:schemeClr val="tx1"/>
                </a:solidFill>
                <a:latin typeface="GE Inspira Pitch" pitchFamily="34" charset="0"/>
                <a:ea typeface="+mn-ea"/>
                <a:cs typeface="+mn-cs"/>
              </a:defRPr>
            </a:lvl8pPr>
            <a:lvl9pPr marL="3657600" algn="l" defTabSz="914400" rtl="0" eaLnBrk="1" latinLnBrk="0" hangingPunct="1">
              <a:defRPr sz="3200" kern="1200">
                <a:solidFill>
                  <a:schemeClr val="tx1"/>
                </a:solidFill>
                <a:latin typeface="GE Inspira Pitch" pitchFamily="34" charset="0"/>
                <a:ea typeface="+mn-ea"/>
                <a:cs typeface="+mn-cs"/>
              </a:defRPr>
            </a:lvl9pPr>
          </a:lstStyle>
          <a:p>
            <a:pPr algn="ctr"/>
            <a:r>
              <a:rPr lang="en-GB" sz="900" kern="1200" dirty="0" smtClean="0">
                <a:solidFill>
                  <a:srgbClr val="1E4191"/>
                </a:solidFill>
                <a:latin typeface="GE Inspira Pitch" pitchFamily="34" charset="0"/>
                <a:ea typeface="+mn-ea"/>
                <a:cs typeface="+mn-cs"/>
              </a:rPr>
              <a:t>GE Proprietary Information </a:t>
            </a:r>
            <a:r>
              <a:rPr lang="en-GB" sz="800" dirty="0" smtClean="0">
                <a:solidFill>
                  <a:srgbClr val="454545"/>
                </a:solidFill>
                <a:latin typeface="GE Inspira Pitch"/>
              </a:rPr>
              <a:t/>
            </a:r>
            <a:br>
              <a:rPr lang="en-GB" sz="800" dirty="0" smtClean="0">
                <a:solidFill>
                  <a:srgbClr val="454545"/>
                </a:solidFill>
                <a:latin typeface="GE Inspira Pitch"/>
              </a:rPr>
            </a:br>
            <a:r>
              <a:rPr lang="en-US" dirty="0" smtClean="0">
                <a:solidFill>
                  <a:srgbClr val="1E4191"/>
                </a:solidFill>
              </a:rPr>
              <a:t>© 2015 General Electric Company – All rights reserved</a:t>
            </a:r>
            <a:endParaRPr dirty="0">
              <a:solidFill>
                <a:srgbClr val="1E4191"/>
              </a:solidFill>
            </a:endParaRPr>
          </a:p>
        </p:txBody>
      </p:sp>
    </p:spTree>
    <p:extLst>
      <p:ext uri="{BB962C8B-B14F-4D97-AF65-F5344CB8AC3E}">
        <p14:creationId xmlns:p14="http://schemas.microsoft.com/office/powerpoint/2010/main" val="25343427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5" name="Picture 1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3050" y="5803900"/>
            <a:ext cx="2484438"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2"/>
          <p:cNvSpPr>
            <a:spLocks noChangeArrowheads="1"/>
          </p:cNvSpPr>
          <p:nvPr userDrawn="1"/>
        </p:nvSpPr>
        <p:spPr bwMode="auto">
          <a:xfrm>
            <a:off x="261938" y="4011613"/>
            <a:ext cx="4572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04" tIns="45654" rIns="91304" bIns="45654">
            <a:spAutoFit/>
          </a:bodyPr>
          <a:lstStyle/>
          <a:p>
            <a:pPr defTabSz="911225"/>
            <a:r>
              <a:rPr lang="en-US" sz="2000">
                <a:solidFill>
                  <a:srgbClr val="1E4191"/>
                </a:solidFill>
              </a:rPr>
              <a:t>This Document Contains the Following Data Types</a:t>
            </a:r>
          </a:p>
          <a:p>
            <a:pPr defTabSz="911225"/>
            <a:r>
              <a:rPr lang="en-US" sz="2000">
                <a:solidFill>
                  <a:srgbClr val="1E4191"/>
                </a:solidFill>
              </a:rPr>
              <a:t>GE Confidential</a:t>
            </a:r>
          </a:p>
        </p:txBody>
      </p:sp>
      <p:sp>
        <p:nvSpPr>
          <p:cNvPr id="580615" name="Rectangle 7"/>
          <p:cNvSpPr>
            <a:spLocks noGrp="1" noChangeArrowheads="1"/>
          </p:cNvSpPr>
          <p:nvPr>
            <p:ph type="ctrTitle" sz="quarter"/>
          </p:nvPr>
        </p:nvSpPr>
        <p:spPr>
          <a:xfrm>
            <a:off x="344488" y="263531"/>
            <a:ext cx="8401050" cy="1395414"/>
          </a:xfrm>
        </p:spPr>
        <p:txBody>
          <a:bodyPr/>
          <a:lstStyle>
            <a:lvl1pPr>
              <a:spcBef>
                <a:spcPct val="25000"/>
              </a:spcBef>
              <a:defRPr sz="5000"/>
            </a:lvl1pPr>
          </a:lstStyle>
          <a:p>
            <a:pPr lvl="0"/>
            <a:r>
              <a:rPr lang="en-US" noProof="0" smtClean="0"/>
              <a:t>Click to edit Master title style</a:t>
            </a:r>
          </a:p>
        </p:txBody>
      </p:sp>
      <p:sp>
        <p:nvSpPr>
          <p:cNvPr id="580616" name="Rectangle 8"/>
          <p:cNvSpPr>
            <a:spLocks noGrp="1" noChangeArrowheads="1"/>
          </p:cNvSpPr>
          <p:nvPr>
            <p:ph type="subTitle" sz="quarter" idx="1"/>
          </p:nvPr>
        </p:nvSpPr>
        <p:spPr>
          <a:xfrm>
            <a:off x="344500" y="1677988"/>
            <a:ext cx="8396287" cy="1752600"/>
          </a:xfrm>
        </p:spPr>
        <p:txBody>
          <a:bodyPr/>
          <a:lstStyle>
            <a:lvl1pPr>
              <a:spcBef>
                <a:spcPct val="0"/>
              </a:spcBef>
              <a:defRPr sz="4000">
                <a:solidFill>
                  <a:schemeClr val="accent2"/>
                </a:solidFill>
              </a:defRPr>
            </a:lvl1pPr>
            <a:lvl3pPr marL="454939" indent="0">
              <a:buNone/>
              <a:defRPr baseline="0">
                <a:solidFill>
                  <a:srgbClr val="00B0F0"/>
                </a:solidFill>
              </a:defRPr>
            </a:lvl3pPr>
          </a:lstStyle>
          <a:p>
            <a:pPr lvl="0"/>
            <a:r>
              <a:rPr lang="en-US" noProof="0" dirty="0" smtClean="0"/>
              <a:t>Click to edit Master subtitle style</a:t>
            </a:r>
          </a:p>
        </p:txBody>
      </p:sp>
      <p:sp>
        <p:nvSpPr>
          <p:cNvPr id="6" name="Text Placeholder 2"/>
          <p:cNvSpPr>
            <a:spLocks noGrp="1"/>
          </p:cNvSpPr>
          <p:nvPr>
            <p:ph type="body" sz="quarter" idx="10"/>
          </p:nvPr>
        </p:nvSpPr>
        <p:spPr>
          <a:xfrm>
            <a:off x="359013" y="5007430"/>
            <a:ext cx="3555567" cy="457200"/>
          </a:xfrm>
        </p:spPr>
        <p:txBody>
          <a:bodyPr/>
          <a:lstStyle>
            <a:lvl1pPr marL="0" indent="0">
              <a:defRPr sz="2000">
                <a:solidFill>
                  <a:schemeClr val="tx1"/>
                </a:solidFill>
              </a:defRPr>
            </a:lvl1pPr>
          </a:lstStyle>
          <a:p>
            <a:pPr lvl="0"/>
            <a:r>
              <a:rPr lang="en-US" smtClean="0"/>
              <a:t>Click to edit Master text styles</a:t>
            </a:r>
          </a:p>
        </p:txBody>
      </p:sp>
    </p:spTree>
    <p:extLst>
      <p:ext uri="{BB962C8B-B14F-4D97-AF65-F5344CB8AC3E}">
        <p14:creationId xmlns:p14="http://schemas.microsoft.com/office/powerpoint/2010/main" val="725172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87279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1659" y="4407341"/>
            <a:ext cx="7772882" cy="1361302"/>
          </a:xfrm>
        </p:spPr>
        <p:txBody>
          <a:bodyPr anchor="t"/>
          <a:lstStyle>
            <a:lvl1pPr algn="l">
              <a:defRPr sz="4000" b="1" cap="all"/>
            </a:lvl1pPr>
          </a:lstStyle>
          <a:p>
            <a:r>
              <a:rPr lang="en-US" smtClean="0"/>
              <a:t>Click to edit Master title style</a:t>
            </a:r>
            <a:endParaRPr lang="de-DE"/>
          </a:p>
        </p:txBody>
      </p:sp>
      <p:sp>
        <p:nvSpPr>
          <p:cNvPr id="3" name="Text Placeholder 2"/>
          <p:cNvSpPr>
            <a:spLocks noGrp="1"/>
          </p:cNvSpPr>
          <p:nvPr>
            <p:ph type="body" idx="1"/>
          </p:nvPr>
        </p:nvSpPr>
        <p:spPr>
          <a:xfrm>
            <a:off x="721659" y="2906042"/>
            <a:ext cx="7772882" cy="1501294"/>
          </a:xfrm>
        </p:spPr>
        <p:txBody>
          <a:bodyPr anchor="b"/>
          <a:lstStyle>
            <a:lvl1pPr marL="0" indent="0">
              <a:buNone/>
              <a:defRPr sz="2000">
                <a:solidFill>
                  <a:schemeClr val="tx1">
                    <a:tint val="75000"/>
                  </a:schemeClr>
                </a:solidFill>
              </a:defRPr>
            </a:lvl1pPr>
            <a:lvl2pPr marL="460793" indent="0">
              <a:buNone/>
              <a:defRPr sz="1800">
                <a:solidFill>
                  <a:schemeClr val="tx1">
                    <a:tint val="75000"/>
                  </a:schemeClr>
                </a:solidFill>
              </a:defRPr>
            </a:lvl2pPr>
            <a:lvl3pPr marL="921590" indent="0">
              <a:buNone/>
              <a:defRPr sz="1600">
                <a:solidFill>
                  <a:schemeClr val="tx1">
                    <a:tint val="75000"/>
                  </a:schemeClr>
                </a:solidFill>
              </a:defRPr>
            </a:lvl3pPr>
            <a:lvl4pPr marL="1382383" indent="0">
              <a:buNone/>
              <a:defRPr sz="1400">
                <a:solidFill>
                  <a:schemeClr val="tx1">
                    <a:tint val="75000"/>
                  </a:schemeClr>
                </a:solidFill>
              </a:defRPr>
            </a:lvl4pPr>
            <a:lvl5pPr marL="1843178" indent="0">
              <a:buNone/>
              <a:defRPr sz="1400">
                <a:solidFill>
                  <a:schemeClr val="tx1">
                    <a:tint val="75000"/>
                  </a:schemeClr>
                </a:solidFill>
              </a:defRPr>
            </a:lvl5pPr>
            <a:lvl6pPr marL="2303974" indent="0">
              <a:buNone/>
              <a:defRPr sz="1400">
                <a:solidFill>
                  <a:schemeClr val="tx1">
                    <a:tint val="75000"/>
                  </a:schemeClr>
                </a:solidFill>
              </a:defRPr>
            </a:lvl6pPr>
            <a:lvl7pPr marL="2764768" indent="0">
              <a:buNone/>
              <a:defRPr sz="1400">
                <a:solidFill>
                  <a:schemeClr val="tx1">
                    <a:tint val="75000"/>
                  </a:schemeClr>
                </a:solidFill>
              </a:defRPr>
            </a:lvl7pPr>
            <a:lvl8pPr marL="3225556" indent="0">
              <a:buNone/>
              <a:defRPr sz="1400">
                <a:solidFill>
                  <a:schemeClr val="tx1">
                    <a:tint val="75000"/>
                  </a:schemeClr>
                </a:solidFill>
              </a:defRPr>
            </a:lvl8pPr>
            <a:lvl9pPr marL="3686355"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2F93434-69C8-4E65-BA8B-F44FF6341AED}" type="datetimeFigureOut">
              <a:rPr lang="de-DE"/>
              <a:pPr>
                <a:defRPr/>
              </a:pPr>
              <a:t>23.06.2015</a:t>
            </a:fld>
            <a:endParaRPr lang="de-DE"/>
          </a:p>
        </p:txBody>
      </p:sp>
      <p:sp>
        <p:nvSpPr>
          <p:cNvPr id="5" name="Footer Placeholder 4"/>
          <p:cNvSpPr>
            <a:spLocks noGrp="1"/>
          </p:cNvSpPr>
          <p:nvPr>
            <p:ph type="ftr" sz="quarter" idx="11"/>
          </p:nvPr>
        </p:nvSpPr>
        <p:spPr/>
        <p:txBody>
          <a:bodyPr/>
          <a:lstStyle>
            <a:lvl1pPr>
              <a:defRPr/>
            </a:lvl1pPr>
          </a:lstStyle>
          <a:p>
            <a:pPr>
              <a:defRPr/>
            </a:pPr>
            <a:endParaRPr lang="de-DE"/>
          </a:p>
        </p:txBody>
      </p:sp>
      <p:sp>
        <p:nvSpPr>
          <p:cNvPr id="6" name="Slide Number Placeholder 5"/>
          <p:cNvSpPr>
            <a:spLocks noGrp="1"/>
          </p:cNvSpPr>
          <p:nvPr>
            <p:ph type="sldNum" sz="quarter" idx="12"/>
          </p:nvPr>
        </p:nvSpPr>
        <p:spPr>
          <a:xfrm>
            <a:off x="6553200" y="6356350"/>
            <a:ext cx="2133600" cy="365125"/>
          </a:xfrm>
          <a:prstGeom prst="rect">
            <a:avLst/>
          </a:prstGeom>
        </p:spPr>
        <p:txBody>
          <a:bodyPr lIns="92161" tIns="46079" rIns="92161" bIns="46079"/>
          <a:lstStyle>
            <a:lvl1pPr>
              <a:defRPr>
                <a:cs typeface="Arial" charset="0"/>
              </a:defRPr>
            </a:lvl1pPr>
          </a:lstStyle>
          <a:p>
            <a:pPr>
              <a:defRPr/>
            </a:pPr>
            <a:fld id="{69A68410-86C6-435B-9FA3-F9F3E47BE6AF}" type="slidenum">
              <a:rPr lang="de-DE"/>
              <a:pPr>
                <a:defRPr/>
              </a:pPr>
              <a:t>‹#›</a:t>
            </a:fld>
            <a:endParaRPr lang="de-DE"/>
          </a:p>
        </p:txBody>
      </p:sp>
    </p:spTree>
    <p:extLst>
      <p:ext uri="{BB962C8B-B14F-4D97-AF65-F5344CB8AC3E}">
        <p14:creationId xmlns:p14="http://schemas.microsoft.com/office/powerpoint/2010/main" val="24305623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12968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917547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42912" y="1727201"/>
            <a:ext cx="4152900" cy="42370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27201"/>
            <a:ext cx="4154488" cy="42370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566296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5" name="Picture 1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3050" y="5803900"/>
            <a:ext cx="2487613"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2"/>
          <p:cNvSpPr>
            <a:spLocks noChangeArrowheads="1"/>
          </p:cNvSpPr>
          <p:nvPr userDrawn="1"/>
        </p:nvSpPr>
        <p:spPr bwMode="auto">
          <a:xfrm>
            <a:off x="261938" y="4011613"/>
            <a:ext cx="4572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04" tIns="45654" rIns="91304" bIns="45654">
            <a:spAutoFit/>
          </a:bodyPr>
          <a:lstStyle/>
          <a:p>
            <a:pPr defTabSz="911225"/>
            <a:r>
              <a:rPr lang="en-US" sz="2000">
                <a:solidFill>
                  <a:srgbClr val="1E4191"/>
                </a:solidFill>
              </a:rPr>
              <a:t>This Document Contains the Following Data Types</a:t>
            </a:r>
          </a:p>
          <a:p>
            <a:pPr defTabSz="911225"/>
            <a:r>
              <a:rPr lang="en-US" sz="2000">
                <a:solidFill>
                  <a:srgbClr val="1E4191"/>
                </a:solidFill>
              </a:rPr>
              <a:t>GE Confidential</a:t>
            </a:r>
          </a:p>
        </p:txBody>
      </p:sp>
      <p:sp>
        <p:nvSpPr>
          <p:cNvPr id="580615" name="Rectangle 7"/>
          <p:cNvSpPr>
            <a:spLocks noGrp="1" noChangeArrowheads="1"/>
          </p:cNvSpPr>
          <p:nvPr>
            <p:ph type="ctrTitle" sz="quarter"/>
          </p:nvPr>
        </p:nvSpPr>
        <p:spPr>
          <a:xfrm>
            <a:off x="344488" y="263531"/>
            <a:ext cx="8401050" cy="1395414"/>
          </a:xfrm>
        </p:spPr>
        <p:txBody>
          <a:bodyPr/>
          <a:lstStyle>
            <a:lvl1pPr>
              <a:spcBef>
                <a:spcPct val="25000"/>
              </a:spcBef>
              <a:defRPr sz="5000"/>
            </a:lvl1pPr>
          </a:lstStyle>
          <a:p>
            <a:pPr lvl="0"/>
            <a:r>
              <a:rPr lang="en-US" noProof="0" smtClean="0"/>
              <a:t>Click to edit Master title style</a:t>
            </a:r>
          </a:p>
        </p:txBody>
      </p:sp>
      <p:sp>
        <p:nvSpPr>
          <p:cNvPr id="580616" name="Rectangle 8"/>
          <p:cNvSpPr>
            <a:spLocks noGrp="1" noChangeArrowheads="1"/>
          </p:cNvSpPr>
          <p:nvPr>
            <p:ph type="subTitle" sz="quarter" idx="1"/>
          </p:nvPr>
        </p:nvSpPr>
        <p:spPr>
          <a:xfrm>
            <a:off x="344501" y="1677988"/>
            <a:ext cx="8396287" cy="1752600"/>
          </a:xfrm>
        </p:spPr>
        <p:txBody>
          <a:bodyPr/>
          <a:lstStyle>
            <a:lvl1pPr>
              <a:spcBef>
                <a:spcPct val="0"/>
              </a:spcBef>
              <a:defRPr sz="4000">
                <a:solidFill>
                  <a:schemeClr val="accent2"/>
                </a:solidFill>
              </a:defRPr>
            </a:lvl1pPr>
            <a:lvl3pPr marL="454939" indent="0">
              <a:buNone/>
              <a:defRPr baseline="0">
                <a:solidFill>
                  <a:srgbClr val="00B0F0"/>
                </a:solidFill>
              </a:defRPr>
            </a:lvl3pPr>
          </a:lstStyle>
          <a:p>
            <a:pPr lvl="0"/>
            <a:r>
              <a:rPr lang="en-US" noProof="0" dirty="0" smtClean="0"/>
              <a:t>Click to edit Master subtitle style</a:t>
            </a:r>
          </a:p>
        </p:txBody>
      </p:sp>
      <p:sp>
        <p:nvSpPr>
          <p:cNvPr id="6" name="Text Placeholder 2"/>
          <p:cNvSpPr>
            <a:spLocks noGrp="1"/>
          </p:cNvSpPr>
          <p:nvPr>
            <p:ph type="body" sz="quarter" idx="10"/>
          </p:nvPr>
        </p:nvSpPr>
        <p:spPr>
          <a:xfrm>
            <a:off x="359013" y="5007430"/>
            <a:ext cx="3555567" cy="457200"/>
          </a:xfrm>
        </p:spPr>
        <p:txBody>
          <a:bodyPr/>
          <a:lstStyle>
            <a:lvl1pPr marL="0" indent="0">
              <a:defRPr sz="2000">
                <a:solidFill>
                  <a:schemeClr val="tx1"/>
                </a:solidFill>
              </a:defRPr>
            </a:lvl1pPr>
          </a:lstStyle>
          <a:p>
            <a:pPr lvl="0"/>
            <a:r>
              <a:rPr lang="en-US" smtClean="0"/>
              <a:t>Click to edit Master text styles</a:t>
            </a:r>
          </a:p>
        </p:txBody>
      </p:sp>
    </p:spTree>
    <p:extLst>
      <p:ext uri="{BB962C8B-B14F-4D97-AF65-F5344CB8AC3E}">
        <p14:creationId xmlns:p14="http://schemas.microsoft.com/office/powerpoint/2010/main" val="38938119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712071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36405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717239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42912" y="1727201"/>
            <a:ext cx="4152900" cy="42370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27201"/>
            <a:ext cx="4154488" cy="42370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10660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5" name="Picture 1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3050" y="5803900"/>
            <a:ext cx="2484438"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2"/>
          <p:cNvSpPr>
            <a:spLocks noChangeArrowheads="1"/>
          </p:cNvSpPr>
          <p:nvPr userDrawn="1"/>
        </p:nvSpPr>
        <p:spPr bwMode="auto">
          <a:xfrm>
            <a:off x="261938" y="4011613"/>
            <a:ext cx="4572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04" tIns="45654" rIns="91304" bIns="45654">
            <a:spAutoFit/>
          </a:bodyPr>
          <a:lstStyle/>
          <a:p>
            <a:pPr defTabSz="911225"/>
            <a:r>
              <a:rPr lang="en-US" sz="2000">
                <a:solidFill>
                  <a:srgbClr val="1E4191"/>
                </a:solidFill>
              </a:rPr>
              <a:t>This Document Contains the Following Data Types</a:t>
            </a:r>
          </a:p>
          <a:p>
            <a:pPr defTabSz="911225"/>
            <a:r>
              <a:rPr lang="en-US" sz="2000">
                <a:solidFill>
                  <a:srgbClr val="1E4191"/>
                </a:solidFill>
              </a:rPr>
              <a:t>GE Confidential</a:t>
            </a:r>
          </a:p>
        </p:txBody>
      </p:sp>
      <p:sp>
        <p:nvSpPr>
          <p:cNvPr id="580615" name="Rectangle 7"/>
          <p:cNvSpPr>
            <a:spLocks noGrp="1" noChangeArrowheads="1"/>
          </p:cNvSpPr>
          <p:nvPr>
            <p:ph type="ctrTitle" sz="quarter"/>
          </p:nvPr>
        </p:nvSpPr>
        <p:spPr>
          <a:xfrm>
            <a:off x="344488" y="263531"/>
            <a:ext cx="8401050" cy="1395414"/>
          </a:xfrm>
        </p:spPr>
        <p:txBody>
          <a:bodyPr/>
          <a:lstStyle>
            <a:lvl1pPr>
              <a:spcBef>
                <a:spcPct val="25000"/>
              </a:spcBef>
              <a:defRPr sz="5000"/>
            </a:lvl1pPr>
          </a:lstStyle>
          <a:p>
            <a:pPr lvl="0"/>
            <a:r>
              <a:rPr lang="en-US" noProof="0" smtClean="0"/>
              <a:t>Click to edit Master title style</a:t>
            </a:r>
          </a:p>
        </p:txBody>
      </p:sp>
      <p:sp>
        <p:nvSpPr>
          <p:cNvPr id="580616" name="Rectangle 8"/>
          <p:cNvSpPr>
            <a:spLocks noGrp="1" noChangeArrowheads="1"/>
          </p:cNvSpPr>
          <p:nvPr>
            <p:ph type="subTitle" sz="quarter" idx="1"/>
          </p:nvPr>
        </p:nvSpPr>
        <p:spPr>
          <a:xfrm>
            <a:off x="344500" y="1677988"/>
            <a:ext cx="8396287" cy="1752600"/>
          </a:xfrm>
        </p:spPr>
        <p:txBody>
          <a:bodyPr/>
          <a:lstStyle>
            <a:lvl1pPr>
              <a:spcBef>
                <a:spcPct val="0"/>
              </a:spcBef>
              <a:defRPr sz="4000">
                <a:solidFill>
                  <a:schemeClr val="accent2"/>
                </a:solidFill>
              </a:defRPr>
            </a:lvl1pPr>
            <a:lvl3pPr marL="454939" indent="0">
              <a:buNone/>
              <a:defRPr baseline="0">
                <a:solidFill>
                  <a:srgbClr val="00B0F0"/>
                </a:solidFill>
              </a:defRPr>
            </a:lvl3pPr>
          </a:lstStyle>
          <a:p>
            <a:pPr lvl="0"/>
            <a:r>
              <a:rPr lang="en-US" noProof="0" dirty="0" smtClean="0"/>
              <a:t>Click to edit Master subtitle style</a:t>
            </a:r>
          </a:p>
        </p:txBody>
      </p:sp>
      <p:sp>
        <p:nvSpPr>
          <p:cNvPr id="6" name="Text Placeholder 2"/>
          <p:cNvSpPr>
            <a:spLocks noGrp="1"/>
          </p:cNvSpPr>
          <p:nvPr>
            <p:ph type="body" sz="quarter" idx="10"/>
          </p:nvPr>
        </p:nvSpPr>
        <p:spPr>
          <a:xfrm>
            <a:off x="359013" y="5007430"/>
            <a:ext cx="3555567" cy="457200"/>
          </a:xfrm>
        </p:spPr>
        <p:txBody>
          <a:bodyPr/>
          <a:lstStyle>
            <a:lvl1pPr marL="0" indent="0">
              <a:defRPr sz="2000">
                <a:solidFill>
                  <a:schemeClr val="tx1"/>
                </a:solidFill>
              </a:defRPr>
            </a:lvl1pPr>
          </a:lstStyle>
          <a:p>
            <a:pPr lvl="0"/>
            <a:r>
              <a:rPr lang="en-US" smtClean="0"/>
              <a:t>Click to edit Master text styles</a:t>
            </a:r>
          </a:p>
        </p:txBody>
      </p:sp>
    </p:spTree>
    <p:extLst>
      <p:ext uri="{BB962C8B-B14F-4D97-AF65-F5344CB8AC3E}">
        <p14:creationId xmlns:p14="http://schemas.microsoft.com/office/powerpoint/2010/main" val="12297553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860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DE"/>
          </a:p>
        </p:txBody>
      </p:sp>
      <p:sp>
        <p:nvSpPr>
          <p:cNvPr id="3" name="Content Placeholder 2"/>
          <p:cNvSpPr>
            <a:spLocks noGrp="1"/>
          </p:cNvSpPr>
          <p:nvPr>
            <p:ph sz="half" idx="1"/>
          </p:nvPr>
        </p:nvSpPr>
        <p:spPr>
          <a:xfrm>
            <a:off x="457066" y="1599450"/>
            <a:ext cx="4037985" cy="452640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Content Placeholder 3"/>
          <p:cNvSpPr>
            <a:spLocks noGrp="1"/>
          </p:cNvSpPr>
          <p:nvPr>
            <p:ph sz="half" idx="2"/>
          </p:nvPr>
        </p:nvSpPr>
        <p:spPr>
          <a:xfrm>
            <a:off x="4649005" y="1599450"/>
            <a:ext cx="4037985" cy="452640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5" name="Date Placeholder 4"/>
          <p:cNvSpPr>
            <a:spLocks noGrp="1"/>
          </p:cNvSpPr>
          <p:nvPr>
            <p:ph type="dt" sz="half" idx="10"/>
          </p:nvPr>
        </p:nvSpPr>
        <p:spPr/>
        <p:txBody>
          <a:bodyPr/>
          <a:lstStyle>
            <a:lvl1pPr>
              <a:defRPr/>
            </a:lvl1pPr>
          </a:lstStyle>
          <a:p>
            <a:pPr>
              <a:defRPr/>
            </a:pPr>
            <a:fld id="{0E9C5E98-CA17-4111-8822-9FD03058C391}" type="datetimeFigureOut">
              <a:rPr lang="de-DE"/>
              <a:pPr>
                <a:defRPr/>
              </a:pPr>
              <a:t>23.06.2015</a:t>
            </a:fld>
            <a:endParaRPr lang="de-DE"/>
          </a:p>
        </p:txBody>
      </p:sp>
      <p:sp>
        <p:nvSpPr>
          <p:cNvPr id="6" name="Footer Placeholder 5"/>
          <p:cNvSpPr>
            <a:spLocks noGrp="1"/>
          </p:cNvSpPr>
          <p:nvPr>
            <p:ph type="ftr" sz="quarter" idx="11"/>
          </p:nvPr>
        </p:nvSpPr>
        <p:spPr/>
        <p:txBody>
          <a:bodyPr/>
          <a:lstStyle>
            <a:lvl1pPr>
              <a:defRPr/>
            </a:lvl1pPr>
          </a:lstStyle>
          <a:p>
            <a:pPr>
              <a:defRPr/>
            </a:pPr>
            <a:endParaRPr lang="de-DE"/>
          </a:p>
        </p:txBody>
      </p:sp>
      <p:sp>
        <p:nvSpPr>
          <p:cNvPr id="7" name="Slide Number Placeholder 6"/>
          <p:cNvSpPr>
            <a:spLocks noGrp="1"/>
          </p:cNvSpPr>
          <p:nvPr>
            <p:ph type="sldNum" sz="quarter" idx="12"/>
          </p:nvPr>
        </p:nvSpPr>
        <p:spPr>
          <a:xfrm>
            <a:off x="6553200" y="6356350"/>
            <a:ext cx="2133600" cy="365125"/>
          </a:xfrm>
          <a:prstGeom prst="rect">
            <a:avLst/>
          </a:prstGeom>
        </p:spPr>
        <p:txBody>
          <a:bodyPr lIns="92161" tIns="46079" rIns="92161" bIns="46079"/>
          <a:lstStyle>
            <a:lvl1pPr>
              <a:defRPr>
                <a:cs typeface="Arial" charset="0"/>
              </a:defRPr>
            </a:lvl1pPr>
          </a:lstStyle>
          <a:p>
            <a:pPr>
              <a:defRPr/>
            </a:pPr>
            <a:fld id="{71A10EA9-EBAE-49F7-96FD-C21E4E78B2B3}" type="slidenum">
              <a:rPr lang="de-DE"/>
              <a:pPr>
                <a:defRPr/>
              </a:pPr>
              <a:t>‹#›</a:t>
            </a:fld>
            <a:endParaRPr lang="de-DE"/>
          </a:p>
        </p:txBody>
      </p:sp>
    </p:spTree>
    <p:extLst>
      <p:ext uri="{BB962C8B-B14F-4D97-AF65-F5344CB8AC3E}">
        <p14:creationId xmlns:p14="http://schemas.microsoft.com/office/powerpoint/2010/main" val="8859518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0120995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413430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42912" y="1727201"/>
            <a:ext cx="4152900" cy="42370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27201"/>
            <a:ext cx="4154488" cy="42370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315324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9461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6104985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481319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42912" y="1727201"/>
            <a:ext cx="4152900" cy="42370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27201"/>
            <a:ext cx="4154488" cy="42370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321317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Rectangle 10"/>
          <p:cNvSpPr>
            <a:spLocks noChangeArrowheads="1"/>
          </p:cNvSpPr>
          <p:nvPr userDrawn="1"/>
        </p:nvSpPr>
        <p:spPr bwMode="auto">
          <a:xfrm>
            <a:off x="668338" y="6070600"/>
            <a:ext cx="723900" cy="24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spAutoFit/>
          </a:bodyPr>
          <a:lstStyle/>
          <a:p>
            <a:r>
              <a:rPr lang="en-US" sz="1000">
                <a:solidFill>
                  <a:srgbClr val="1E4191"/>
                </a:solidFill>
              </a:rPr>
              <a:t>Title Only</a:t>
            </a:r>
          </a:p>
        </p:txBody>
      </p:sp>
      <p:pic>
        <p:nvPicPr>
          <p:cNvPr id="5" name="Picture 1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3050" y="5803900"/>
            <a:ext cx="2484438"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2"/>
          <p:cNvSpPr>
            <a:spLocks noChangeArrowheads="1"/>
          </p:cNvSpPr>
          <p:nvPr userDrawn="1"/>
        </p:nvSpPr>
        <p:spPr bwMode="auto">
          <a:xfrm>
            <a:off x="261938" y="4011613"/>
            <a:ext cx="4572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spAutoFit/>
          </a:bodyPr>
          <a:lstStyle/>
          <a:p>
            <a:r>
              <a:rPr lang="en-US" sz="2000">
                <a:solidFill>
                  <a:srgbClr val="1E4191"/>
                </a:solidFill>
              </a:rPr>
              <a:t>This Document Contains the Following Data Types</a:t>
            </a:r>
          </a:p>
          <a:p>
            <a:r>
              <a:rPr lang="en-US" sz="2000">
                <a:solidFill>
                  <a:srgbClr val="1E4191"/>
                </a:solidFill>
              </a:rPr>
              <a:t>GE Internal</a:t>
            </a:r>
          </a:p>
        </p:txBody>
      </p:sp>
      <p:sp>
        <p:nvSpPr>
          <p:cNvPr id="580615" name="Rectangle 7"/>
          <p:cNvSpPr>
            <a:spLocks noGrp="1" noChangeArrowheads="1"/>
          </p:cNvSpPr>
          <p:nvPr>
            <p:ph type="ctrTitle" sz="quarter"/>
          </p:nvPr>
        </p:nvSpPr>
        <p:spPr>
          <a:xfrm>
            <a:off x="344488" y="263531"/>
            <a:ext cx="8401050" cy="1395414"/>
          </a:xfrm>
        </p:spPr>
        <p:txBody>
          <a:bodyPr/>
          <a:lstStyle>
            <a:lvl1pPr>
              <a:spcBef>
                <a:spcPct val="25000"/>
              </a:spcBef>
              <a:defRPr sz="5000"/>
            </a:lvl1pPr>
          </a:lstStyle>
          <a:p>
            <a:pPr lvl="0"/>
            <a:r>
              <a:rPr lang="en-US" noProof="0" dirty="0" smtClean="0"/>
              <a:t>Click to edit Master title style</a:t>
            </a:r>
          </a:p>
        </p:txBody>
      </p:sp>
      <p:sp>
        <p:nvSpPr>
          <p:cNvPr id="580616" name="Rectangle 8"/>
          <p:cNvSpPr>
            <a:spLocks noGrp="1" noChangeArrowheads="1"/>
          </p:cNvSpPr>
          <p:nvPr>
            <p:ph type="subTitle" sz="quarter" idx="1"/>
          </p:nvPr>
        </p:nvSpPr>
        <p:spPr>
          <a:xfrm>
            <a:off x="344496" y="1677988"/>
            <a:ext cx="8396287" cy="1752600"/>
          </a:xfrm>
        </p:spPr>
        <p:txBody>
          <a:bodyPr/>
          <a:lstStyle>
            <a:lvl1pPr>
              <a:spcBef>
                <a:spcPct val="0"/>
              </a:spcBef>
              <a:defRPr sz="4300">
                <a:solidFill>
                  <a:schemeClr val="accent2"/>
                </a:solidFill>
              </a:defRPr>
            </a:lvl1pPr>
          </a:lstStyle>
          <a:p>
            <a:pPr lvl="0"/>
            <a:r>
              <a:rPr lang="en-US" noProof="0" dirty="0" smtClean="0"/>
              <a:t>Click to edit Master subtitle style</a:t>
            </a:r>
          </a:p>
        </p:txBody>
      </p:sp>
    </p:spTree>
    <p:extLst>
      <p:ext uri="{BB962C8B-B14F-4D97-AF65-F5344CB8AC3E}">
        <p14:creationId xmlns:p14="http://schemas.microsoft.com/office/powerpoint/2010/main" val="38902525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08030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17493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de-DE"/>
          </a:p>
        </p:txBody>
      </p:sp>
      <p:sp>
        <p:nvSpPr>
          <p:cNvPr id="3" name="Text Placeholder 2"/>
          <p:cNvSpPr>
            <a:spLocks noGrp="1"/>
          </p:cNvSpPr>
          <p:nvPr>
            <p:ph type="body" idx="1"/>
          </p:nvPr>
        </p:nvSpPr>
        <p:spPr>
          <a:xfrm>
            <a:off x="457043" y="1535118"/>
            <a:ext cx="4039588" cy="640422"/>
          </a:xfrm>
        </p:spPr>
        <p:txBody>
          <a:bodyPr anchor="b"/>
          <a:lstStyle>
            <a:lvl1pPr marL="0" indent="0">
              <a:buNone/>
              <a:defRPr sz="2400" b="1"/>
            </a:lvl1pPr>
            <a:lvl2pPr marL="460793" indent="0">
              <a:buNone/>
              <a:defRPr sz="2000" b="1"/>
            </a:lvl2pPr>
            <a:lvl3pPr marL="921590" indent="0">
              <a:buNone/>
              <a:defRPr sz="1800" b="1"/>
            </a:lvl3pPr>
            <a:lvl4pPr marL="1382383" indent="0">
              <a:buNone/>
              <a:defRPr sz="1600" b="1"/>
            </a:lvl4pPr>
            <a:lvl5pPr marL="1843178" indent="0">
              <a:buNone/>
              <a:defRPr sz="1600" b="1"/>
            </a:lvl5pPr>
            <a:lvl6pPr marL="2303974" indent="0">
              <a:buNone/>
              <a:defRPr sz="1600" b="1"/>
            </a:lvl6pPr>
            <a:lvl7pPr marL="2764768" indent="0">
              <a:buNone/>
              <a:defRPr sz="1600" b="1"/>
            </a:lvl7pPr>
            <a:lvl8pPr marL="3225556" indent="0">
              <a:buNone/>
              <a:defRPr sz="1600" b="1"/>
            </a:lvl8pPr>
            <a:lvl9pPr marL="368635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043" y="2175526"/>
            <a:ext cx="4039588" cy="395035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5" name="Text Placeholder 4"/>
          <p:cNvSpPr>
            <a:spLocks noGrp="1"/>
          </p:cNvSpPr>
          <p:nvPr>
            <p:ph type="body" sz="quarter" idx="3"/>
          </p:nvPr>
        </p:nvSpPr>
        <p:spPr>
          <a:xfrm>
            <a:off x="4645768" y="1535118"/>
            <a:ext cx="4041193" cy="640422"/>
          </a:xfrm>
        </p:spPr>
        <p:txBody>
          <a:bodyPr anchor="b"/>
          <a:lstStyle>
            <a:lvl1pPr marL="0" indent="0">
              <a:buNone/>
              <a:defRPr sz="2400" b="1"/>
            </a:lvl1pPr>
            <a:lvl2pPr marL="460793" indent="0">
              <a:buNone/>
              <a:defRPr sz="2000" b="1"/>
            </a:lvl2pPr>
            <a:lvl3pPr marL="921590" indent="0">
              <a:buNone/>
              <a:defRPr sz="1800" b="1"/>
            </a:lvl3pPr>
            <a:lvl4pPr marL="1382383" indent="0">
              <a:buNone/>
              <a:defRPr sz="1600" b="1"/>
            </a:lvl4pPr>
            <a:lvl5pPr marL="1843178" indent="0">
              <a:buNone/>
              <a:defRPr sz="1600" b="1"/>
            </a:lvl5pPr>
            <a:lvl6pPr marL="2303974" indent="0">
              <a:buNone/>
              <a:defRPr sz="1600" b="1"/>
            </a:lvl6pPr>
            <a:lvl7pPr marL="2764768" indent="0">
              <a:buNone/>
              <a:defRPr sz="1600" b="1"/>
            </a:lvl7pPr>
            <a:lvl8pPr marL="3225556" indent="0">
              <a:buNone/>
              <a:defRPr sz="1600" b="1"/>
            </a:lvl8pPr>
            <a:lvl9pPr marL="368635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768" y="2175526"/>
            <a:ext cx="4041193" cy="395035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7" name="Date Placeholder 6"/>
          <p:cNvSpPr>
            <a:spLocks noGrp="1"/>
          </p:cNvSpPr>
          <p:nvPr>
            <p:ph type="dt" sz="half" idx="10"/>
          </p:nvPr>
        </p:nvSpPr>
        <p:spPr/>
        <p:txBody>
          <a:bodyPr/>
          <a:lstStyle>
            <a:lvl1pPr>
              <a:defRPr/>
            </a:lvl1pPr>
          </a:lstStyle>
          <a:p>
            <a:pPr>
              <a:defRPr/>
            </a:pPr>
            <a:fld id="{E4AE7DA5-F493-459F-9B80-6C4BE50C0750}" type="datetimeFigureOut">
              <a:rPr lang="de-DE"/>
              <a:pPr>
                <a:defRPr/>
              </a:pPr>
              <a:t>23.06.2015</a:t>
            </a:fld>
            <a:endParaRPr lang="de-DE"/>
          </a:p>
        </p:txBody>
      </p:sp>
      <p:sp>
        <p:nvSpPr>
          <p:cNvPr id="8" name="Footer Placeholder 7"/>
          <p:cNvSpPr>
            <a:spLocks noGrp="1"/>
          </p:cNvSpPr>
          <p:nvPr>
            <p:ph type="ftr" sz="quarter" idx="11"/>
          </p:nvPr>
        </p:nvSpPr>
        <p:spPr/>
        <p:txBody>
          <a:bodyPr/>
          <a:lstStyle>
            <a:lvl1pPr>
              <a:defRPr/>
            </a:lvl1pPr>
          </a:lstStyle>
          <a:p>
            <a:pPr>
              <a:defRPr/>
            </a:pPr>
            <a:endParaRPr lang="de-DE"/>
          </a:p>
        </p:txBody>
      </p:sp>
      <p:sp>
        <p:nvSpPr>
          <p:cNvPr id="9" name="Slide Number Placeholder 8"/>
          <p:cNvSpPr>
            <a:spLocks noGrp="1"/>
          </p:cNvSpPr>
          <p:nvPr>
            <p:ph type="sldNum" sz="quarter" idx="12"/>
          </p:nvPr>
        </p:nvSpPr>
        <p:spPr>
          <a:xfrm>
            <a:off x="6553200" y="6356350"/>
            <a:ext cx="2133600" cy="365125"/>
          </a:xfrm>
          <a:prstGeom prst="rect">
            <a:avLst/>
          </a:prstGeom>
        </p:spPr>
        <p:txBody>
          <a:bodyPr lIns="92161" tIns="46079" rIns="92161" bIns="46079"/>
          <a:lstStyle>
            <a:lvl1pPr>
              <a:defRPr>
                <a:cs typeface="Arial" charset="0"/>
              </a:defRPr>
            </a:lvl1pPr>
          </a:lstStyle>
          <a:p>
            <a:pPr>
              <a:defRPr/>
            </a:pPr>
            <a:fld id="{E27F33ED-AD1C-4F64-A4BE-4EF35A056B3F}" type="slidenum">
              <a:rPr lang="de-DE"/>
              <a:pPr>
                <a:defRPr/>
              </a:pPr>
              <a:t>‹#›</a:t>
            </a:fld>
            <a:endParaRPr lang="de-DE"/>
          </a:p>
        </p:txBody>
      </p:sp>
    </p:spTree>
    <p:extLst>
      <p:ext uri="{BB962C8B-B14F-4D97-AF65-F5344CB8AC3E}">
        <p14:creationId xmlns:p14="http://schemas.microsoft.com/office/powerpoint/2010/main" val="191026309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1849640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42908" y="1727201"/>
            <a:ext cx="4152900" cy="42370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27201"/>
            <a:ext cx="4154488" cy="42370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173384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5" name="Picture 1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3050" y="5803900"/>
            <a:ext cx="2484438"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2"/>
          <p:cNvSpPr>
            <a:spLocks noChangeArrowheads="1"/>
          </p:cNvSpPr>
          <p:nvPr userDrawn="1"/>
        </p:nvSpPr>
        <p:spPr bwMode="auto">
          <a:xfrm>
            <a:off x="261938" y="4011613"/>
            <a:ext cx="4572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04" tIns="45654" rIns="91304" bIns="45654">
            <a:spAutoFit/>
          </a:bodyPr>
          <a:lstStyle/>
          <a:p>
            <a:pPr defTabSz="911225"/>
            <a:r>
              <a:rPr lang="en-US" sz="2000">
                <a:solidFill>
                  <a:srgbClr val="1E4191"/>
                </a:solidFill>
              </a:rPr>
              <a:t>This Document Contains the Following Data Types</a:t>
            </a:r>
          </a:p>
          <a:p>
            <a:pPr defTabSz="911225"/>
            <a:r>
              <a:rPr lang="en-US" sz="2000">
                <a:solidFill>
                  <a:srgbClr val="1E4191"/>
                </a:solidFill>
              </a:rPr>
              <a:t>GE Confidential</a:t>
            </a:r>
          </a:p>
        </p:txBody>
      </p:sp>
      <p:sp>
        <p:nvSpPr>
          <p:cNvPr id="580615" name="Rectangle 7"/>
          <p:cNvSpPr>
            <a:spLocks noGrp="1" noChangeArrowheads="1"/>
          </p:cNvSpPr>
          <p:nvPr>
            <p:ph type="ctrTitle" sz="quarter"/>
          </p:nvPr>
        </p:nvSpPr>
        <p:spPr>
          <a:xfrm>
            <a:off x="344488" y="263531"/>
            <a:ext cx="8401050" cy="1395414"/>
          </a:xfrm>
        </p:spPr>
        <p:txBody>
          <a:bodyPr/>
          <a:lstStyle>
            <a:lvl1pPr>
              <a:spcBef>
                <a:spcPct val="25000"/>
              </a:spcBef>
              <a:defRPr sz="5000"/>
            </a:lvl1pPr>
          </a:lstStyle>
          <a:p>
            <a:pPr lvl="0"/>
            <a:r>
              <a:rPr lang="en-US" noProof="0" smtClean="0"/>
              <a:t>Click to edit Master title style</a:t>
            </a:r>
          </a:p>
        </p:txBody>
      </p:sp>
      <p:sp>
        <p:nvSpPr>
          <p:cNvPr id="580616" name="Rectangle 8"/>
          <p:cNvSpPr>
            <a:spLocks noGrp="1" noChangeArrowheads="1"/>
          </p:cNvSpPr>
          <p:nvPr>
            <p:ph type="subTitle" sz="quarter" idx="1"/>
          </p:nvPr>
        </p:nvSpPr>
        <p:spPr>
          <a:xfrm>
            <a:off x="344500" y="1677988"/>
            <a:ext cx="8396287" cy="1752600"/>
          </a:xfrm>
        </p:spPr>
        <p:txBody>
          <a:bodyPr/>
          <a:lstStyle>
            <a:lvl1pPr>
              <a:spcBef>
                <a:spcPct val="0"/>
              </a:spcBef>
              <a:defRPr sz="4000">
                <a:solidFill>
                  <a:schemeClr val="accent2"/>
                </a:solidFill>
              </a:defRPr>
            </a:lvl1pPr>
            <a:lvl3pPr marL="454939" indent="0">
              <a:buNone/>
              <a:defRPr baseline="0">
                <a:solidFill>
                  <a:srgbClr val="00B0F0"/>
                </a:solidFill>
              </a:defRPr>
            </a:lvl3pPr>
          </a:lstStyle>
          <a:p>
            <a:pPr lvl="0"/>
            <a:r>
              <a:rPr lang="en-US" noProof="0" dirty="0" smtClean="0"/>
              <a:t>Click to edit Master subtitle style</a:t>
            </a:r>
          </a:p>
        </p:txBody>
      </p:sp>
      <p:sp>
        <p:nvSpPr>
          <p:cNvPr id="6" name="Text Placeholder 2"/>
          <p:cNvSpPr>
            <a:spLocks noGrp="1"/>
          </p:cNvSpPr>
          <p:nvPr>
            <p:ph type="body" sz="quarter" idx="10"/>
          </p:nvPr>
        </p:nvSpPr>
        <p:spPr>
          <a:xfrm>
            <a:off x="359013" y="5007430"/>
            <a:ext cx="3555567" cy="457200"/>
          </a:xfrm>
        </p:spPr>
        <p:txBody>
          <a:bodyPr/>
          <a:lstStyle>
            <a:lvl1pPr marL="0" indent="0">
              <a:defRPr sz="2000">
                <a:solidFill>
                  <a:schemeClr val="tx1"/>
                </a:solidFill>
              </a:defRPr>
            </a:lvl1pPr>
          </a:lstStyle>
          <a:p>
            <a:pPr lvl="0"/>
            <a:r>
              <a:rPr lang="en-US" smtClean="0"/>
              <a:t>Click to edit Master text styles</a:t>
            </a:r>
          </a:p>
        </p:txBody>
      </p:sp>
    </p:spTree>
    <p:extLst>
      <p:ext uri="{BB962C8B-B14F-4D97-AF65-F5344CB8AC3E}">
        <p14:creationId xmlns:p14="http://schemas.microsoft.com/office/powerpoint/2010/main" val="227699210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62468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9816562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85210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42912" y="1727201"/>
            <a:ext cx="4152900" cy="42370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27201"/>
            <a:ext cx="4154488" cy="42370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9542015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6" name="Rectangle 11"/>
          <p:cNvSpPr>
            <a:spLocks noChangeArrowheads="1"/>
          </p:cNvSpPr>
          <p:nvPr userDrawn="1"/>
        </p:nvSpPr>
        <p:spPr bwMode="auto">
          <a:xfrm>
            <a:off x="668338" y="6070600"/>
            <a:ext cx="723900" cy="24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spAutoFit/>
          </a:bodyPr>
          <a:lstStyle/>
          <a:p>
            <a:r>
              <a:rPr lang="en-US" sz="1000">
                <a:solidFill>
                  <a:srgbClr val="1E4191"/>
                </a:solidFill>
              </a:rPr>
              <a:t>Title Only</a:t>
            </a:r>
          </a:p>
        </p:txBody>
      </p:sp>
      <p:pic>
        <p:nvPicPr>
          <p:cNvPr id="7" name="Picture 1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3050" y="5803900"/>
            <a:ext cx="2484438"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13"/>
          <p:cNvSpPr>
            <a:spLocks noChangeArrowheads="1"/>
          </p:cNvSpPr>
          <p:nvPr userDrawn="1"/>
        </p:nvSpPr>
        <p:spPr bwMode="auto">
          <a:xfrm>
            <a:off x="261938" y="4011613"/>
            <a:ext cx="4572000"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spAutoFit/>
          </a:bodyPr>
          <a:lstStyle/>
          <a:p>
            <a:r>
              <a:rPr lang="en-US" sz="2000">
                <a:solidFill>
                  <a:srgbClr val="1E4191"/>
                </a:solidFill>
              </a:rPr>
              <a:t>This Document Contains</a:t>
            </a:r>
          </a:p>
          <a:p>
            <a:r>
              <a:rPr lang="en-US" sz="2000">
                <a:solidFill>
                  <a:srgbClr val="1E4191"/>
                </a:solidFill>
              </a:rPr>
              <a:t>GE Confidential Data</a:t>
            </a:r>
          </a:p>
        </p:txBody>
      </p:sp>
      <p:sp>
        <p:nvSpPr>
          <p:cNvPr id="580615" name="Rectangle 7"/>
          <p:cNvSpPr>
            <a:spLocks noGrp="1" noChangeArrowheads="1"/>
          </p:cNvSpPr>
          <p:nvPr>
            <p:ph type="ctrTitle" sz="quarter"/>
          </p:nvPr>
        </p:nvSpPr>
        <p:spPr>
          <a:xfrm>
            <a:off x="344488" y="263531"/>
            <a:ext cx="8401050" cy="1395414"/>
          </a:xfrm>
        </p:spPr>
        <p:txBody>
          <a:bodyPr/>
          <a:lstStyle>
            <a:lvl1pPr>
              <a:spcBef>
                <a:spcPct val="25000"/>
              </a:spcBef>
              <a:defRPr sz="5000"/>
            </a:lvl1pPr>
          </a:lstStyle>
          <a:p>
            <a:pPr lvl="0"/>
            <a:r>
              <a:rPr lang="en-US" noProof="0" smtClean="0"/>
              <a:t>Click to edit Master title style</a:t>
            </a:r>
          </a:p>
        </p:txBody>
      </p:sp>
      <p:sp>
        <p:nvSpPr>
          <p:cNvPr id="580616" name="Rectangle 8"/>
          <p:cNvSpPr>
            <a:spLocks noGrp="1" noChangeArrowheads="1"/>
          </p:cNvSpPr>
          <p:nvPr>
            <p:ph type="subTitle" sz="quarter" idx="1"/>
          </p:nvPr>
        </p:nvSpPr>
        <p:spPr>
          <a:xfrm>
            <a:off x="344496" y="1677988"/>
            <a:ext cx="8396287" cy="1752600"/>
          </a:xfrm>
        </p:spPr>
        <p:txBody>
          <a:bodyPr/>
          <a:lstStyle>
            <a:lvl1pPr>
              <a:spcBef>
                <a:spcPct val="0"/>
              </a:spcBef>
              <a:defRPr sz="5000">
                <a:solidFill>
                  <a:schemeClr val="accent2"/>
                </a:solidFill>
              </a:defRPr>
            </a:lvl1pPr>
          </a:lstStyle>
          <a:p>
            <a:pPr lvl="0"/>
            <a:r>
              <a:rPr lang="en-US" noProof="0" dirty="0" smtClean="0"/>
              <a:t>Click to edit Master subtitle style</a:t>
            </a:r>
          </a:p>
        </p:txBody>
      </p:sp>
      <p:sp>
        <p:nvSpPr>
          <p:cNvPr id="8" name="Text Placeholder 2"/>
          <p:cNvSpPr>
            <a:spLocks noGrp="1"/>
          </p:cNvSpPr>
          <p:nvPr>
            <p:ph type="body" sz="quarter" idx="10"/>
          </p:nvPr>
        </p:nvSpPr>
        <p:spPr>
          <a:xfrm>
            <a:off x="377244" y="4719897"/>
            <a:ext cx="3555567" cy="457200"/>
          </a:xfrm>
        </p:spPr>
        <p:txBody>
          <a:bodyPr/>
          <a:lstStyle>
            <a:lvl1pPr marL="0" indent="0">
              <a:defRPr sz="2000">
                <a:solidFill>
                  <a:schemeClr val="tx1"/>
                </a:solidFill>
              </a:defRPr>
            </a:lvl1pPr>
          </a:lstStyle>
          <a:p>
            <a:pPr lvl="0"/>
            <a:r>
              <a:rPr lang="en-US" smtClean="0"/>
              <a:t>Click to edit Master text styles</a:t>
            </a:r>
          </a:p>
        </p:txBody>
      </p:sp>
      <p:sp>
        <p:nvSpPr>
          <p:cNvPr id="10" name="Text Placeholder 2"/>
          <p:cNvSpPr>
            <a:spLocks noGrp="1"/>
          </p:cNvSpPr>
          <p:nvPr>
            <p:ph type="body" sz="quarter" idx="11"/>
          </p:nvPr>
        </p:nvSpPr>
        <p:spPr>
          <a:xfrm>
            <a:off x="4616460" y="5027674"/>
            <a:ext cx="3555567" cy="457200"/>
          </a:xfrm>
        </p:spPr>
        <p:txBody>
          <a:bodyPr/>
          <a:lstStyle>
            <a:lvl1pPr marL="0" indent="0">
              <a:defRPr sz="2000">
                <a:solidFill>
                  <a:schemeClr val="tx1"/>
                </a:solidFill>
              </a:defRPr>
            </a:lvl1pPr>
          </a:lstStyle>
          <a:p>
            <a:pPr lvl="0"/>
            <a:r>
              <a:rPr lang="en-US" smtClean="0"/>
              <a:t>Click to edit Master text styles</a:t>
            </a:r>
          </a:p>
        </p:txBody>
      </p:sp>
    </p:spTree>
    <p:extLst>
      <p:ext uri="{BB962C8B-B14F-4D97-AF65-F5344CB8AC3E}">
        <p14:creationId xmlns:p14="http://schemas.microsoft.com/office/powerpoint/2010/main" val="35162850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705891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4819842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DE"/>
          </a:p>
        </p:txBody>
      </p:sp>
      <p:sp>
        <p:nvSpPr>
          <p:cNvPr id="3" name="Date Placeholder 2"/>
          <p:cNvSpPr>
            <a:spLocks noGrp="1"/>
          </p:cNvSpPr>
          <p:nvPr>
            <p:ph type="dt" sz="half" idx="10"/>
          </p:nvPr>
        </p:nvSpPr>
        <p:spPr/>
        <p:txBody>
          <a:bodyPr/>
          <a:lstStyle>
            <a:lvl1pPr>
              <a:defRPr/>
            </a:lvl1pPr>
          </a:lstStyle>
          <a:p>
            <a:pPr>
              <a:defRPr/>
            </a:pPr>
            <a:fld id="{6DEFB572-9901-4E09-9285-8D7DD46B41C5}" type="datetimeFigureOut">
              <a:rPr lang="de-DE"/>
              <a:pPr>
                <a:defRPr/>
              </a:pPr>
              <a:t>23.06.2015</a:t>
            </a:fld>
            <a:endParaRPr lang="de-DE"/>
          </a:p>
        </p:txBody>
      </p:sp>
      <p:sp>
        <p:nvSpPr>
          <p:cNvPr id="4" name="Footer Placeholder 3"/>
          <p:cNvSpPr>
            <a:spLocks noGrp="1"/>
          </p:cNvSpPr>
          <p:nvPr>
            <p:ph type="ftr" sz="quarter" idx="11"/>
          </p:nvPr>
        </p:nvSpPr>
        <p:spPr/>
        <p:txBody>
          <a:bodyPr/>
          <a:lstStyle>
            <a:lvl1pPr>
              <a:defRPr/>
            </a:lvl1pPr>
          </a:lstStyle>
          <a:p>
            <a:pPr>
              <a:defRPr/>
            </a:pPr>
            <a:endParaRPr lang="de-DE"/>
          </a:p>
        </p:txBody>
      </p:sp>
      <p:sp>
        <p:nvSpPr>
          <p:cNvPr id="5" name="Slide Number Placeholder 4"/>
          <p:cNvSpPr>
            <a:spLocks noGrp="1"/>
          </p:cNvSpPr>
          <p:nvPr>
            <p:ph type="sldNum" sz="quarter" idx="12"/>
          </p:nvPr>
        </p:nvSpPr>
        <p:spPr>
          <a:xfrm>
            <a:off x="6553200" y="6356350"/>
            <a:ext cx="2133600" cy="365125"/>
          </a:xfrm>
          <a:prstGeom prst="rect">
            <a:avLst/>
          </a:prstGeom>
        </p:spPr>
        <p:txBody>
          <a:bodyPr lIns="92161" tIns="46079" rIns="92161" bIns="46079"/>
          <a:lstStyle>
            <a:lvl1pPr>
              <a:defRPr>
                <a:cs typeface="Arial" charset="0"/>
              </a:defRPr>
            </a:lvl1pPr>
          </a:lstStyle>
          <a:p>
            <a:pPr>
              <a:defRPr/>
            </a:pPr>
            <a:fld id="{4EDDF655-3ECE-4EAC-8450-B3199CDE062C}" type="slidenum">
              <a:rPr lang="de-DE"/>
              <a:pPr>
                <a:defRPr/>
              </a:pPr>
              <a:t>‹#›</a:t>
            </a:fld>
            <a:endParaRPr lang="de-DE"/>
          </a:p>
        </p:txBody>
      </p:sp>
    </p:spTree>
    <p:extLst>
      <p:ext uri="{BB962C8B-B14F-4D97-AF65-F5344CB8AC3E}">
        <p14:creationId xmlns:p14="http://schemas.microsoft.com/office/powerpoint/2010/main" val="230813100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1503929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42908" y="1727201"/>
            <a:ext cx="4152900" cy="42370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27201"/>
            <a:ext cx="4154488" cy="42370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0116184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5" name="Picture 1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3050" y="5803900"/>
            <a:ext cx="2484438"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2"/>
          <p:cNvSpPr>
            <a:spLocks noChangeArrowheads="1"/>
          </p:cNvSpPr>
          <p:nvPr userDrawn="1"/>
        </p:nvSpPr>
        <p:spPr bwMode="auto">
          <a:xfrm>
            <a:off x="261938" y="4011613"/>
            <a:ext cx="4572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4" tIns="45708" rIns="91414" bIns="45708">
            <a:spAutoFit/>
          </a:bodyPr>
          <a:lstStyle/>
          <a:p>
            <a:r>
              <a:rPr lang="en-US" sz="2000">
                <a:solidFill>
                  <a:srgbClr val="1E4191"/>
                </a:solidFill>
              </a:rPr>
              <a:t>This Document Contains the Following Data Types</a:t>
            </a:r>
          </a:p>
          <a:p>
            <a:r>
              <a:rPr lang="en-US" sz="2000">
                <a:solidFill>
                  <a:srgbClr val="1E4191"/>
                </a:solidFill>
              </a:rPr>
              <a:t>GE Confidential</a:t>
            </a:r>
          </a:p>
        </p:txBody>
      </p:sp>
      <p:sp>
        <p:nvSpPr>
          <p:cNvPr id="580615" name="Rectangle 7"/>
          <p:cNvSpPr>
            <a:spLocks noGrp="1" noChangeArrowheads="1"/>
          </p:cNvSpPr>
          <p:nvPr>
            <p:ph type="ctrTitle" sz="quarter"/>
          </p:nvPr>
        </p:nvSpPr>
        <p:spPr>
          <a:xfrm>
            <a:off x="344488" y="263526"/>
            <a:ext cx="8401050" cy="1395414"/>
          </a:xfrm>
        </p:spPr>
        <p:txBody>
          <a:bodyPr/>
          <a:lstStyle>
            <a:lvl1pPr>
              <a:spcBef>
                <a:spcPct val="25000"/>
              </a:spcBef>
              <a:defRPr sz="5000"/>
            </a:lvl1pPr>
          </a:lstStyle>
          <a:p>
            <a:pPr lvl="0"/>
            <a:r>
              <a:rPr lang="en-US" noProof="0" smtClean="0"/>
              <a:t>Click to edit Master title style</a:t>
            </a:r>
          </a:p>
        </p:txBody>
      </p:sp>
      <p:sp>
        <p:nvSpPr>
          <p:cNvPr id="580616" name="Rectangle 8"/>
          <p:cNvSpPr>
            <a:spLocks noGrp="1" noChangeArrowheads="1"/>
          </p:cNvSpPr>
          <p:nvPr>
            <p:ph type="subTitle" sz="quarter" idx="1"/>
          </p:nvPr>
        </p:nvSpPr>
        <p:spPr>
          <a:xfrm>
            <a:off x="344491" y="1677988"/>
            <a:ext cx="8396287" cy="1752600"/>
          </a:xfrm>
        </p:spPr>
        <p:txBody>
          <a:bodyPr/>
          <a:lstStyle>
            <a:lvl1pPr>
              <a:spcBef>
                <a:spcPct val="0"/>
              </a:spcBef>
              <a:defRPr sz="4000">
                <a:solidFill>
                  <a:schemeClr val="accent2"/>
                </a:solidFill>
              </a:defRPr>
            </a:lvl1pPr>
            <a:lvl3pPr marL="455491" indent="0">
              <a:buNone/>
              <a:defRPr baseline="0">
                <a:solidFill>
                  <a:srgbClr val="00B0F0"/>
                </a:solidFill>
              </a:defRPr>
            </a:lvl3pPr>
          </a:lstStyle>
          <a:p>
            <a:pPr lvl="0"/>
            <a:r>
              <a:rPr lang="en-US" noProof="0" dirty="0" smtClean="0"/>
              <a:t>Click to edit Master subtitle style</a:t>
            </a:r>
          </a:p>
        </p:txBody>
      </p:sp>
      <p:sp>
        <p:nvSpPr>
          <p:cNvPr id="6" name="Text Placeholder 2"/>
          <p:cNvSpPr>
            <a:spLocks noGrp="1"/>
          </p:cNvSpPr>
          <p:nvPr>
            <p:ph type="body" sz="quarter" idx="10"/>
          </p:nvPr>
        </p:nvSpPr>
        <p:spPr>
          <a:xfrm>
            <a:off x="359004" y="5007430"/>
            <a:ext cx="3555567" cy="457200"/>
          </a:xfrm>
        </p:spPr>
        <p:txBody>
          <a:bodyPr/>
          <a:lstStyle>
            <a:lvl1pPr marL="0" indent="0">
              <a:defRPr sz="2000">
                <a:solidFill>
                  <a:schemeClr val="tx1"/>
                </a:solidFill>
              </a:defRPr>
            </a:lvl1pPr>
          </a:lstStyle>
          <a:p>
            <a:pPr lvl="0"/>
            <a:r>
              <a:rPr lang="en-US" smtClean="0"/>
              <a:t>Click to edit Master text styles</a:t>
            </a:r>
          </a:p>
        </p:txBody>
      </p:sp>
    </p:spTree>
    <p:extLst>
      <p:ext uri="{BB962C8B-B14F-4D97-AF65-F5344CB8AC3E}">
        <p14:creationId xmlns:p14="http://schemas.microsoft.com/office/powerpoint/2010/main" val="151903912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848130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1082414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5814267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42903" y="1727201"/>
            <a:ext cx="4152900" cy="42370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27201"/>
            <a:ext cx="4154488" cy="42370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5501026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958315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9594239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341813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9B7DF9D5-FC56-4FC1-A0A5-BDA65A0D50D5}" type="datetimeFigureOut">
              <a:rPr lang="de-DE"/>
              <a:pPr>
                <a:defRPr/>
              </a:pPr>
              <a:t>23.06.2015</a:t>
            </a:fld>
            <a:endParaRPr lang="de-DE"/>
          </a:p>
        </p:txBody>
      </p:sp>
      <p:sp>
        <p:nvSpPr>
          <p:cNvPr id="3" name="Footer Placeholder 2"/>
          <p:cNvSpPr>
            <a:spLocks noGrp="1"/>
          </p:cNvSpPr>
          <p:nvPr>
            <p:ph type="ftr" sz="quarter" idx="11"/>
          </p:nvPr>
        </p:nvSpPr>
        <p:spPr/>
        <p:txBody>
          <a:bodyPr/>
          <a:lstStyle>
            <a:lvl1pPr>
              <a:defRPr/>
            </a:lvl1pPr>
          </a:lstStyle>
          <a:p>
            <a:pPr>
              <a:defRPr/>
            </a:pPr>
            <a:endParaRPr lang="de-DE"/>
          </a:p>
        </p:txBody>
      </p:sp>
      <p:sp>
        <p:nvSpPr>
          <p:cNvPr id="4" name="Slide Number Placeholder 3"/>
          <p:cNvSpPr>
            <a:spLocks noGrp="1"/>
          </p:cNvSpPr>
          <p:nvPr>
            <p:ph type="sldNum" sz="quarter" idx="12"/>
          </p:nvPr>
        </p:nvSpPr>
        <p:spPr>
          <a:xfrm>
            <a:off x="6553200" y="6356350"/>
            <a:ext cx="2133600" cy="365125"/>
          </a:xfrm>
          <a:prstGeom prst="rect">
            <a:avLst/>
          </a:prstGeom>
        </p:spPr>
        <p:txBody>
          <a:bodyPr lIns="92161" tIns="46079" rIns="92161" bIns="46079"/>
          <a:lstStyle>
            <a:lvl1pPr>
              <a:defRPr>
                <a:cs typeface="Arial" charset="0"/>
              </a:defRPr>
            </a:lvl1pPr>
          </a:lstStyle>
          <a:p>
            <a:pPr>
              <a:defRPr/>
            </a:pPr>
            <a:fld id="{78BEA689-5CAC-40D6-B932-483B6F0C9F6E}" type="slidenum">
              <a:rPr lang="de-DE"/>
              <a:pPr>
                <a:defRPr/>
              </a:pPr>
              <a:t>‹#›</a:t>
            </a:fld>
            <a:endParaRPr lang="de-DE"/>
          </a:p>
        </p:txBody>
      </p:sp>
    </p:spTree>
    <p:extLst>
      <p:ext uri="{BB962C8B-B14F-4D97-AF65-F5344CB8AC3E}">
        <p14:creationId xmlns:p14="http://schemas.microsoft.com/office/powerpoint/2010/main" val="18328437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42906" y="1727201"/>
            <a:ext cx="4152900" cy="42370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27201"/>
            <a:ext cx="4154488" cy="42370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9721823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Rectangle 10"/>
          <p:cNvSpPr>
            <a:spLocks noChangeArrowheads="1"/>
          </p:cNvSpPr>
          <p:nvPr userDrawn="1"/>
        </p:nvSpPr>
        <p:spPr bwMode="auto">
          <a:xfrm>
            <a:off x="668338" y="6070600"/>
            <a:ext cx="723900" cy="24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4" rIns="91427" bIns="45714">
            <a:spAutoFit/>
          </a:bodyPr>
          <a:lstStyle/>
          <a:p>
            <a:r>
              <a:rPr lang="en-US" sz="1000">
                <a:solidFill>
                  <a:srgbClr val="1E4191"/>
                </a:solidFill>
              </a:rPr>
              <a:t>Title Only</a:t>
            </a:r>
          </a:p>
        </p:txBody>
      </p:sp>
      <p:pic>
        <p:nvPicPr>
          <p:cNvPr id="5" name="Picture 1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3050" y="5803900"/>
            <a:ext cx="2484438"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2"/>
          <p:cNvSpPr>
            <a:spLocks noChangeArrowheads="1"/>
          </p:cNvSpPr>
          <p:nvPr userDrawn="1"/>
        </p:nvSpPr>
        <p:spPr bwMode="auto">
          <a:xfrm>
            <a:off x="261938" y="4011613"/>
            <a:ext cx="4572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4" rIns="91427" bIns="45714">
            <a:spAutoFit/>
          </a:bodyPr>
          <a:lstStyle/>
          <a:p>
            <a:r>
              <a:rPr lang="en-US" sz="2000">
                <a:solidFill>
                  <a:srgbClr val="1E4191"/>
                </a:solidFill>
              </a:rPr>
              <a:t>This Document Contains the Following Data Types</a:t>
            </a:r>
          </a:p>
          <a:p>
            <a:r>
              <a:rPr lang="en-US" sz="2000">
                <a:solidFill>
                  <a:srgbClr val="1E4191"/>
                </a:solidFill>
              </a:rPr>
              <a:t>GE Internal</a:t>
            </a:r>
          </a:p>
        </p:txBody>
      </p:sp>
      <p:sp>
        <p:nvSpPr>
          <p:cNvPr id="580615" name="Rectangle 7"/>
          <p:cNvSpPr>
            <a:spLocks noGrp="1" noChangeArrowheads="1"/>
          </p:cNvSpPr>
          <p:nvPr>
            <p:ph type="ctrTitle" sz="quarter"/>
          </p:nvPr>
        </p:nvSpPr>
        <p:spPr>
          <a:xfrm>
            <a:off x="344488" y="263525"/>
            <a:ext cx="8401050" cy="1395414"/>
          </a:xfrm>
        </p:spPr>
        <p:txBody>
          <a:bodyPr/>
          <a:lstStyle>
            <a:lvl1pPr>
              <a:spcBef>
                <a:spcPct val="25000"/>
              </a:spcBef>
              <a:defRPr sz="5000"/>
            </a:lvl1pPr>
          </a:lstStyle>
          <a:p>
            <a:pPr lvl="0"/>
            <a:r>
              <a:rPr lang="en-US" noProof="0" dirty="0" smtClean="0"/>
              <a:t>Click to edit Master title style</a:t>
            </a:r>
          </a:p>
        </p:txBody>
      </p:sp>
      <p:sp>
        <p:nvSpPr>
          <p:cNvPr id="580616" name="Rectangle 8"/>
          <p:cNvSpPr>
            <a:spLocks noGrp="1" noChangeArrowheads="1"/>
          </p:cNvSpPr>
          <p:nvPr>
            <p:ph type="subTitle" sz="quarter" idx="1"/>
          </p:nvPr>
        </p:nvSpPr>
        <p:spPr>
          <a:xfrm>
            <a:off x="344490" y="1677988"/>
            <a:ext cx="8396287" cy="1752600"/>
          </a:xfrm>
        </p:spPr>
        <p:txBody>
          <a:bodyPr/>
          <a:lstStyle>
            <a:lvl1pPr>
              <a:spcBef>
                <a:spcPct val="0"/>
              </a:spcBef>
              <a:defRPr sz="4300">
                <a:solidFill>
                  <a:schemeClr val="accent2"/>
                </a:solidFill>
              </a:defRPr>
            </a:lvl1pPr>
          </a:lstStyle>
          <a:p>
            <a:pPr lvl="0"/>
            <a:r>
              <a:rPr lang="en-US" noProof="0" dirty="0" smtClean="0"/>
              <a:t>Click to edit Master subtitle style</a:t>
            </a:r>
          </a:p>
        </p:txBody>
      </p:sp>
    </p:spTree>
    <p:extLst>
      <p:ext uri="{BB962C8B-B14F-4D97-AF65-F5344CB8AC3E}">
        <p14:creationId xmlns:p14="http://schemas.microsoft.com/office/powerpoint/2010/main" val="99988388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510534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3642035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8263978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42902" y="1727201"/>
            <a:ext cx="4152900" cy="42370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27201"/>
            <a:ext cx="4154488" cy="42370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1549205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5" name="Picture 1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3050" y="5803900"/>
            <a:ext cx="2484438"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2"/>
          <p:cNvSpPr>
            <a:spLocks noChangeArrowheads="1"/>
          </p:cNvSpPr>
          <p:nvPr userDrawn="1"/>
        </p:nvSpPr>
        <p:spPr bwMode="auto">
          <a:xfrm>
            <a:off x="261938" y="4011613"/>
            <a:ext cx="4572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spAutoFit/>
          </a:bodyPr>
          <a:lstStyle/>
          <a:p>
            <a:pPr defTabSz="912813"/>
            <a:r>
              <a:rPr lang="en-US" sz="2000">
                <a:solidFill>
                  <a:srgbClr val="1E4191"/>
                </a:solidFill>
              </a:rPr>
              <a:t>This Document Contains the Following Data Types</a:t>
            </a:r>
          </a:p>
          <a:p>
            <a:pPr defTabSz="912813"/>
            <a:r>
              <a:rPr lang="en-US" sz="2000">
                <a:solidFill>
                  <a:srgbClr val="1E4191"/>
                </a:solidFill>
              </a:rPr>
              <a:t>GE Confidential</a:t>
            </a:r>
          </a:p>
        </p:txBody>
      </p:sp>
      <p:sp>
        <p:nvSpPr>
          <p:cNvPr id="580615" name="Rectangle 7"/>
          <p:cNvSpPr>
            <a:spLocks noGrp="1" noChangeArrowheads="1"/>
          </p:cNvSpPr>
          <p:nvPr>
            <p:ph type="ctrTitle" sz="quarter"/>
          </p:nvPr>
        </p:nvSpPr>
        <p:spPr>
          <a:xfrm>
            <a:off x="344488" y="263529"/>
            <a:ext cx="8401050" cy="1395414"/>
          </a:xfrm>
        </p:spPr>
        <p:txBody>
          <a:bodyPr/>
          <a:lstStyle>
            <a:lvl1pPr>
              <a:spcBef>
                <a:spcPct val="25000"/>
              </a:spcBef>
              <a:defRPr sz="5000"/>
            </a:lvl1pPr>
          </a:lstStyle>
          <a:p>
            <a:pPr lvl="0"/>
            <a:r>
              <a:rPr lang="en-US" noProof="0" smtClean="0"/>
              <a:t>Click to edit Master title style</a:t>
            </a:r>
          </a:p>
        </p:txBody>
      </p:sp>
      <p:sp>
        <p:nvSpPr>
          <p:cNvPr id="580616" name="Rectangle 8"/>
          <p:cNvSpPr>
            <a:spLocks noGrp="1" noChangeArrowheads="1"/>
          </p:cNvSpPr>
          <p:nvPr>
            <p:ph type="subTitle" sz="quarter" idx="1"/>
          </p:nvPr>
        </p:nvSpPr>
        <p:spPr>
          <a:xfrm>
            <a:off x="344494" y="1677988"/>
            <a:ext cx="8396287" cy="1752600"/>
          </a:xfrm>
        </p:spPr>
        <p:txBody>
          <a:bodyPr/>
          <a:lstStyle>
            <a:lvl1pPr>
              <a:spcBef>
                <a:spcPct val="0"/>
              </a:spcBef>
              <a:defRPr sz="4000">
                <a:solidFill>
                  <a:schemeClr val="accent2"/>
                </a:solidFill>
              </a:defRPr>
            </a:lvl1pPr>
            <a:lvl3pPr marL="455307" indent="0">
              <a:buNone/>
              <a:defRPr baseline="0">
                <a:solidFill>
                  <a:srgbClr val="00B0F0"/>
                </a:solidFill>
              </a:defRPr>
            </a:lvl3pPr>
          </a:lstStyle>
          <a:p>
            <a:pPr lvl="0"/>
            <a:r>
              <a:rPr lang="en-US" noProof="0" dirty="0" smtClean="0"/>
              <a:t>Click to edit Master subtitle style</a:t>
            </a:r>
          </a:p>
        </p:txBody>
      </p:sp>
      <p:sp>
        <p:nvSpPr>
          <p:cNvPr id="6" name="Text Placeholder 2"/>
          <p:cNvSpPr>
            <a:spLocks noGrp="1"/>
          </p:cNvSpPr>
          <p:nvPr>
            <p:ph type="body" sz="quarter" idx="10"/>
          </p:nvPr>
        </p:nvSpPr>
        <p:spPr>
          <a:xfrm>
            <a:off x="359007" y="5007430"/>
            <a:ext cx="3555567" cy="457200"/>
          </a:xfrm>
        </p:spPr>
        <p:txBody>
          <a:bodyPr/>
          <a:lstStyle>
            <a:lvl1pPr marL="0" indent="0">
              <a:defRPr sz="2000">
                <a:solidFill>
                  <a:schemeClr val="tx1"/>
                </a:solidFill>
              </a:defRPr>
            </a:lvl1pPr>
          </a:lstStyle>
          <a:p>
            <a:pPr lvl="0"/>
            <a:r>
              <a:rPr lang="en-US" smtClean="0"/>
              <a:t>Click to edit Master text styles</a:t>
            </a:r>
          </a:p>
        </p:txBody>
      </p:sp>
    </p:spTree>
    <p:extLst>
      <p:ext uri="{BB962C8B-B14F-4D97-AF65-F5344CB8AC3E}">
        <p14:creationId xmlns:p14="http://schemas.microsoft.com/office/powerpoint/2010/main" val="130920997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430932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3625831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476829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042" y="273579"/>
            <a:ext cx="3008443" cy="1161773"/>
          </a:xfrm>
        </p:spPr>
        <p:txBody>
          <a:bodyPr anchor="b"/>
          <a:lstStyle>
            <a:lvl1pPr algn="l">
              <a:defRPr sz="2000" b="1"/>
            </a:lvl1pPr>
          </a:lstStyle>
          <a:p>
            <a:r>
              <a:rPr lang="en-US" smtClean="0"/>
              <a:t>Click to edit Master title style</a:t>
            </a:r>
            <a:endParaRPr lang="de-DE"/>
          </a:p>
        </p:txBody>
      </p:sp>
      <p:sp>
        <p:nvSpPr>
          <p:cNvPr id="3" name="Content Placeholder 2"/>
          <p:cNvSpPr>
            <a:spLocks noGrp="1"/>
          </p:cNvSpPr>
          <p:nvPr>
            <p:ph idx="1"/>
          </p:nvPr>
        </p:nvSpPr>
        <p:spPr>
          <a:xfrm>
            <a:off x="3574557" y="273548"/>
            <a:ext cx="5112429" cy="585231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Text Placeholder 3"/>
          <p:cNvSpPr>
            <a:spLocks noGrp="1"/>
          </p:cNvSpPr>
          <p:nvPr>
            <p:ph type="body" sz="half" idx="2"/>
          </p:nvPr>
        </p:nvSpPr>
        <p:spPr>
          <a:xfrm>
            <a:off x="457042" y="1435329"/>
            <a:ext cx="3008443" cy="4690538"/>
          </a:xfrm>
        </p:spPr>
        <p:txBody>
          <a:bodyPr/>
          <a:lstStyle>
            <a:lvl1pPr marL="0" indent="0">
              <a:buNone/>
              <a:defRPr sz="1400"/>
            </a:lvl1pPr>
            <a:lvl2pPr marL="460793" indent="0">
              <a:buNone/>
              <a:defRPr sz="1200"/>
            </a:lvl2pPr>
            <a:lvl3pPr marL="921590" indent="0">
              <a:buNone/>
              <a:defRPr sz="1000"/>
            </a:lvl3pPr>
            <a:lvl4pPr marL="1382383" indent="0">
              <a:buNone/>
              <a:defRPr sz="900"/>
            </a:lvl4pPr>
            <a:lvl5pPr marL="1843178" indent="0">
              <a:buNone/>
              <a:defRPr sz="900"/>
            </a:lvl5pPr>
            <a:lvl6pPr marL="2303974" indent="0">
              <a:buNone/>
              <a:defRPr sz="900"/>
            </a:lvl6pPr>
            <a:lvl7pPr marL="2764768" indent="0">
              <a:buNone/>
              <a:defRPr sz="900"/>
            </a:lvl7pPr>
            <a:lvl8pPr marL="3225556" indent="0">
              <a:buNone/>
              <a:defRPr sz="900"/>
            </a:lvl8pPr>
            <a:lvl9pPr marL="368635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D641D708-920A-4EB5-A1AF-762ECFA562A6}" type="datetimeFigureOut">
              <a:rPr lang="de-DE"/>
              <a:pPr>
                <a:defRPr/>
              </a:pPr>
              <a:t>23.06.2015</a:t>
            </a:fld>
            <a:endParaRPr lang="de-DE"/>
          </a:p>
        </p:txBody>
      </p:sp>
      <p:sp>
        <p:nvSpPr>
          <p:cNvPr id="6" name="Footer Placeholder 5"/>
          <p:cNvSpPr>
            <a:spLocks noGrp="1"/>
          </p:cNvSpPr>
          <p:nvPr>
            <p:ph type="ftr" sz="quarter" idx="11"/>
          </p:nvPr>
        </p:nvSpPr>
        <p:spPr/>
        <p:txBody>
          <a:bodyPr/>
          <a:lstStyle>
            <a:lvl1pPr>
              <a:defRPr/>
            </a:lvl1pPr>
          </a:lstStyle>
          <a:p>
            <a:pPr>
              <a:defRPr/>
            </a:pPr>
            <a:endParaRPr lang="de-DE"/>
          </a:p>
        </p:txBody>
      </p:sp>
      <p:sp>
        <p:nvSpPr>
          <p:cNvPr id="7" name="Slide Number Placeholder 6"/>
          <p:cNvSpPr>
            <a:spLocks noGrp="1"/>
          </p:cNvSpPr>
          <p:nvPr>
            <p:ph type="sldNum" sz="quarter" idx="12"/>
          </p:nvPr>
        </p:nvSpPr>
        <p:spPr>
          <a:xfrm>
            <a:off x="6553200" y="6356350"/>
            <a:ext cx="2133600" cy="365125"/>
          </a:xfrm>
          <a:prstGeom prst="rect">
            <a:avLst/>
          </a:prstGeom>
        </p:spPr>
        <p:txBody>
          <a:bodyPr lIns="92161" tIns="46079" rIns="92161" bIns="46079"/>
          <a:lstStyle>
            <a:lvl1pPr>
              <a:defRPr>
                <a:cs typeface="Arial" charset="0"/>
              </a:defRPr>
            </a:lvl1pPr>
          </a:lstStyle>
          <a:p>
            <a:pPr>
              <a:defRPr/>
            </a:pPr>
            <a:fld id="{080EDC55-7BBD-4A45-9F96-D77FF419367A}" type="slidenum">
              <a:rPr lang="de-DE"/>
              <a:pPr>
                <a:defRPr/>
              </a:pPr>
              <a:t>‹#›</a:t>
            </a:fld>
            <a:endParaRPr lang="de-DE"/>
          </a:p>
        </p:txBody>
      </p:sp>
    </p:spTree>
    <p:extLst>
      <p:ext uri="{BB962C8B-B14F-4D97-AF65-F5344CB8AC3E}">
        <p14:creationId xmlns:p14="http://schemas.microsoft.com/office/powerpoint/2010/main" val="341604318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42906" y="1727201"/>
            <a:ext cx="4152900" cy="42370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27201"/>
            <a:ext cx="4154488" cy="42370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4619354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5" name="Picture 1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3050" y="5803900"/>
            <a:ext cx="2487613"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2"/>
          <p:cNvSpPr>
            <a:spLocks noChangeArrowheads="1"/>
          </p:cNvSpPr>
          <p:nvPr userDrawn="1"/>
        </p:nvSpPr>
        <p:spPr bwMode="auto">
          <a:xfrm>
            <a:off x="261938" y="4011613"/>
            <a:ext cx="4572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04" tIns="45654" rIns="91304" bIns="45654">
            <a:spAutoFit/>
          </a:bodyPr>
          <a:lstStyle/>
          <a:p>
            <a:pPr defTabSz="911225"/>
            <a:r>
              <a:rPr lang="en-US" sz="2000">
                <a:solidFill>
                  <a:srgbClr val="1E4191"/>
                </a:solidFill>
              </a:rPr>
              <a:t>This Document Contains the Following Data Types</a:t>
            </a:r>
          </a:p>
          <a:p>
            <a:pPr defTabSz="911225"/>
            <a:r>
              <a:rPr lang="en-US" sz="2000">
                <a:solidFill>
                  <a:srgbClr val="1E4191"/>
                </a:solidFill>
              </a:rPr>
              <a:t>GE Confidential</a:t>
            </a:r>
          </a:p>
        </p:txBody>
      </p:sp>
      <p:sp>
        <p:nvSpPr>
          <p:cNvPr id="580615" name="Rectangle 7"/>
          <p:cNvSpPr>
            <a:spLocks noGrp="1" noChangeArrowheads="1"/>
          </p:cNvSpPr>
          <p:nvPr>
            <p:ph type="ctrTitle" sz="quarter"/>
          </p:nvPr>
        </p:nvSpPr>
        <p:spPr>
          <a:xfrm>
            <a:off x="344488" y="263531"/>
            <a:ext cx="8401050" cy="1395414"/>
          </a:xfrm>
        </p:spPr>
        <p:txBody>
          <a:bodyPr/>
          <a:lstStyle>
            <a:lvl1pPr>
              <a:spcBef>
                <a:spcPct val="25000"/>
              </a:spcBef>
              <a:defRPr sz="5000"/>
            </a:lvl1pPr>
          </a:lstStyle>
          <a:p>
            <a:pPr lvl="0"/>
            <a:r>
              <a:rPr lang="en-US" noProof="0" smtClean="0"/>
              <a:t>Click to edit Master title style</a:t>
            </a:r>
          </a:p>
        </p:txBody>
      </p:sp>
      <p:sp>
        <p:nvSpPr>
          <p:cNvPr id="580616" name="Rectangle 8"/>
          <p:cNvSpPr>
            <a:spLocks noGrp="1" noChangeArrowheads="1"/>
          </p:cNvSpPr>
          <p:nvPr>
            <p:ph type="subTitle" sz="quarter" idx="1"/>
          </p:nvPr>
        </p:nvSpPr>
        <p:spPr>
          <a:xfrm>
            <a:off x="344501" y="1677988"/>
            <a:ext cx="8396287" cy="1752600"/>
          </a:xfrm>
        </p:spPr>
        <p:txBody>
          <a:bodyPr/>
          <a:lstStyle>
            <a:lvl1pPr>
              <a:spcBef>
                <a:spcPct val="0"/>
              </a:spcBef>
              <a:defRPr sz="4000">
                <a:solidFill>
                  <a:schemeClr val="accent2"/>
                </a:solidFill>
              </a:defRPr>
            </a:lvl1pPr>
            <a:lvl3pPr marL="454939" indent="0">
              <a:buNone/>
              <a:defRPr baseline="0">
                <a:solidFill>
                  <a:srgbClr val="00B0F0"/>
                </a:solidFill>
              </a:defRPr>
            </a:lvl3pPr>
          </a:lstStyle>
          <a:p>
            <a:pPr lvl="0"/>
            <a:r>
              <a:rPr lang="en-US" noProof="0" dirty="0" smtClean="0"/>
              <a:t>Click to edit Master subtitle style</a:t>
            </a:r>
          </a:p>
        </p:txBody>
      </p:sp>
      <p:sp>
        <p:nvSpPr>
          <p:cNvPr id="6" name="Text Placeholder 2"/>
          <p:cNvSpPr>
            <a:spLocks noGrp="1"/>
          </p:cNvSpPr>
          <p:nvPr>
            <p:ph type="body" sz="quarter" idx="10"/>
          </p:nvPr>
        </p:nvSpPr>
        <p:spPr>
          <a:xfrm>
            <a:off x="359013" y="5007430"/>
            <a:ext cx="3555567" cy="457200"/>
          </a:xfrm>
        </p:spPr>
        <p:txBody>
          <a:bodyPr/>
          <a:lstStyle>
            <a:lvl1pPr marL="0" indent="0">
              <a:defRPr sz="2000">
                <a:solidFill>
                  <a:schemeClr val="tx1"/>
                </a:solidFill>
              </a:defRPr>
            </a:lvl1pPr>
          </a:lstStyle>
          <a:p>
            <a:pPr lvl="0"/>
            <a:r>
              <a:rPr lang="en-US" smtClean="0"/>
              <a:t>Click to edit Master text styles</a:t>
            </a:r>
          </a:p>
        </p:txBody>
      </p:sp>
    </p:spTree>
    <p:extLst>
      <p:ext uri="{BB962C8B-B14F-4D97-AF65-F5344CB8AC3E}">
        <p14:creationId xmlns:p14="http://schemas.microsoft.com/office/powerpoint/2010/main" val="69090361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52930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3707711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0620856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42912" y="1727201"/>
            <a:ext cx="4152900" cy="42370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27201"/>
            <a:ext cx="4154488" cy="42370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0661947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050" y="5803900"/>
            <a:ext cx="2484438"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8354" name="Rectangle 2"/>
          <p:cNvSpPr>
            <a:spLocks noGrp="1" noChangeArrowheads="1"/>
          </p:cNvSpPr>
          <p:nvPr>
            <p:ph type="ctrTitle" sz="quarter"/>
          </p:nvPr>
        </p:nvSpPr>
        <p:spPr>
          <a:xfrm>
            <a:off x="344488" y="263525"/>
            <a:ext cx="8401050" cy="1395414"/>
          </a:xfrm>
        </p:spPr>
        <p:txBody>
          <a:bodyPr/>
          <a:lstStyle>
            <a:lvl1pPr>
              <a:spcBef>
                <a:spcPct val="25000"/>
              </a:spcBef>
              <a:defRPr sz="5000"/>
            </a:lvl1pPr>
          </a:lstStyle>
          <a:p>
            <a:pPr lvl="0"/>
            <a:r>
              <a:rPr lang="en-US" noProof="0" smtClean="0"/>
              <a:t>Click to edit Master title style</a:t>
            </a:r>
          </a:p>
        </p:txBody>
      </p:sp>
      <p:sp>
        <p:nvSpPr>
          <p:cNvPr id="1508355" name="Rectangle 3"/>
          <p:cNvSpPr>
            <a:spLocks noGrp="1" noChangeArrowheads="1"/>
          </p:cNvSpPr>
          <p:nvPr>
            <p:ph type="subTitle" sz="quarter" idx="1"/>
          </p:nvPr>
        </p:nvSpPr>
        <p:spPr>
          <a:xfrm>
            <a:off x="344490" y="1677988"/>
            <a:ext cx="8396287" cy="1752600"/>
          </a:xfrm>
        </p:spPr>
        <p:txBody>
          <a:bodyPr/>
          <a:lstStyle>
            <a:lvl1pPr>
              <a:spcBef>
                <a:spcPct val="0"/>
              </a:spcBef>
              <a:defRPr sz="5000">
                <a:solidFill>
                  <a:schemeClr val="accent2"/>
                </a:solidFill>
              </a:defRPr>
            </a:lvl1pPr>
          </a:lstStyle>
          <a:p>
            <a:pPr lvl="0"/>
            <a:r>
              <a:rPr lang="en-US" noProof="0" smtClean="0"/>
              <a:t>Click to edit Master subtitle style</a:t>
            </a:r>
          </a:p>
        </p:txBody>
      </p:sp>
      <p:sp>
        <p:nvSpPr>
          <p:cNvPr id="6" name="Date Placeholder 1" descr="CONFIDENTIAL_TAG_0xFFEE"/>
          <p:cNvSpPr txBox="1">
            <a:spLocks/>
          </p:cNvSpPr>
          <p:nvPr userDrawn="1"/>
        </p:nvSpPr>
        <p:spPr>
          <a:xfrm>
            <a:off x="2761250" y="6509986"/>
            <a:ext cx="3600000" cy="350560"/>
          </a:xfrm>
          <a:prstGeom prst="rect">
            <a:avLst/>
          </a:prstGeom>
        </p:spPr>
        <p:txBody>
          <a:bodyPr vert="horz" lIns="0" tIns="0" rIns="0" bIns="0" rtlCol="0" anchor="t" anchorCtr="0"/>
          <a:lstStyle>
            <a:defPPr>
              <a:defRPr lang="en-US"/>
            </a:defPPr>
            <a:lvl1pPr algn="r" rtl="0" eaLnBrk="0" fontAlgn="base" hangingPunct="0">
              <a:spcBef>
                <a:spcPct val="0"/>
              </a:spcBef>
              <a:spcAft>
                <a:spcPct val="0"/>
              </a:spcAft>
              <a:defRPr lang="en-GB" sz="900" kern="1200" smtClean="0">
                <a:solidFill>
                  <a:schemeClr val="tx1"/>
                </a:solidFill>
                <a:latin typeface="GE Inspira Pitch" pitchFamily="34" charset="0"/>
                <a:ea typeface="+mn-ea"/>
                <a:cs typeface="+mn-cs"/>
              </a:defRPr>
            </a:lvl1pPr>
            <a:lvl2pPr marL="457200" algn="l" rtl="0" eaLnBrk="0" fontAlgn="base" hangingPunct="0">
              <a:spcBef>
                <a:spcPct val="0"/>
              </a:spcBef>
              <a:spcAft>
                <a:spcPct val="0"/>
              </a:spcAft>
              <a:defRPr sz="3200" kern="1200">
                <a:solidFill>
                  <a:schemeClr val="tx1"/>
                </a:solidFill>
                <a:latin typeface="GE Inspira Pitch" pitchFamily="34" charset="0"/>
                <a:ea typeface="+mn-ea"/>
                <a:cs typeface="+mn-cs"/>
              </a:defRPr>
            </a:lvl2pPr>
            <a:lvl3pPr marL="914400" algn="l" rtl="0" eaLnBrk="0" fontAlgn="base" hangingPunct="0">
              <a:spcBef>
                <a:spcPct val="0"/>
              </a:spcBef>
              <a:spcAft>
                <a:spcPct val="0"/>
              </a:spcAft>
              <a:defRPr sz="3200" kern="1200">
                <a:solidFill>
                  <a:schemeClr val="tx1"/>
                </a:solidFill>
                <a:latin typeface="GE Inspira Pitch" pitchFamily="34" charset="0"/>
                <a:ea typeface="+mn-ea"/>
                <a:cs typeface="+mn-cs"/>
              </a:defRPr>
            </a:lvl3pPr>
            <a:lvl4pPr marL="1371600" algn="l" rtl="0" eaLnBrk="0" fontAlgn="base" hangingPunct="0">
              <a:spcBef>
                <a:spcPct val="0"/>
              </a:spcBef>
              <a:spcAft>
                <a:spcPct val="0"/>
              </a:spcAft>
              <a:defRPr sz="3200" kern="1200">
                <a:solidFill>
                  <a:schemeClr val="tx1"/>
                </a:solidFill>
                <a:latin typeface="GE Inspira Pitch" pitchFamily="34" charset="0"/>
                <a:ea typeface="+mn-ea"/>
                <a:cs typeface="+mn-cs"/>
              </a:defRPr>
            </a:lvl4pPr>
            <a:lvl5pPr marL="1828800" algn="l" rtl="0" eaLnBrk="0" fontAlgn="base" hangingPunct="0">
              <a:spcBef>
                <a:spcPct val="0"/>
              </a:spcBef>
              <a:spcAft>
                <a:spcPct val="0"/>
              </a:spcAft>
              <a:defRPr sz="3200" kern="1200">
                <a:solidFill>
                  <a:schemeClr val="tx1"/>
                </a:solidFill>
                <a:latin typeface="GE Inspira Pitch" pitchFamily="34" charset="0"/>
                <a:ea typeface="+mn-ea"/>
                <a:cs typeface="+mn-cs"/>
              </a:defRPr>
            </a:lvl5pPr>
            <a:lvl6pPr marL="2286000" algn="l" defTabSz="914400" rtl="0" eaLnBrk="1" latinLnBrk="0" hangingPunct="1">
              <a:defRPr sz="3200" kern="1200">
                <a:solidFill>
                  <a:schemeClr val="tx1"/>
                </a:solidFill>
                <a:latin typeface="GE Inspira Pitch" pitchFamily="34" charset="0"/>
                <a:ea typeface="+mn-ea"/>
                <a:cs typeface="+mn-cs"/>
              </a:defRPr>
            </a:lvl6pPr>
            <a:lvl7pPr marL="2743200" algn="l" defTabSz="914400" rtl="0" eaLnBrk="1" latinLnBrk="0" hangingPunct="1">
              <a:defRPr sz="3200" kern="1200">
                <a:solidFill>
                  <a:schemeClr val="tx1"/>
                </a:solidFill>
                <a:latin typeface="GE Inspira Pitch" pitchFamily="34" charset="0"/>
                <a:ea typeface="+mn-ea"/>
                <a:cs typeface="+mn-cs"/>
              </a:defRPr>
            </a:lvl7pPr>
            <a:lvl8pPr marL="3200400" algn="l" defTabSz="914400" rtl="0" eaLnBrk="1" latinLnBrk="0" hangingPunct="1">
              <a:defRPr sz="3200" kern="1200">
                <a:solidFill>
                  <a:schemeClr val="tx1"/>
                </a:solidFill>
                <a:latin typeface="GE Inspira Pitch" pitchFamily="34" charset="0"/>
                <a:ea typeface="+mn-ea"/>
                <a:cs typeface="+mn-cs"/>
              </a:defRPr>
            </a:lvl8pPr>
            <a:lvl9pPr marL="3657600" algn="l" defTabSz="914400" rtl="0" eaLnBrk="1" latinLnBrk="0" hangingPunct="1">
              <a:defRPr sz="3200" kern="1200">
                <a:solidFill>
                  <a:schemeClr val="tx1"/>
                </a:solidFill>
                <a:latin typeface="GE Inspira Pitch" pitchFamily="34" charset="0"/>
                <a:ea typeface="+mn-ea"/>
                <a:cs typeface="+mn-cs"/>
              </a:defRPr>
            </a:lvl9pPr>
          </a:lstStyle>
          <a:p>
            <a:pPr algn="ctr"/>
            <a:r>
              <a:rPr lang="en-GB" sz="900" kern="1200" dirty="0" smtClean="0">
                <a:solidFill>
                  <a:srgbClr val="1E4191"/>
                </a:solidFill>
                <a:latin typeface="GE Inspira Pitch" pitchFamily="34" charset="0"/>
                <a:ea typeface="+mn-ea"/>
                <a:cs typeface="+mn-cs"/>
              </a:rPr>
              <a:t>GE Proprietary Information </a:t>
            </a:r>
            <a:r>
              <a:rPr lang="en-GB" sz="800" dirty="0" smtClean="0">
                <a:solidFill>
                  <a:srgbClr val="454545"/>
                </a:solidFill>
                <a:latin typeface="GE Inspira Pitch"/>
              </a:rPr>
              <a:t/>
            </a:r>
            <a:br>
              <a:rPr lang="en-GB" sz="800" dirty="0" smtClean="0">
                <a:solidFill>
                  <a:srgbClr val="454545"/>
                </a:solidFill>
                <a:latin typeface="GE Inspira Pitch"/>
              </a:rPr>
            </a:br>
            <a:r>
              <a:rPr lang="en-US" dirty="0" smtClean="0">
                <a:solidFill>
                  <a:srgbClr val="1E4191"/>
                </a:solidFill>
              </a:rPr>
              <a:t>© 2015 General Electric Company – All rights reserved</a:t>
            </a:r>
            <a:endParaRPr dirty="0">
              <a:solidFill>
                <a:srgbClr val="1E4191"/>
              </a:solidFill>
            </a:endParaRPr>
          </a:p>
        </p:txBody>
      </p:sp>
    </p:spTree>
    <p:extLst>
      <p:ext uri="{BB962C8B-B14F-4D97-AF65-F5344CB8AC3E}">
        <p14:creationId xmlns:p14="http://schemas.microsoft.com/office/powerpoint/2010/main" val="253807169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3932541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8"/>
          </a:xfrm>
        </p:spPr>
        <p:txBody>
          <a:bodyPr anchor="b"/>
          <a:lstStyle>
            <a:lvl1pPr marL="0" indent="0">
              <a:buNone/>
              <a:defRPr sz="2000"/>
            </a:lvl1pPr>
            <a:lvl2pPr marL="457138" indent="0">
              <a:buNone/>
              <a:defRPr sz="1800"/>
            </a:lvl2pPr>
            <a:lvl3pPr marL="914277" indent="0">
              <a:buNone/>
              <a:defRPr sz="1600"/>
            </a:lvl3pPr>
            <a:lvl4pPr marL="1371415" indent="0">
              <a:buNone/>
              <a:defRPr sz="1400"/>
            </a:lvl4pPr>
            <a:lvl5pPr marL="1828554" indent="0">
              <a:buNone/>
              <a:defRPr sz="1400"/>
            </a:lvl5pPr>
            <a:lvl6pPr marL="2285692" indent="0">
              <a:buNone/>
              <a:defRPr sz="1400"/>
            </a:lvl6pPr>
            <a:lvl7pPr marL="2742831" indent="0">
              <a:buNone/>
              <a:defRPr sz="1400"/>
            </a:lvl7pPr>
            <a:lvl8pPr marL="3199969" indent="0">
              <a:buNone/>
              <a:defRPr sz="1400"/>
            </a:lvl8pPr>
            <a:lvl9pPr marL="3657108" indent="0">
              <a:buNone/>
              <a:defRPr sz="1400"/>
            </a:lvl9pPr>
          </a:lstStyle>
          <a:p>
            <a:pPr lvl="0"/>
            <a:r>
              <a:rPr lang="en-US" smtClean="0"/>
              <a:t>Click to edit Master text styles</a:t>
            </a:r>
          </a:p>
        </p:txBody>
      </p:sp>
    </p:spTree>
    <p:extLst>
      <p:ext uri="{BB962C8B-B14F-4D97-AF65-F5344CB8AC3E}">
        <p14:creationId xmlns:p14="http://schemas.microsoft.com/office/powerpoint/2010/main" val="223550698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42902" y="1727201"/>
            <a:ext cx="4152900" cy="42370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27201"/>
            <a:ext cx="4154488" cy="42370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487884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880" y="4799989"/>
            <a:ext cx="5486080" cy="568013"/>
          </a:xfrm>
        </p:spPr>
        <p:txBody>
          <a:bodyPr anchor="b"/>
          <a:lstStyle>
            <a:lvl1pPr algn="l">
              <a:defRPr sz="2000" b="1"/>
            </a:lvl1pPr>
          </a:lstStyle>
          <a:p>
            <a:r>
              <a:rPr lang="en-US" smtClean="0"/>
              <a:t>Click to edit Master title style</a:t>
            </a:r>
            <a:endParaRPr lang="de-DE"/>
          </a:p>
        </p:txBody>
      </p:sp>
      <p:sp>
        <p:nvSpPr>
          <p:cNvPr id="3" name="Picture Placeholder 2"/>
          <p:cNvSpPr>
            <a:spLocks noGrp="1"/>
          </p:cNvSpPr>
          <p:nvPr>
            <p:ph type="pic" idx="1"/>
          </p:nvPr>
        </p:nvSpPr>
        <p:spPr>
          <a:xfrm>
            <a:off x="1792880" y="613069"/>
            <a:ext cx="5486080" cy="4114478"/>
          </a:xfrm>
        </p:spPr>
        <p:txBody>
          <a:bodyPr rtlCol="0">
            <a:normAutofit/>
          </a:bodyPr>
          <a:lstStyle>
            <a:lvl1pPr marL="0" indent="0">
              <a:buNone/>
              <a:defRPr sz="3200"/>
            </a:lvl1pPr>
            <a:lvl2pPr marL="460793" indent="0">
              <a:buNone/>
              <a:defRPr sz="2800"/>
            </a:lvl2pPr>
            <a:lvl3pPr marL="921590" indent="0">
              <a:buNone/>
              <a:defRPr sz="2400"/>
            </a:lvl3pPr>
            <a:lvl4pPr marL="1382383" indent="0">
              <a:buNone/>
              <a:defRPr sz="2000"/>
            </a:lvl4pPr>
            <a:lvl5pPr marL="1843178" indent="0">
              <a:buNone/>
              <a:defRPr sz="2000"/>
            </a:lvl5pPr>
            <a:lvl6pPr marL="2303974" indent="0">
              <a:buNone/>
              <a:defRPr sz="2000"/>
            </a:lvl6pPr>
            <a:lvl7pPr marL="2764768" indent="0">
              <a:buNone/>
              <a:defRPr sz="2000"/>
            </a:lvl7pPr>
            <a:lvl8pPr marL="3225556" indent="0">
              <a:buNone/>
              <a:defRPr sz="2000"/>
            </a:lvl8pPr>
            <a:lvl9pPr marL="3686355" indent="0">
              <a:buNone/>
              <a:defRPr sz="2000"/>
            </a:lvl9pPr>
          </a:lstStyle>
          <a:p>
            <a:pPr lvl="0"/>
            <a:endParaRPr lang="de-DE" noProof="0" smtClean="0"/>
          </a:p>
        </p:txBody>
      </p:sp>
      <p:sp>
        <p:nvSpPr>
          <p:cNvPr id="4" name="Text Placeholder 3"/>
          <p:cNvSpPr>
            <a:spLocks noGrp="1"/>
          </p:cNvSpPr>
          <p:nvPr>
            <p:ph type="body" sz="half" idx="2"/>
          </p:nvPr>
        </p:nvSpPr>
        <p:spPr>
          <a:xfrm>
            <a:off x="1792880" y="5367969"/>
            <a:ext cx="5486080" cy="804552"/>
          </a:xfrm>
        </p:spPr>
        <p:txBody>
          <a:bodyPr/>
          <a:lstStyle>
            <a:lvl1pPr marL="0" indent="0">
              <a:buNone/>
              <a:defRPr sz="1400"/>
            </a:lvl1pPr>
            <a:lvl2pPr marL="460793" indent="0">
              <a:buNone/>
              <a:defRPr sz="1200"/>
            </a:lvl2pPr>
            <a:lvl3pPr marL="921590" indent="0">
              <a:buNone/>
              <a:defRPr sz="1000"/>
            </a:lvl3pPr>
            <a:lvl4pPr marL="1382383" indent="0">
              <a:buNone/>
              <a:defRPr sz="900"/>
            </a:lvl4pPr>
            <a:lvl5pPr marL="1843178" indent="0">
              <a:buNone/>
              <a:defRPr sz="900"/>
            </a:lvl5pPr>
            <a:lvl6pPr marL="2303974" indent="0">
              <a:buNone/>
              <a:defRPr sz="900"/>
            </a:lvl6pPr>
            <a:lvl7pPr marL="2764768" indent="0">
              <a:buNone/>
              <a:defRPr sz="900"/>
            </a:lvl7pPr>
            <a:lvl8pPr marL="3225556" indent="0">
              <a:buNone/>
              <a:defRPr sz="900"/>
            </a:lvl8pPr>
            <a:lvl9pPr marL="368635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D0A4C93A-408D-4DCD-845C-40A13A83B3AF}" type="datetimeFigureOut">
              <a:rPr lang="de-DE"/>
              <a:pPr>
                <a:defRPr/>
              </a:pPr>
              <a:t>23.06.2015</a:t>
            </a:fld>
            <a:endParaRPr lang="de-DE"/>
          </a:p>
        </p:txBody>
      </p:sp>
      <p:sp>
        <p:nvSpPr>
          <p:cNvPr id="6" name="Footer Placeholder 5"/>
          <p:cNvSpPr>
            <a:spLocks noGrp="1"/>
          </p:cNvSpPr>
          <p:nvPr>
            <p:ph type="ftr" sz="quarter" idx="11"/>
          </p:nvPr>
        </p:nvSpPr>
        <p:spPr/>
        <p:txBody>
          <a:bodyPr/>
          <a:lstStyle>
            <a:lvl1pPr>
              <a:defRPr/>
            </a:lvl1pPr>
          </a:lstStyle>
          <a:p>
            <a:pPr>
              <a:defRPr/>
            </a:pPr>
            <a:endParaRPr lang="de-DE"/>
          </a:p>
        </p:txBody>
      </p:sp>
      <p:sp>
        <p:nvSpPr>
          <p:cNvPr id="7" name="Slide Number Placeholder 6"/>
          <p:cNvSpPr>
            <a:spLocks noGrp="1"/>
          </p:cNvSpPr>
          <p:nvPr>
            <p:ph type="sldNum" sz="quarter" idx="12"/>
          </p:nvPr>
        </p:nvSpPr>
        <p:spPr>
          <a:xfrm>
            <a:off x="6553200" y="6356350"/>
            <a:ext cx="2133600" cy="365125"/>
          </a:xfrm>
          <a:prstGeom prst="rect">
            <a:avLst/>
          </a:prstGeom>
        </p:spPr>
        <p:txBody>
          <a:bodyPr lIns="92161" tIns="46079" rIns="92161" bIns="46079"/>
          <a:lstStyle>
            <a:lvl1pPr>
              <a:defRPr>
                <a:cs typeface="Arial" charset="0"/>
              </a:defRPr>
            </a:lvl1pPr>
          </a:lstStyle>
          <a:p>
            <a:pPr>
              <a:defRPr/>
            </a:pPr>
            <a:fld id="{DD78A0FB-DA58-432A-8A23-A942E473F2F6}" type="slidenum">
              <a:rPr lang="de-DE"/>
              <a:pPr>
                <a:defRPr/>
              </a:pPr>
              <a:t>‹#›</a:t>
            </a:fld>
            <a:endParaRPr lang="de-DE"/>
          </a:p>
        </p:txBody>
      </p:sp>
    </p:spTree>
    <p:extLst>
      <p:ext uri="{BB962C8B-B14F-4D97-AF65-F5344CB8AC3E}">
        <p14:creationId xmlns:p14="http://schemas.microsoft.com/office/powerpoint/2010/main" val="249601793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4638"/>
            <a:ext cx="8229601"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38" indent="0">
              <a:buNone/>
              <a:defRPr sz="2000" b="1"/>
            </a:lvl2pPr>
            <a:lvl3pPr marL="914277" indent="0">
              <a:buNone/>
              <a:defRPr sz="1800" b="1"/>
            </a:lvl3pPr>
            <a:lvl4pPr marL="1371415" indent="0">
              <a:buNone/>
              <a:defRPr sz="1600" b="1"/>
            </a:lvl4pPr>
            <a:lvl5pPr marL="1828554" indent="0">
              <a:buNone/>
              <a:defRPr sz="1600" b="1"/>
            </a:lvl5pPr>
            <a:lvl6pPr marL="2285692" indent="0">
              <a:buNone/>
              <a:defRPr sz="1600" b="1"/>
            </a:lvl6pPr>
            <a:lvl7pPr marL="2742831" indent="0">
              <a:buNone/>
              <a:defRPr sz="1600" b="1"/>
            </a:lvl7pPr>
            <a:lvl8pPr marL="3199969" indent="0">
              <a:buNone/>
              <a:defRPr sz="1600" b="1"/>
            </a:lvl8pPr>
            <a:lvl9pPr marL="365710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4"/>
            <a:ext cx="4041775" cy="639762"/>
          </a:xfrm>
        </p:spPr>
        <p:txBody>
          <a:bodyPr anchor="b"/>
          <a:lstStyle>
            <a:lvl1pPr marL="0" indent="0">
              <a:buNone/>
              <a:defRPr sz="2400" b="1"/>
            </a:lvl1pPr>
            <a:lvl2pPr marL="457138" indent="0">
              <a:buNone/>
              <a:defRPr sz="2000" b="1"/>
            </a:lvl2pPr>
            <a:lvl3pPr marL="914277" indent="0">
              <a:buNone/>
              <a:defRPr sz="1800" b="1"/>
            </a:lvl3pPr>
            <a:lvl4pPr marL="1371415" indent="0">
              <a:buNone/>
              <a:defRPr sz="1600" b="1"/>
            </a:lvl4pPr>
            <a:lvl5pPr marL="1828554" indent="0">
              <a:buNone/>
              <a:defRPr sz="1600" b="1"/>
            </a:lvl5pPr>
            <a:lvl6pPr marL="2285692" indent="0">
              <a:buNone/>
              <a:defRPr sz="1600" b="1"/>
            </a:lvl6pPr>
            <a:lvl7pPr marL="2742831" indent="0">
              <a:buNone/>
              <a:defRPr sz="1600" b="1"/>
            </a:lvl7pPr>
            <a:lvl8pPr marL="3199969" indent="0">
              <a:buNone/>
              <a:defRPr sz="1600" b="1"/>
            </a:lvl8pPr>
            <a:lvl9pPr marL="365710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6610308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4108355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350744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138" indent="0">
              <a:buNone/>
              <a:defRPr sz="1200"/>
            </a:lvl2pPr>
            <a:lvl3pPr marL="914277" indent="0">
              <a:buNone/>
              <a:defRPr sz="1000"/>
            </a:lvl3pPr>
            <a:lvl4pPr marL="1371415" indent="0">
              <a:buNone/>
              <a:defRPr sz="900"/>
            </a:lvl4pPr>
            <a:lvl5pPr marL="1828554" indent="0">
              <a:buNone/>
              <a:defRPr sz="900"/>
            </a:lvl5pPr>
            <a:lvl6pPr marL="2285692" indent="0">
              <a:buNone/>
              <a:defRPr sz="900"/>
            </a:lvl6pPr>
            <a:lvl7pPr marL="2742831" indent="0">
              <a:buNone/>
              <a:defRPr sz="900"/>
            </a:lvl7pPr>
            <a:lvl8pPr marL="3199969" indent="0">
              <a:buNone/>
              <a:defRPr sz="900"/>
            </a:lvl8pPr>
            <a:lvl9pPr marL="3657108" indent="0">
              <a:buNone/>
              <a:defRPr sz="900"/>
            </a:lvl9pPr>
          </a:lstStyle>
          <a:p>
            <a:pPr lvl="0"/>
            <a:r>
              <a:rPr lang="en-US" smtClean="0"/>
              <a:t>Click to edit Master text styles</a:t>
            </a:r>
          </a:p>
        </p:txBody>
      </p:sp>
    </p:spTree>
    <p:extLst>
      <p:ext uri="{BB962C8B-B14F-4D97-AF65-F5344CB8AC3E}">
        <p14:creationId xmlns:p14="http://schemas.microsoft.com/office/powerpoint/2010/main" val="6210963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90" y="4800603"/>
            <a:ext cx="5486400" cy="56673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90" y="612777"/>
            <a:ext cx="5486400" cy="4114800"/>
          </a:xfrm>
        </p:spPr>
        <p:txBody>
          <a:bodyPr/>
          <a:lstStyle>
            <a:lvl1pPr marL="0" indent="0">
              <a:buNone/>
              <a:defRPr sz="3200"/>
            </a:lvl1pPr>
            <a:lvl2pPr marL="457138" indent="0">
              <a:buNone/>
              <a:defRPr sz="2800"/>
            </a:lvl2pPr>
            <a:lvl3pPr marL="914277" indent="0">
              <a:buNone/>
              <a:defRPr sz="2400"/>
            </a:lvl3pPr>
            <a:lvl4pPr marL="1371415" indent="0">
              <a:buNone/>
              <a:defRPr sz="2000"/>
            </a:lvl4pPr>
            <a:lvl5pPr marL="1828554" indent="0">
              <a:buNone/>
              <a:defRPr sz="2000"/>
            </a:lvl5pPr>
            <a:lvl6pPr marL="2285692" indent="0">
              <a:buNone/>
              <a:defRPr sz="2000"/>
            </a:lvl6pPr>
            <a:lvl7pPr marL="2742831" indent="0">
              <a:buNone/>
              <a:defRPr sz="2000"/>
            </a:lvl7pPr>
            <a:lvl8pPr marL="3199969" indent="0">
              <a:buNone/>
              <a:defRPr sz="2000"/>
            </a:lvl8pPr>
            <a:lvl9pPr marL="3657108" indent="0">
              <a:buNone/>
              <a:defRPr sz="2000"/>
            </a:lvl9pPr>
          </a:lstStyle>
          <a:p>
            <a:pPr lvl="0"/>
            <a:endParaRPr lang="en-US" noProof="0" dirty="0" smtClean="0"/>
          </a:p>
        </p:txBody>
      </p:sp>
      <p:sp>
        <p:nvSpPr>
          <p:cNvPr id="4" name="Text Placeholder 3"/>
          <p:cNvSpPr>
            <a:spLocks noGrp="1"/>
          </p:cNvSpPr>
          <p:nvPr>
            <p:ph type="body" sz="half" idx="2"/>
          </p:nvPr>
        </p:nvSpPr>
        <p:spPr>
          <a:xfrm>
            <a:off x="1792290" y="5367340"/>
            <a:ext cx="5486400" cy="804863"/>
          </a:xfrm>
        </p:spPr>
        <p:txBody>
          <a:bodyPr/>
          <a:lstStyle>
            <a:lvl1pPr marL="0" indent="0">
              <a:buNone/>
              <a:defRPr sz="1400"/>
            </a:lvl1pPr>
            <a:lvl2pPr marL="457138" indent="0">
              <a:buNone/>
              <a:defRPr sz="1200"/>
            </a:lvl2pPr>
            <a:lvl3pPr marL="914277" indent="0">
              <a:buNone/>
              <a:defRPr sz="1000"/>
            </a:lvl3pPr>
            <a:lvl4pPr marL="1371415" indent="0">
              <a:buNone/>
              <a:defRPr sz="900"/>
            </a:lvl4pPr>
            <a:lvl5pPr marL="1828554" indent="0">
              <a:buNone/>
              <a:defRPr sz="900"/>
            </a:lvl5pPr>
            <a:lvl6pPr marL="2285692" indent="0">
              <a:buNone/>
              <a:defRPr sz="900"/>
            </a:lvl6pPr>
            <a:lvl7pPr marL="2742831" indent="0">
              <a:buNone/>
              <a:defRPr sz="900"/>
            </a:lvl7pPr>
            <a:lvl8pPr marL="3199969" indent="0">
              <a:buNone/>
              <a:defRPr sz="900"/>
            </a:lvl8pPr>
            <a:lvl9pPr marL="3657108" indent="0">
              <a:buNone/>
              <a:defRPr sz="900"/>
            </a:lvl9pPr>
          </a:lstStyle>
          <a:p>
            <a:pPr lvl="0"/>
            <a:r>
              <a:rPr lang="en-US" smtClean="0"/>
              <a:t>Click to edit Master text styles</a:t>
            </a:r>
          </a:p>
        </p:txBody>
      </p:sp>
    </p:spTree>
    <p:extLst>
      <p:ext uri="{BB962C8B-B14F-4D97-AF65-F5344CB8AC3E}">
        <p14:creationId xmlns:p14="http://schemas.microsoft.com/office/powerpoint/2010/main" val="424593282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8142742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8138" y="280990"/>
            <a:ext cx="2114550" cy="568324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42900" y="280990"/>
            <a:ext cx="6192838" cy="568324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2721231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80615" name="Rectangle 7"/>
          <p:cNvSpPr>
            <a:spLocks noGrp="1" noChangeArrowheads="1"/>
          </p:cNvSpPr>
          <p:nvPr>
            <p:ph type="ctrTitle" sz="quarter"/>
          </p:nvPr>
        </p:nvSpPr>
        <p:spPr>
          <a:xfrm>
            <a:off x="344488" y="263525"/>
            <a:ext cx="8401050" cy="1395413"/>
          </a:xfrm>
        </p:spPr>
        <p:txBody>
          <a:bodyPr/>
          <a:lstStyle>
            <a:lvl1pPr>
              <a:spcBef>
                <a:spcPct val="25000"/>
              </a:spcBef>
              <a:defRPr sz="5000"/>
            </a:lvl1pPr>
          </a:lstStyle>
          <a:p>
            <a:pPr lvl="0"/>
            <a:r>
              <a:rPr lang="en-US" noProof="0" smtClean="0"/>
              <a:t>Click to edit Master title style</a:t>
            </a:r>
          </a:p>
        </p:txBody>
      </p:sp>
      <p:sp>
        <p:nvSpPr>
          <p:cNvPr id="580616" name="Rectangle 8"/>
          <p:cNvSpPr>
            <a:spLocks noGrp="1" noChangeArrowheads="1"/>
          </p:cNvSpPr>
          <p:nvPr>
            <p:ph type="subTitle" sz="quarter" idx="1"/>
          </p:nvPr>
        </p:nvSpPr>
        <p:spPr>
          <a:xfrm>
            <a:off x="344488" y="1677988"/>
            <a:ext cx="8396287" cy="1752600"/>
          </a:xfrm>
        </p:spPr>
        <p:txBody>
          <a:bodyPr/>
          <a:lstStyle>
            <a:lvl1pPr>
              <a:spcBef>
                <a:spcPct val="0"/>
              </a:spcBef>
              <a:defRPr sz="5000">
                <a:solidFill>
                  <a:schemeClr val="accent2"/>
                </a:solidFill>
              </a:defRPr>
            </a:lvl1pPr>
          </a:lstStyle>
          <a:p>
            <a:pPr lvl="0"/>
            <a:r>
              <a:rPr lang="en-US" noProof="0" smtClean="0"/>
              <a:t>Click to edit Master subtitle style</a:t>
            </a:r>
          </a:p>
        </p:txBody>
      </p:sp>
      <p:pic>
        <p:nvPicPr>
          <p:cNvPr id="580619" name="Picture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3050" y="5803900"/>
            <a:ext cx="24860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Date Placeholder 1" descr="CONFIDENTIAL_TAG_0xFFEE"/>
          <p:cNvSpPr txBox="1">
            <a:spLocks/>
          </p:cNvSpPr>
          <p:nvPr userDrawn="1"/>
        </p:nvSpPr>
        <p:spPr>
          <a:xfrm>
            <a:off x="2856786" y="6516178"/>
            <a:ext cx="3600000" cy="126000"/>
          </a:xfrm>
          <a:prstGeom prst="rect">
            <a:avLst/>
          </a:prstGeom>
        </p:spPr>
        <p:txBody>
          <a:bodyPr vert="horz" lIns="0" tIns="0" rIns="0" bIns="0" rtlCol="0" anchor="t" anchorCtr="0"/>
          <a:lstStyle>
            <a:defPPr>
              <a:defRPr lang="en-US"/>
            </a:defPPr>
            <a:lvl1pPr algn="r" rtl="0" eaLnBrk="0" fontAlgn="base" hangingPunct="0">
              <a:spcBef>
                <a:spcPct val="0"/>
              </a:spcBef>
              <a:spcAft>
                <a:spcPct val="0"/>
              </a:spcAft>
              <a:defRPr lang="en-GB" sz="900" kern="1200" smtClean="0">
                <a:solidFill>
                  <a:schemeClr val="tx1"/>
                </a:solidFill>
                <a:latin typeface="GE Inspira Pitch" pitchFamily="34" charset="0"/>
                <a:ea typeface="+mn-ea"/>
                <a:cs typeface="+mn-cs"/>
              </a:defRPr>
            </a:lvl1pPr>
            <a:lvl2pPr marL="457200" algn="l" rtl="0" eaLnBrk="0" fontAlgn="base" hangingPunct="0">
              <a:spcBef>
                <a:spcPct val="0"/>
              </a:spcBef>
              <a:spcAft>
                <a:spcPct val="0"/>
              </a:spcAft>
              <a:defRPr sz="3200" kern="1200">
                <a:solidFill>
                  <a:schemeClr val="tx1"/>
                </a:solidFill>
                <a:latin typeface="GE Inspira Pitch" pitchFamily="34" charset="0"/>
                <a:ea typeface="+mn-ea"/>
                <a:cs typeface="+mn-cs"/>
              </a:defRPr>
            </a:lvl2pPr>
            <a:lvl3pPr marL="914400" algn="l" rtl="0" eaLnBrk="0" fontAlgn="base" hangingPunct="0">
              <a:spcBef>
                <a:spcPct val="0"/>
              </a:spcBef>
              <a:spcAft>
                <a:spcPct val="0"/>
              </a:spcAft>
              <a:defRPr sz="3200" kern="1200">
                <a:solidFill>
                  <a:schemeClr val="tx1"/>
                </a:solidFill>
                <a:latin typeface="GE Inspira Pitch" pitchFamily="34" charset="0"/>
                <a:ea typeface="+mn-ea"/>
                <a:cs typeface="+mn-cs"/>
              </a:defRPr>
            </a:lvl3pPr>
            <a:lvl4pPr marL="1371600" algn="l" rtl="0" eaLnBrk="0" fontAlgn="base" hangingPunct="0">
              <a:spcBef>
                <a:spcPct val="0"/>
              </a:spcBef>
              <a:spcAft>
                <a:spcPct val="0"/>
              </a:spcAft>
              <a:defRPr sz="3200" kern="1200">
                <a:solidFill>
                  <a:schemeClr val="tx1"/>
                </a:solidFill>
                <a:latin typeface="GE Inspira Pitch" pitchFamily="34" charset="0"/>
                <a:ea typeface="+mn-ea"/>
                <a:cs typeface="+mn-cs"/>
              </a:defRPr>
            </a:lvl4pPr>
            <a:lvl5pPr marL="1828800" algn="l" rtl="0" eaLnBrk="0" fontAlgn="base" hangingPunct="0">
              <a:spcBef>
                <a:spcPct val="0"/>
              </a:spcBef>
              <a:spcAft>
                <a:spcPct val="0"/>
              </a:spcAft>
              <a:defRPr sz="3200" kern="1200">
                <a:solidFill>
                  <a:schemeClr val="tx1"/>
                </a:solidFill>
                <a:latin typeface="GE Inspira Pitch" pitchFamily="34" charset="0"/>
                <a:ea typeface="+mn-ea"/>
                <a:cs typeface="+mn-cs"/>
              </a:defRPr>
            </a:lvl5pPr>
            <a:lvl6pPr marL="2286000" algn="l" defTabSz="914400" rtl="0" eaLnBrk="1" latinLnBrk="0" hangingPunct="1">
              <a:defRPr sz="3200" kern="1200">
                <a:solidFill>
                  <a:schemeClr val="tx1"/>
                </a:solidFill>
                <a:latin typeface="GE Inspira Pitch" pitchFamily="34" charset="0"/>
                <a:ea typeface="+mn-ea"/>
                <a:cs typeface="+mn-cs"/>
              </a:defRPr>
            </a:lvl6pPr>
            <a:lvl7pPr marL="2743200" algn="l" defTabSz="914400" rtl="0" eaLnBrk="1" latinLnBrk="0" hangingPunct="1">
              <a:defRPr sz="3200" kern="1200">
                <a:solidFill>
                  <a:schemeClr val="tx1"/>
                </a:solidFill>
                <a:latin typeface="GE Inspira Pitch" pitchFamily="34" charset="0"/>
                <a:ea typeface="+mn-ea"/>
                <a:cs typeface="+mn-cs"/>
              </a:defRPr>
            </a:lvl7pPr>
            <a:lvl8pPr marL="3200400" algn="l" defTabSz="914400" rtl="0" eaLnBrk="1" latinLnBrk="0" hangingPunct="1">
              <a:defRPr sz="3200" kern="1200">
                <a:solidFill>
                  <a:schemeClr val="tx1"/>
                </a:solidFill>
                <a:latin typeface="GE Inspira Pitch" pitchFamily="34" charset="0"/>
                <a:ea typeface="+mn-ea"/>
                <a:cs typeface="+mn-cs"/>
              </a:defRPr>
            </a:lvl8pPr>
            <a:lvl9pPr marL="3657600" algn="l" defTabSz="914400" rtl="0" eaLnBrk="1" latinLnBrk="0" hangingPunct="1">
              <a:defRPr sz="3200" kern="1200">
                <a:solidFill>
                  <a:schemeClr val="tx1"/>
                </a:solidFill>
                <a:latin typeface="GE Inspira Pitch" pitchFamily="34" charset="0"/>
                <a:ea typeface="+mn-ea"/>
                <a:cs typeface="+mn-cs"/>
              </a:defRPr>
            </a:lvl9pPr>
          </a:lstStyle>
          <a:p>
            <a:pPr algn="ctr"/>
            <a:r>
              <a:rPr lang="en-US">
                <a:solidFill>
                  <a:srgbClr val="EE3324"/>
                </a:solidFill>
              </a:rPr>
              <a:t>GE Confidential - Distribute to authorized individuals only.</a:t>
            </a:r>
            <a:endParaRPr dirty="0">
              <a:solidFill>
                <a:srgbClr val="EE3324"/>
              </a:solidFill>
            </a:endParaRPr>
          </a:p>
        </p:txBody>
      </p:sp>
    </p:spTree>
    <p:extLst>
      <p:ext uri="{BB962C8B-B14F-4D97-AF65-F5344CB8AC3E}">
        <p14:creationId xmlns:p14="http://schemas.microsoft.com/office/powerpoint/2010/main" val="3481483683"/>
      </p:ext>
    </p:extLst>
  </p:cSld>
  <p:clrMapOvr>
    <a:masterClrMapping/>
  </p:clrMapOvr>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pic>
        <p:nvPicPr>
          <p:cNvPr id="4" name="Picture 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9088" y="6083300"/>
            <a:ext cx="160020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18"/>
          <p:cNvSpPr txBox="1">
            <a:spLocks noChangeArrowheads="1"/>
          </p:cNvSpPr>
          <p:nvPr userDrawn="1"/>
        </p:nvSpPr>
        <p:spPr bwMode="auto">
          <a:xfrm>
            <a:off x="6442075" y="6406774"/>
            <a:ext cx="2455863" cy="341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eaLnBrk="0" hangingPunct="0">
              <a:lnSpc>
                <a:spcPct val="90000"/>
              </a:lnSpc>
            </a:pPr>
            <a:fld id="{95990F28-EF56-40AF-B6C1-2CF755EA3890}" type="slidenum">
              <a:rPr lang="en-US" sz="900">
                <a:solidFill>
                  <a:srgbClr val="1E4191"/>
                </a:solidFill>
              </a:rPr>
              <a:pPr algn="r" eaLnBrk="0" hangingPunct="0">
                <a:lnSpc>
                  <a:spcPct val="90000"/>
                </a:lnSpc>
              </a:pPr>
              <a:t>‹#›</a:t>
            </a:fld>
            <a:r>
              <a:rPr lang="en-US" sz="900" dirty="0">
                <a:solidFill>
                  <a:srgbClr val="1E4191"/>
                </a:solidFill>
              </a:rPr>
              <a:t> </a:t>
            </a:r>
          </a:p>
          <a:p>
            <a:pPr algn="r" eaLnBrk="0" hangingPunct="0">
              <a:lnSpc>
                <a:spcPct val="90000"/>
              </a:lnSpc>
            </a:pPr>
            <a:r>
              <a:rPr lang="en-US" sz="900" dirty="0" smtClean="0">
                <a:solidFill>
                  <a:srgbClr val="1E4191"/>
                </a:solidFill>
              </a:rPr>
              <a:t>March 22, 2015</a:t>
            </a:r>
            <a:endParaRPr lang="en-US" sz="900" dirty="0">
              <a:solidFill>
                <a:srgbClr val="1E4191"/>
              </a:solidFill>
            </a:endParaRPr>
          </a:p>
        </p:txBody>
      </p:sp>
      <p:sp>
        <p:nvSpPr>
          <p:cNvPr id="8" name="Date Placeholder 1" descr="CONFIDENTIAL_TAG_0xFFEE"/>
          <p:cNvSpPr txBox="1">
            <a:spLocks/>
          </p:cNvSpPr>
          <p:nvPr userDrawn="1"/>
        </p:nvSpPr>
        <p:spPr>
          <a:xfrm>
            <a:off x="2761250" y="6509986"/>
            <a:ext cx="3600000" cy="350560"/>
          </a:xfrm>
          <a:prstGeom prst="rect">
            <a:avLst/>
          </a:prstGeom>
        </p:spPr>
        <p:txBody>
          <a:bodyPr vert="horz" lIns="0" tIns="0" rIns="0" bIns="0" rtlCol="0" anchor="t" anchorCtr="0"/>
          <a:lstStyle>
            <a:defPPr>
              <a:defRPr lang="en-US"/>
            </a:defPPr>
            <a:lvl1pPr algn="r" rtl="0" eaLnBrk="0" fontAlgn="base" hangingPunct="0">
              <a:spcBef>
                <a:spcPct val="0"/>
              </a:spcBef>
              <a:spcAft>
                <a:spcPct val="0"/>
              </a:spcAft>
              <a:defRPr lang="en-GB" sz="900" kern="1200" smtClean="0">
                <a:solidFill>
                  <a:schemeClr val="tx1"/>
                </a:solidFill>
                <a:latin typeface="GE Inspira Pitch" pitchFamily="34" charset="0"/>
                <a:ea typeface="+mn-ea"/>
                <a:cs typeface="+mn-cs"/>
              </a:defRPr>
            </a:lvl1pPr>
            <a:lvl2pPr marL="457200" algn="l" rtl="0" eaLnBrk="0" fontAlgn="base" hangingPunct="0">
              <a:spcBef>
                <a:spcPct val="0"/>
              </a:spcBef>
              <a:spcAft>
                <a:spcPct val="0"/>
              </a:spcAft>
              <a:defRPr sz="3200" kern="1200">
                <a:solidFill>
                  <a:schemeClr val="tx1"/>
                </a:solidFill>
                <a:latin typeface="GE Inspira Pitch" pitchFamily="34" charset="0"/>
                <a:ea typeface="+mn-ea"/>
                <a:cs typeface="+mn-cs"/>
              </a:defRPr>
            </a:lvl2pPr>
            <a:lvl3pPr marL="914400" algn="l" rtl="0" eaLnBrk="0" fontAlgn="base" hangingPunct="0">
              <a:spcBef>
                <a:spcPct val="0"/>
              </a:spcBef>
              <a:spcAft>
                <a:spcPct val="0"/>
              </a:spcAft>
              <a:defRPr sz="3200" kern="1200">
                <a:solidFill>
                  <a:schemeClr val="tx1"/>
                </a:solidFill>
                <a:latin typeface="GE Inspira Pitch" pitchFamily="34" charset="0"/>
                <a:ea typeface="+mn-ea"/>
                <a:cs typeface="+mn-cs"/>
              </a:defRPr>
            </a:lvl3pPr>
            <a:lvl4pPr marL="1371600" algn="l" rtl="0" eaLnBrk="0" fontAlgn="base" hangingPunct="0">
              <a:spcBef>
                <a:spcPct val="0"/>
              </a:spcBef>
              <a:spcAft>
                <a:spcPct val="0"/>
              </a:spcAft>
              <a:defRPr sz="3200" kern="1200">
                <a:solidFill>
                  <a:schemeClr val="tx1"/>
                </a:solidFill>
                <a:latin typeface="GE Inspira Pitch" pitchFamily="34" charset="0"/>
                <a:ea typeface="+mn-ea"/>
                <a:cs typeface="+mn-cs"/>
              </a:defRPr>
            </a:lvl4pPr>
            <a:lvl5pPr marL="1828800" algn="l" rtl="0" eaLnBrk="0" fontAlgn="base" hangingPunct="0">
              <a:spcBef>
                <a:spcPct val="0"/>
              </a:spcBef>
              <a:spcAft>
                <a:spcPct val="0"/>
              </a:spcAft>
              <a:defRPr sz="3200" kern="1200">
                <a:solidFill>
                  <a:schemeClr val="tx1"/>
                </a:solidFill>
                <a:latin typeface="GE Inspira Pitch" pitchFamily="34" charset="0"/>
                <a:ea typeface="+mn-ea"/>
                <a:cs typeface="+mn-cs"/>
              </a:defRPr>
            </a:lvl5pPr>
            <a:lvl6pPr marL="2286000" algn="l" defTabSz="914400" rtl="0" eaLnBrk="1" latinLnBrk="0" hangingPunct="1">
              <a:defRPr sz="3200" kern="1200">
                <a:solidFill>
                  <a:schemeClr val="tx1"/>
                </a:solidFill>
                <a:latin typeface="GE Inspira Pitch" pitchFamily="34" charset="0"/>
                <a:ea typeface="+mn-ea"/>
                <a:cs typeface="+mn-cs"/>
              </a:defRPr>
            </a:lvl6pPr>
            <a:lvl7pPr marL="2743200" algn="l" defTabSz="914400" rtl="0" eaLnBrk="1" latinLnBrk="0" hangingPunct="1">
              <a:defRPr sz="3200" kern="1200">
                <a:solidFill>
                  <a:schemeClr val="tx1"/>
                </a:solidFill>
                <a:latin typeface="GE Inspira Pitch" pitchFamily="34" charset="0"/>
                <a:ea typeface="+mn-ea"/>
                <a:cs typeface="+mn-cs"/>
              </a:defRPr>
            </a:lvl7pPr>
            <a:lvl8pPr marL="3200400" algn="l" defTabSz="914400" rtl="0" eaLnBrk="1" latinLnBrk="0" hangingPunct="1">
              <a:defRPr sz="3200" kern="1200">
                <a:solidFill>
                  <a:schemeClr val="tx1"/>
                </a:solidFill>
                <a:latin typeface="GE Inspira Pitch" pitchFamily="34" charset="0"/>
                <a:ea typeface="+mn-ea"/>
                <a:cs typeface="+mn-cs"/>
              </a:defRPr>
            </a:lvl8pPr>
            <a:lvl9pPr marL="3657600" algn="l" defTabSz="914400" rtl="0" eaLnBrk="1" latinLnBrk="0" hangingPunct="1">
              <a:defRPr sz="3200" kern="1200">
                <a:solidFill>
                  <a:schemeClr val="tx1"/>
                </a:solidFill>
                <a:latin typeface="GE Inspira Pitch" pitchFamily="34" charset="0"/>
                <a:ea typeface="+mn-ea"/>
                <a:cs typeface="+mn-cs"/>
              </a:defRPr>
            </a:lvl9pPr>
          </a:lstStyle>
          <a:p>
            <a:pPr algn="ctr"/>
            <a:r>
              <a:rPr lang="en-GB" sz="900" kern="1200" dirty="0" smtClean="0">
                <a:solidFill>
                  <a:srgbClr val="1E4191"/>
                </a:solidFill>
                <a:latin typeface="GE Inspira Pitch" pitchFamily="34" charset="0"/>
                <a:ea typeface="+mn-ea"/>
                <a:cs typeface="+mn-cs"/>
              </a:rPr>
              <a:t>GE Proprietary Information </a:t>
            </a:r>
            <a:r>
              <a:rPr lang="en-GB" sz="800" dirty="0" smtClean="0">
                <a:solidFill>
                  <a:srgbClr val="454545"/>
                </a:solidFill>
                <a:latin typeface="GE Inspira Pitch"/>
              </a:rPr>
              <a:t/>
            </a:r>
            <a:br>
              <a:rPr lang="en-GB" sz="800" dirty="0" smtClean="0">
                <a:solidFill>
                  <a:srgbClr val="454545"/>
                </a:solidFill>
                <a:latin typeface="GE Inspira Pitch"/>
              </a:rPr>
            </a:br>
            <a:r>
              <a:rPr lang="en-US" dirty="0" smtClean="0">
                <a:solidFill>
                  <a:srgbClr val="1E4191"/>
                </a:solidFill>
              </a:rPr>
              <a:t>© 2015 General Electric Company – All rights reserved</a:t>
            </a:r>
            <a:endParaRPr dirty="0">
              <a:solidFill>
                <a:srgbClr val="1E4191"/>
              </a:solidFill>
            </a:endParaRPr>
          </a:p>
        </p:txBody>
      </p:sp>
    </p:spTree>
    <p:extLst>
      <p:ext uri="{BB962C8B-B14F-4D97-AF65-F5344CB8AC3E}">
        <p14:creationId xmlns:p14="http://schemas.microsoft.com/office/powerpoint/2010/main" val="506202571"/>
      </p:ext>
    </p:extLst>
  </p:cSld>
  <p:clrMapOvr>
    <a:masterClrMapping/>
  </p:clrMapOvr>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Text Heavy">
    <p:spTree>
      <p:nvGrpSpPr>
        <p:cNvPr id="1" name=""/>
        <p:cNvGrpSpPr/>
        <p:nvPr/>
      </p:nvGrpSpPr>
      <p:grpSpPr>
        <a:xfrm>
          <a:off x="0" y="0"/>
          <a:ext cx="0" cy="0"/>
          <a:chOff x="0" y="0"/>
          <a:chExt cx="0" cy="0"/>
        </a:xfrm>
      </p:grpSpPr>
      <p:sp>
        <p:nvSpPr>
          <p:cNvPr id="2" name="Title 1"/>
          <p:cNvSpPr>
            <a:spLocks noGrp="1"/>
          </p:cNvSpPr>
          <p:nvPr>
            <p:ph type="title"/>
          </p:nvPr>
        </p:nvSpPr>
        <p:spPr>
          <a:xfrm>
            <a:off x="342900" y="280988"/>
            <a:ext cx="8459788" cy="608245"/>
          </a:xfrm>
        </p:spPr>
        <p:txBody>
          <a:bodyPr/>
          <a:lstStyle>
            <a:lvl1pPr>
              <a:defRPr/>
            </a:lvl1pPr>
          </a:lstStyle>
          <a:p>
            <a:r>
              <a:rPr lang="en-US" smtClean="0"/>
              <a:t>Click to edit Master title style</a:t>
            </a:r>
            <a:endParaRPr lang="en-GB" dirty="0"/>
          </a:p>
        </p:txBody>
      </p:sp>
      <p:sp>
        <p:nvSpPr>
          <p:cNvPr id="3" name="Content Placeholder 2"/>
          <p:cNvSpPr>
            <a:spLocks noGrp="1"/>
          </p:cNvSpPr>
          <p:nvPr>
            <p:ph idx="1"/>
          </p:nvPr>
        </p:nvSpPr>
        <p:spPr>
          <a:xfrm>
            <a:off x="342900" y="1115736"/>
            <a:ext cx="8459788" cy="4848503"/>
          </a:xfrm>
        </p:spPr>
        <p:txBody>
          <a:bodyPr/>
          <a:lstStyle>
            <a:lvl1pPr>
              <a:spcBef>
                <a:spcPts val="0"/>
              </a:spcBef>
              <a:defRPr sz="2400"/>
            </a:lvl1pPr>
            <a:lvl2pPr>
              <a:defRPr sz="2400"/>
            </a:lvl2pPr>
            <a:lvl3pPr>
              <a:defRPr sz="2400"/>
            </a:lvl3pPr>
            <a:lvl4pPr>
              <a:defRPr sz="2400"/>
            </a:lvl4pPr>
            <a:lvl5pPr>
              <a:defRPr sz="2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pic>
        <p:nvPicPr>
          <p:cNvPr id="4" name="Picture 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9088" y="6083300"/>
            <a:ext cx="160020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18"/>
          <p:cNvSpPr txBox="1">
            <a:spLocks noChangeArrowheads="1"/>
          </p:cNvSpPr>
          <p:nvPr userDrawn="1"/>
        </p:nvSpPr>
        <p:spPr bwMode="auto">
          <a:xfrm>
            <a:off x="6442075" y="6229350"/>
            <a:ext cx="2455863" cy="466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eaLnBrk="0" hangingPunct="0">
              <a:lnSpc>
                <a:spcPct val="90000"/>
              </a:lnSpc>
            </a:pPr>
            <a:fld id="{95990F28-EF56-40AF-B6C1-2CF755EA3890}" type="slidenum">
              <a:rPr lang="en-US" sz="900">
                <a:solidFill>
                  <a:srgbClr val="1E4191"/>
                </a:solidFill>
              </a:rPr>
              <a:pPr algn="r" eaLnBrk="0" hangingPunct="0">
                <a:lnSpc>
                  <a:spcPct val="90000"/>
                </a:lnSpc>
              </a:pPr>
              <a:t>‹#›</a:t>
            </a:fld>
            <a:r>
              <a:rPr lang="en-US" sz="900" dirty="0">
                <a:solidFill>
                  <a:srgbClr val="1E4191"/>
                </a:solidFill>
              </a:rPr>
              <a:t> </a:t>
            </a:r>
          </a:p>
          <a:p>
            <a:pPr algn="r" eaLnBrk="0" hangingPunct="0">
              <a:lnSpc>
                <a:spcPct val="90000"/>
              </a:lnSpc>
            </a:pPr>
            <a:r>
              <a:rPr lang="en-US" sz="900" dirty="0">
                <a:solidFill>
                  <a:srgbClr val="1E4191"/>
                </a:solidFill>
              </a:rPr>
              <a:t>GE Title or job number </a:t>
            </a:r>
          </a:p>
          <a:p>
            <a:pPr algn="r" eaLnBrk="0" hangingPunct="0">
              <a:lnSpc>
                <a:spcPct val="90000"/>
              </a:lnSpc>
            </a:pPr>
            <a:fld id="{F50CD2AD-FBB4-4F75-A08B-B1DD55C25E63}" type="datetime1">
              <a:rPr lang="en-US" sz="900">
                <a:solidFill>
                  <a:srgbClr val="1E4191"/>
                </a:solidFill>
              </a:rPr>
              <a:pPr algn="r" eaLnBrk="0" hangingPunct="0">
                <a:lnSpc>
                  <a:spcPct val="90000"/>
                </a:lnSpc>
              </a:pPr>
              <a:t>6/23/2015</a:t>
            </a:fld>
            <a:endParaRPr lang="en-US" sz="3200" dirty="0">
              <a:solidFill>
                <a:srgbClr val="1E4191"/>
              </a:solidFill>
            </a:endParaRPr>
          </a:p>
        </p:txBody>
      </p:sp>
      <p:sp>
        <p:nvSpPr>
          <p:cNvPr id="10" name="Date Placeholder 1" descr="CONFIDENTIAL_TAG_0xFFEE"/>
          <p:cNvSpPr txBox="1">
            <a:spLocks/>
          </p:cNvSpPr>
          <p:nvPr userDrawn="1"/>
        </p:nvSpPr>
        <p:spPr>
          <a:xfrm>
            <a:off x="2856786" y="6516178"/>
            <a:ext cx="3600000" cy="126000"/>
          </a:xfrm>
          <a:prstGeom prst="rect">
            <a:avLst/>
          </a:prstGeom>
        </p:spPr>
        <p:txBody>
          <a:bodyPr vert="horz" lIns="0" tIns="0" rIns="0" bIns="0" rtlCol="0" anchor="t" anchorCtr="0"/>
          <a:lstStyle>
            <a:defPPr>
              <a:defRPr lang="en-US"/>
            </a:defPPr>
            <a:lvl1pPr algn="r" rtl="0" eaLnBrk="0" fontAlgn="base" hangingPunct="0">
              <a:spcBef>
                <a:spcPct val="0"/>
              </a:spcBef>
              <a:spcAft>
                <a:spcPct val="0"/>
              </a:spcAft>
              <a:defRPr lang="en-GB" sz="900" kern="1200" smtClean="0">
                <a:solidFill>
                  <a:schemeClr val="tx1"/>
                </a:solidFill>
                <a:latin typeface="GE Inspira Pitch" pitchFamily="34" charset="0"/>
                <a:ea typeface="+mn-ea"/>
                <a:cs typeface="+mn-cs"/>
              </a:defRPr>
            </a:lvl1pPr>
            <a:lvl2pPr marL="457200" algn="l" rtl="0" eaLnBrk="0" fontAlgn="base" hangingPunct="0">
              <a:spcBef>
                <a:spcPct val="0"/>
              </a:spcBef>
              <a:spcAft>
                <a:spcPct val="0"/>
              </a:spcAft>
              <a:defRPr sz="3200" kern="1200">
                <a:solidFill>
                  <a:schemeClr val="tx1"/>
                </a:solidFill>
                <a:latin typeface="GE Inspira Pitch" pitchFamily="34" charset="0"/>
                <a:ea typeface="+mn-ea"/>
                <a:cs typeface="+mn-cs"/>
              </a:defRPr>
            </a:lvl2pPr>
            <a:lvl3pPr marL="914400" algn="l" rtl="0" eaLnBrk="0" fontAlgn="base" hangingPunct="0">
              <a:spcBef>
                <a:spcPct val="0"/>
              </a:spcBef>
              <a:spcAft>
                <a:spcPct val="0"/>
              </a:spcAft>
              <a:defRPr sz="3200" kern="1200">
                <a:solidFill>
                  <a:schemeClr val="tx1"/>
                </a:solidFill>
                <a:latin typeface="GE Inspira Pitch" pitchFamily="34" charset="0"/>
                <a:ea typeface="+mn-ea"/>
                <a:cs typeface="+mn-cs"/>
              </a:defRPr>
            </a:lvl3pPr>
            <a:lvl4pPr marL="1371600" algn="l" rtl="0" eaLnBrk="0" fontAlgn="base" hangingPunct="0">
              <a:spcBef>
                <a:spcPct val="0"/>
              </a:spcBef>
              <a:spcAft>
                <a:spcPct val="0"/>
              </a:spcAft>
              <a:defRPr sz="3200" kern="1200">
                <a:solidFill>
                  <a:schemeClr val="tx1"/>
                </a:solidFill>
                <a:latin typeface="GE Inspira Pitch" pitchFamily="34" charset="0"/>
                <a:ea typeface="+mn-ea"/>
                <a:cs typeface="+mn-cs"/>
              </a:defRPr>
            </a:lvl4pPr>
            <a:lvl5pPr marL="1828800" algn="l" rtl="0" eaLnBrk="0" fontAlgn="base" hangingPunct="0">
              <a:spcBef>
                <a:spcPct val="0"/>
              </a:spcBef>
              <a:spcAft>
                <a:spcPct val="0"/>
              </a:spcAft>
              <a:defRPr sz="3200" kern="1200">
                <a:solidFill>
                  <a:schemeClr val="tx1"/>
                </a:solidFill>
                <a:latin typeface="GE Inspira Pitch" pitchFamily="34" charset="0"/>
                <a:ea typeface="+mn-ea"/>
                <a:cs typeface="+mn-cs"/>
              </a:defRPr>
            </a:lvl5pPr>
            <a:lvl6pPr marL="2286000" algn="l" defTabSz="914400" rtl="0" eaLnBrk="1" latinLnBrk="0" hangingPunct="1">
              <a:defRPr sz="3200" kern="1200">
                <a:solidFill>
                  <a:schemeClr val="tx1"/>
                </a:solidFill>
                <a:latin typeface="GE Inspira Pitch" pitchFamily="34" charset="0"/>
                <a:ea typeface="+mn-ea"/>
                <a:cs typeface="+mn-cs"/>
              </a:defRPr>
            </a:lvl6pPr>
            <a:lvl7pPr marL="2743200" algn="l" defTabSz="914400" rtl="0" eaLnBrk="1" latinLnBrk="0" hangingPunct="1">
              <a:defRPr sz="3200" kern="1200">
                <a:solidFill>
                  <a:schemeClr val="tx1"/>
                </a:solidFill>
                <a:latin typeface="GE Inspira Pitch" pitchFamily="34" charset="0"/>
                <a:ea typeface="+mn-ea"/>
                <a:cs typeface="+mn-cs"/>
              </a:defRPr>
            </a:lvl7pPr>
            <a:lvl8pPr marL="3200400" algn="l" defTabSz="914400" rtl="0" eaLnBrk="1" latinLnBrk="0" hangingPunct="1">
              <a:defRPr sz="3200" kern="1200">
                <a:solidFill>
                  <a:schemeClr val="tx1"/>
                </a:solidFill>
                <a:latin typeface="GE Inspira Pitch" pitchFamily="34" charset="0"/>
                <a:ea typeface="+mn-ea"/>
                <a:cs typeface="+mn-cs"/>
              </a:defRPr>
            </a:lvl8pPr>
            <a:lvl9pPr marL="3657600" algn="l" defTabSz="914400" rtl="0" eaLnBrk="1" latinLnBrk="0" hangingPunct="1">
              <a:defRPr sz="3200" kern="1200">
                <a:solidFill>
                  <a:schemeClr val="tx1"/>
                </a:solidFill>
                <a:latin typeface="GE Inspira Pitch" pitchFamily="34" charset="0"/>
                <a:ea typeface="+mn-ea"/>
                <a:cs typeface="+mn-cs"/>
              </a:defRPr>
            </a:lvl9pPr>
          </a:lstStyle>
          <a:p>
            <a:pPr algn="ctr"/>
            <a:r>
              <a:rPr lang="en-US">
                <a:solidFill>
                  <a:srgbClr val="EE3324"/>
                </a:solidFill>
              </a:rPr>
              <a:t>GE Confidential - Distribute to authorized individuals only.</a:t>
            </a:r>
            <a:endParaRPr dirty="0">
              <a:solidFill>
                <a:srgbClr val="EE3324"/>
              </a:solidFill>
            </a:endParaRPr>
          </a:p>
        </p:txBody>
      </p:sp>
    </p:spTree>
    <p:extLst>
      <p:ext uri="{BB962C8B-B14F-4D97-AF65-F5344CB8AC3E}">
        <p14:creationId xmlns:p14="http://schemas.microsoft.com/office/powerpoint/2010/main" val="309496799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59.xml"/><Relationship Id="rId7" Type="http://schemas.openxmlformats.org/officeDocument/2006/relationships/image" Target="../media/image6.jpeg"/><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theme" Target="../theme/theme10.xml"/><Relationship Id="rId5" Type="http://schemas.openxmlformats.org/officeDocument/2006/relationships/slideLayout" Target="../slideLayouts/slideLayout61.xml"/><Relationship Id="rId4" Type="http://schemas.openxmlformats.org/officeDocument/2006/relationships/slideLayout" Target="../slideLayouts/slideLayout60.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64.xml"/><Relationship Id="rId7" Type="http://schemas.openxmlformats.org/officeDocument/2006/relationships/image" Target="../media/image6.jpeg"/><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theme" Target="../theme/theme11.xml"/><Relationship Id="rId5" Type="http://schemas.openxmlformats.org/officeDocument/2006/relationships/slideLayout" Target="../slideLayouts/slideLayout66.xml"/><Relationship Id="rId4" Type="http://schemas.openxmlformats.org/officeDocument/2006/relationships/slideLayout" Target="../slideLayouts/slideLayout65.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69.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image" Target="../media/image3.jpeg"/><Relationship Id="rId5" Type="http://schemas.openxmlformats.org/officeDocument/2006/relationships/theme" Target="../theme/theme12.xml"/><Relationship Id="rId4" Type="http://schemas.openxmlformats.org/officeDocument/2006/relationships/slideLayout" Target="../slideLayouts/slideLayout70.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73.xml"/><Relationship Id="rId7" Type="http://schemas.openxmlformats.org/officeDocument/2006/relationships/image" Target="../media/image4.jpeg"/><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theme" Target="../theme/theme13.xml"/><Relationship Id="rId5" Type="http://schemas.openxmlformats.org/officeDocument/2006/relationships/slideLayout" Target="../slideLayouts/slideLayout75.xml"/><Relationship Id="rId4" Type="http://schemas.openxmlformats.org/officeDocument/2006/relationships/slideLayout" Target="../slideLayouts/slideLayout74.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78.xml"/><Relationship Id="rId7" Type="http://schemas.openxmlformats.org/officeDocument/2006/relationships/image" Target="../media/image1.jpeg"/><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theme" Target="../theme/theme14.xml"/><Relationship Id="rId5" Type="http://schemas.openxmlformats.org/officeDocument/2006/relationships/slideLayout" Target="../slideLayouts/slideLayout80.xml"/><Relationship Id="rId4" Type="http://schemas.openxmlformats.org/officeDocument/2006/relationships/slideLayout" Target="../slideLayouts/slideLayout79.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83.xml"/><Relationship Id="rId7" Type="http://schemas.openxmlformats.org/officeDocument/2006/relationships/image" Target="../media/image1.jpeg"/><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theme" Target="../theme/theme15.xml"/><Relationship Id="rId5" Type="http://schemas.openxmlformats.org/officeDocument/2006/relationships/slideLayout" Target="../slideLayouts/slideLayout85.xml"/><Relationship Id="rId4" Type="http://schemas.openxmlformats.org/officeDocument/2006/relationships/slideLayout" Target="../slideLayouts/slideLayout8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image" Target="../media/image6.jpeg"/><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16.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2" Type="http://schemas.openxmlformats.org/officeDocument/2006/relationships/slideLayout" Target="../slideLayouts/slideLayout98.xml"/><Relationship Id="rId16" Type="http://schemas.openxmlformats.org/officeDocument/2006/relationships/theme" Target="../theme/theme17.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5" Type="http://schemas.openxmlformats.org/officeDocument/2006/relationships/slideLayout" Target="../slideLayouts/slideLayout11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1.jpe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3.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1.jpeg"/><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theme" Target="../theme/theme4.xml"/><Relationship Id="rId5" Type="http://schemas.openxmlformats.org/officeDocument/2006/relationships/slideLayout" Target="../slideLayouts/slideLayout32.xml"/><Relationship Id="rId4" Type="http://schemas.openxmlformats.org/officeDocument/2006/relationships/slideLayout" Target="../slideLayouts/slideLayout31.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5.xml"/><Relationship Id="rId7" Type="http://schemas.openxmlformats.org/officeDocument/2006/relationships/image" Target="../media/image1.jpeg"/><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theme" Target="../theme/theme5.xml"/><Relationship Id="rId5" Type="http://schemas.openxmlformats.org/officeDocument/2006/relationships/slideLayout" Target="../slideLayouts/slideLayout37.xml"/><Relationship Id="rId4" Type="http://schemas.openxmlformats.org/officeDocument/2006/relationships/slideLayout" Target="../slideLayouts/slideLayout36.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0.xml"/><Relationship Id="rId7" Type="http://schemas.openxmlformats.org/officeDocument/2006/relationships/image" Target="../media/image1.jpeg"/><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theme" Target="../theme/theme6.xml"/><Relationship Id="rId5" Type="http://schemas.openxmlformats.org/officeDocument/2006/relationships/slideLayout" Target="../slideLayouts/slideLayout42.xml"/><Relationship Id="rId4" Type="http://schemas.openxmlformats.org/officeDocument/2006/relationships/slideLayout" Target="../slideLayouts/slideLayout41.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image" Target="../media/image3.jpeg"/><Relationship Id="rId5" Type="http://schemas.openxmlformats.org/officeDocument/2006/relationships/theme" Target="../theme/theme7.xml"/><Relationship Id="rId4" Type="http://schemas.openxmlformats.org/officeDocument/2006/relationships/slideLayout" Target="../slideLayouts/slideLayout46.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49.xml"/><Relationship Id="rId7" Type="http://schemas.openxmlformats.org/officeDocument/2006/relationships/image" Target="../media/image4.jpeg"/><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theme" Target="../theme/theme8.xml"/><Relationship Id="rId5" Type="http://schemas.openxmlformats.org/officeDocument/2006/relationships/slideLayout" Target="../slideLayouts/slideLayout51.xml"/><Relationship Id="rId4" Type="http://schemas.openxmlformats.org/officeDocument/2006/relationships/slideLayout" Target="../slideLayouts/slideLayout50.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54.xml"/><Relationship Id="rId7" Type="http://schemas.openxmlformats.org/officeDocument/2006/relationships/image" Target="../media/image1.jpeg"/><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theme" Target="../theme/theme9.xml"/><Relationship Id="rId5" Type="http://schemas.openxmlformats.org/officeDocument/2006/relationships/slideLayout" Target="../slideLayouts/slideLayout56.xml"/><Relationship Id="rId4"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161" tIns="46079" rIns="92161" bIns="46079" numCol="1" anchor="ctr" anchorCtr="0" compatLnSpc="1">
            <a:prstTxWarp prst="textNoShape">
              <a:avLst/>
            </a:prstTxWarp>
          </a:bodyPr>
          <a:lstStyle/>
          <a:p>
            <a:pPr lvl="0"/>
            <a:r>
              <a:rPr lang="en-US" smtClean="0"/>
              <a:t>Click to edit Master title style</a:t>
            </a:r>
            <a:endParaRPr lang="de-DE" smtClean="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161" tIns="46079" rIns="92161" bIns="46079"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2161" tIns="46079" rIns="92161" bIns="46079" rtlCol="0" anchor="ctr"/>
          <a:lstStyle>
            <a:lvl1pPr algn="l">
              <a:defRPr sz="1200">
                <a:solidFill>
                  <a:schemeClr val="tx1">
                    <a:tint val="75000"/>
                  </a:schemeClr>
                </a:solidFill>
                <a:cs typeface="Arial" charset="0"/>
              </a:defRPr>
            </a:lvl1pPr>
          </a:lstStyle>
          <a:p>
            <a:pPr>
              <a:defRPr/>
            </a:pPr>
            <a:fld id="{64C6DA18-2BC3-4219-9D78-ED87FE97B002}" type="datetimeFigureOut">
              <a:rPr lang="de-DE"/>
              <a:pPr>
                <a:defRPr/>
              </a:pPr>
              <a:t>23.06.2015</a:t>
            </a:fld>
            <a:endParaRPr lang="de-DE"/>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2161" tIns="46079" rIns="92161" bIns="46079" rtlCol="0" anchor="ctr"/>
          <a:lstStyle>
            <a:lvl1pPr algn="ctr">
              <a:defRPr sz="1200">
                <a:solidFill>
                  <a:schemeClr val="tx1">
                    <a:tint val="75000"/>
                  </a:schemeClr>
                </a:solidFill>
                <a:cs typeface="Arial" charset="0"/>
              </a:defRPr>
            </a:lvl1pPr>
          </a:lstStyle>
          <a:p>
            <a:pPr>
              <a:defRPr/>
            </a:pPr>
            <a:endParaRPr lang="de-DE"/>
          </a:p>
        </p:txBody>
      </p:sp>
    </p:spTree>
  </p:cSld>
  <p:clrMap bg1="lt1" tx1="dk1" bg2="lt2" tx2="dk2" accent1="accent1" accent2="accent2" accent3="accent3" accent4="accent4" accent5="accent5" accent6="accent6" hlink="hlink" folHlink="folHlink"/>
  <p:sldLayoutIdLst>
    <p:sldLayoutId id="2147493895" r:id="rId1"/>
    <p:sldLayoutId id="2147493896" r:id="rId2"/>
    <p:sldLayoutId id="2147493897" r:id="rId3"/>
    <p:sldLayoutId id="2147493898" r:id="rId4"/>
    <p:sldLayoutId id="2147493899" r:id="rId5"/>
    <p:sldLayoutId id="2147493900" r:id="rId6"/>
    <p:sldLayoutId id="2147493901" r:id="rId7"/>
    <p:sldLayoutId id="2147493902" r:id="rId8"/>
    <p:sldLayoutId id="2147493903" r:id="rId9"/>
    <p:sldLayoutId id="2147493904" r:id="rId10"/>
    <p:sldLayoutId id="2147493905" r:id="rId11"/>
  </p:sldLayoutIdLst>
  <p:timing>
    <p:tnLst>
      <p:par>
        <p:cTn id="1" dur="indefinite" restart="never" nodeType="tmRoot"/>
      </p:par>
    </p:tnLst>
  </p:timing>
  <p:txStyles>
    <p:titleStyle>
      <a:lvl1pPr algn="ctr" rtl="0" eaLnBrk="0" fontAlgn="base" hangingPunct="0">
        <a:spcBef>
          <a:spcPct val="0"/>
        </a:spcBef>
        <a:spcAft>
          <a:spcPct val="0"/>
        </a:spcAft>
        <a:defRPr sz="4500" kern="1200">
          <a:solidFill>
            <a:schemeClr val="tx1"/>
          </a:solidFill>
          <a:latin typeface="+mj-lt"/>
          <a:ea typeface="+mj-ea"/>
          <a:cs typeface="+mj-cs"/>
        </a:defRPr>
      </a:lvl1pPr>
      <a:lvl2pPr algn="ctr" rtl="0" eaLnBrk="0" fontAlgn="base" hangingPunct="0">
        <a:spcBef>
          <a:spcPct val="0"/>
        </a:spcBef>
        <a:spcAft>
          <a:spcPct val="0"/>
        </a:spcAft>
        <a:defRPr sz="4500">
          <a:solidFill>
            <a:schemeClr val="tx1"/>
          </a:solidFill>
          <a:latin typeface="Calibri" pitchFamily="34" charset="0"/>
        </a:defRPr>
      </a:lvl2pPr>
      <a:lvl3pPr algn="ctr" rtl="0" eaLnBrk="0" fontAlgn="base" hangingPunct="0">
        <a:spcBef>
          <a:spcPct val="0"/>
        </a:spcBef>
        <a:spcAft>
          <a:spcPct val="0"/>
        </a:spcAft>
        <a:defRPr sz="4500">
          <a:solidFill>
            <a:schemeClr val="tx1"/>
          </a:solidFill>
          <a:latin typeface="Calibri" pitchFamily="34" charset="0"/>
        </a:defRPr>
      </a:lvl3pPr>
      <a:lvl4pPr algn="ctr" rtl="0" eaLnBrk="0" fontAlgn="base" hangingPunct="0">
        <a:spcBef>
          <a:spcPct val="0"/>
        </a:spcBef>
        <a:spcAft>
          <a:spcPct val="0"/>
        </a:spcAft>
        <a:defRPr sz="4500">
          <a:solidFill>
            <a:schemeClr val="tx1"/>
          </a:solidFill>
          <a:latin typeface="Calibri" pitchFamily="34" charset="0"/>
        </a:defRPr>
      </a:lvl4pPr>
      <a:lvl5pPr algn="ctr" rtl="0" eaLnBrk="0" fontAlgn="base" hangingPunct="0">
        <a:spcBef>
          <a:spcPct val="0"/>
        </a:spcBef>
        <a:spcAft>
          <a:spcPct val="0"/>
        </a:spcAft>
        <a:defRPr sz="4500">
          <a:solidFill>
            <a:schemeClr val="tx1"/>
          </a:solidFill>
          <a:latin typeface="Calibri" pitchFamily="34" charset="0"/>
        </a:defRPr>
      </a:lvl5pPr>
      <a:lvl6pPr marL="460793" algn="ctr" rtl="0" fontAlgn="base">
        <a:spcBef>
          <a:spcPct val="0"/>
        </a:spcBef>
        <a:spcAft>
          <a:spcPct val="0"/>
        </a:spcAft>
        <a:defRPr sz="4500">
          <a:solidFill>
            <a:schemeClr val="tx1"/>
          </a:solidFill>
          <a:latin typeface="Calibri" pitchFamily="34" charset="0"/>
        </a:defRPr>
      </a:lvl6pPr>
      <a:lvl7pPr marL="921590" algn="ctr" rtl="0" fontAlgn="base">
        <a:spcBef>
          <a:spcPct val="0"/>
        </a:spcBef>
        <a:spcAft>
          <a:spcPct val="0"/>
        </a:spcAft>
        <a:defRPr sz="4500">
          <a:solidFill>
            <a:schemeClr val="tx1"/>
          </a:solidFill>
          <a:latin typeface="Calibri" pitchFamily="34" charset="0"/>
        </a:defRPr>
      </a:lvl7pPr>
      <a:lvl8pPr marL="1382383" algn="ctr" rtl="0" fontAlgn="base">
        <a:spcBef>
          <a:spcPct val="0"/>
        </a:spcBef>
        <a:spcAft>
          <a:spcPct val="0"/>
        </a:spcAft>
        <a:defRPr sz="4500">
          <a:solidFill>
            <a:schemeClr val="tx1"/>
          </a:solidFill>
          <a:latin typeface="Calibri" pitchFamily="34" charset="0"/>
        </a:defRPr>
      </a:lvl8pPr>
      <a:lvl9pPr marL="1843178" algn="ctr" rtl="0" fontAlgn="base">
        <a:spcBef>
          <a:spcPct val="0"/>
        </a:spcBef>
        <a:spcAft>
          <a:spcPct val="0"/>
        </a:spcAft>
        <a:defRPr sz="4500">
          <a:solidFill>
            <a:schemeClr val="tx1"/>
          </a:solidFill>
          <a:latin typeface="Calibri" pitchFamily="34" charset="0"/>
        </a:defRPr>
      </a:lvl9pPr>
    </p:titleStyle>
    <p:bodyStyle>
      <a:lvl1pPr marL="338138" indent="-338138"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0988"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6175" indent="-2222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8138" indent="-22225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68513" indent="-22225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34370" indent="-230398" algn="l" defTabSz="92159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95166" indent="-230398" algn="l" defTabSz="92159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55958" indent="-230398" algn="l" defTabSz="92159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16753" indent="-230398" algn="l" defTabSz="92159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21590" rtl="0" eaLnBrk="1" latinLnBrk="0" hangingPunct="1">
        <a:defRPr sz="1800" kern="1200">
          <a:solidFill>
            <a:schemeClr val="tx1"/>
          </a:solidFill>
          <a:latin typeface="+mn-lt"/>
          <a:ea typeface="+mn-ea"/>
          <a:cs typeface="+mn-cs"/>
        </a:defRPr>
      </a:lvl1pPr>
      <a:lvl2pPr marL="460793" algn="l" defTabSz="921590" rtl="0" eaLnBrk="1" latinLnBrk="0" hangingPunct="1">
        <a:defRPr sz="1800" kern="1200">
          <a:solidFill>
            <a:schemeClr val="tx1"/>
          </a:solidFill>
          <a:latin typeface="+mn-lt"/>
          <a:ea typeface="+mn-ea"/>
          <a:cs typeface="+mn-cs"/>
        </a:defRPr>
      </a:lvl2pPr>
      <a:lvl3pPr marL="921590" algn="l" defTabSz="921590" rtl="0" eaLnBrk="1" latinLnBrk="0" hangingPunct="1">
        <a:defRPr sz="1800" kern="1200">
          <a:solidFill>
            <a:schemeClr val="tx1"/>
          </a:solidFill>
          <a:latin typeface="+mn-lt"/>
          <a:ea typeface="+mn-ea"/>
          <a:cs typeface="+mn-cs"/>
        </a:defRPr>
      </a:lvl3pPr>
      <a:lvl4pPr marL="1382383" algn="l" defTabSz="921590" rtl="0" eaLnBrk="1" latinLnBrk="0" hangingPunct="1">
        <a:defRPr sz="1800" kern="1200">
          <a:solidFill>
            <a:schemeClr val="tx1"/>
          </a:solidFill>
          <a:latin typeface="+mn-lt"/>
          <a:ea typeface="+mn-ea"/>
          <a:cs typeface="+mn-cs"/>
        </a:defRPr>
      </a:lvl4pPr>
      <a:lvl5pPr marL="1843178" algn="l" defTabSz="921590" rtl="0" eaLnBrk="1" latinLnBrk="0" hangingPunct="1">
        <a:defRPr sz="1800" kern="1200">
          <a:solidFill>
            <a:schemeClr val="tx1"/>
          </a:solidFill>
          <a:latin typeface="+mn-lt"/>
          <a:ea typeface="+mn-ea"/>
          <a:cs typeface="+mn-cs"/>
        </a:defRPr>
      </a:lvl5pPr>
      <a:lvl6pPr marL="2303974" algn="l" defTabSz="921590" rtl="0" eaLnBrk="1" latinLnBrk="0" hangingPunct="1">
        <a:defRPr sz="1800" kern="1200">
          <a:solidFill>
            <a:schemeClr val="tx1"/>
          </a:solidFill>
          <a:latin typeface="+mn-lt"/>
          <a:ea typeface="+mn-ea"/>
          <a:cs typeface="+mn-cs"/>
        </a:defRPr>
      </a:lvl6pPr>
      <a:lvl7pPr marL="2764768" algn="l" defTabSz="921590" rtl="0" eaLnBrk="1" latinLnBrk="0" hangingPunct="1">
        <a:defRPr sz="1800" kern="1200">
          <a:solidFill>
            <a:schemeClr val="tx1"/>
          </a:solidFill>
          <a:latin typeface="+mn-lt"/>
          <a:ea typeface="+mn-ea"/>
          <a:cs typeface="+mn-cs"/>
        </a:defRPr>
      </a:lvl7pPr>
      <a:lvl8pPr marL="3225556" algn="l" defTabSz="921590" rtl="0" eaLnBrk="1" latinLnBrk="0" hangingPunct="1">
        <a:defRPr sz="1800" kern="1200">
          <a:solidFill>
            <a:schemeClr val="tx1"/>
          </a:solidFill>
          <a:latin typeface="+mn-lt"/>
          <a:ea typeface="+mn-ea"/>
          <a:cs typeface="+mn-cs"/>
        </a:defRPr>
      </a:lvl8pPr>
      <a:lvl9pPr marL="3686355" algn="l" defTabSz="92159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42" name="Rectangle 25"/>
          <p:cNvSpPr>
            <a:spLocks noChangeArrowheads="1"/>
          </p:cNvSpPr>
          <p:nvPr/>
        </p:nvSpPr>
        <p:spPr bwMode="auto">
          <a:xfrm>
            <a:off x="8466138" y="-161925"/>
            <a:ext cx="693737" cy="10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algn="ctr" eaLnBrk="0" hangingPunct="0">
              <a:lnSpc>
                <a:spcPct val="90000"/>
              </a:lnSpc>
            </a:pPr>
            <a:r>
              <a:rPr lang="en-US" sz="600" b="1">
                <a:solidFill>
                  <a:srgbClr val="CFCFCF"/>
                </a:solidFill>
              </a:rPr>
              <a:t>GE Restricted</a:t>
            </a:r>
          </a:p>
        </p:txBody>
      </p:sp>
      <p:sp>
        <p:nvSpPr>
          <p:cNvPr id="10243" name="Rectangle 2"/>
          <p:cNvSpPr>
            <a:spLocks noGrp="1" noChangeArrowheads="1"/>
          </p:cNvSpPr>
          <p:nvPr>
            <p:ph type="title"/>
          </p:nvPr>
        </p:nvSpPr>
        <p:spPr bwMode="auto">
          <a:xfrm>
            <a:off x="342900" y="280988"/>
            <a:ext cx="8459788" cy="998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smtClean="0"/>
              <a:t>Click to edit Master title style</a:t>
            </a:r>
          </a:p>
        </p:txBody>
      </p:sp>
      <p:sp>
        <p:nvSpPr>
          <p:cNvPr id="10244" name="Rectangle 3"/>
          <p:cNvSpPr>
            <a:spLocks noGrp="1" noChangeArrowheads="1"/>
          </p:cNvSpPr>
          <p:nvPr>
            <p:ph type="body" idx="1"/>
          </p:nvPr>
        </p:nvSpPr>
        <p:spPr bwMode="auto">
          <a:xfrm>
            <a:off x="342900" y="1727200"/>
            <a:ext cx="8459788" cy="423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45" name="Rectangle 25"/>
          <p:cNvSpPr>
            <a:spLocks noChangeArrowheads="1"/>
          </p:cNvSpPr>
          <p:nvPr/>
        </p:nvSpPr>
        <p:spPr bwMode="auto">
          <a:xfrm>
            <a:off x="2670175" y="6467475"/>
            <a:ext cx="4225925" cy="2635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977" tIns="45989" rIns="91977" bIns="45989">
            <a:spAutoFit/>
          </a:bodyPr>
          <a:lstStyle/>
          <a:p>
            <a:r>
              <a:rPr lang="en-US" sz="1100" b="1">
                <a:solidFill>
                  <a:srgbClr val="1E4191"/>
                </a:solidFill>
              </a:rPr>
              <a:t>GE Restricted </a:t>
            </a:r>
            <a:r>
              <a:rPr lang="en-US" sz="1100">
                <a:solidFill>
                  <a:srgbClr val="1E4191"/>
                </a:solidFill>
              </a:rPr>
              <a:t>– Distribution authorized to named individuals only</a:t>
            </a:r>
          </a:p>
        </p:txBody>
      </p:sp>
      <p:sp>
        <p:nvSpPr>
          <p:cNvPr id="10246" name="Rectangle 8"/>
          <p:cNvSpPr>
            <a:spLocks noChangeArrowheads="1"/>
          </p:cNvSpPr>
          <p:nvPr/>
        </p:nvSpPr>
        <p:spPr bwMode="auto">
          <a:xfrm>
            <a:off x="319088" y="6181725"/>
            <a:ext cx="160020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lstStyle/>
          <a:p>
            <a:pPr algn="ctr" eaLnBrk="0" hangingPunct="0"/>
            <a:r>
              <a:rPr lang="en-US">
                <a:solidFill>
                  <a:srgbClr val="FFFFFF"/>
                </a:solidFill>
              </a:rPr>
              <a:t>@#GERES&amp;*</a:t>
            </a:r>
          </a:p>
        </p:txBody>
      </p:sp>
      <p:pic>
        <p:nvPicPr>
          <p:cNvPr id="10247"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9088" y="6181725"/>
            <a:ext cx="16002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18"/>
          <p:cNvSpPr txBox="1">
            <a:spLocks noChangeArrowheads="1"/>
          </p:cNvSpPr>
          <p:nvPr/>
        </p:nvSpPr>
        <p:spPr bwMode="auto">
          <a:xfrm>
            <a:off x="7477125" y="6396038"/>
            <a:ext cx="1420813" cy="344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54" tIns="45678" rIns="91354" bIns="45678">
            <a:spAutoFit/>
          </a:bodyPr>
          <a:lstStyle>
            <a:lvl1pPr eaLnBrk="0" hangingPunct="0">
              <a:defRPr sz="3200">
                <a:solidFill>
                  <a:schemeClr val="tx1"/>
                </a:solidFill>
                <a:latin typeface="GE Inspira Pitch" pitchFamily="34" charset="0"/>
              </a:defRPr>
            </a:lvl1pPr>
            <a:lvl2pPr marL="742950" indent="-285750" eaLnBrk="0" hangingPunct="0">
              <a:defRPr sz="3200">
                <a:solidFill>
                  <a:schemeClr val="tx1"/>
                </a:solidFill>
                <a:latin typeface="GE Inspira Pitch" pitchFamily="34" charset="0"/>
              </a:defRPr>
            </a:lvl2pPr>
            <a:lvl3pPr marL="1143000" indent="-228600" eaLnBrk="0" hangingPunct="0">
              <a:defRPr sz="3200">
                <a:solidFill>
                  <a:schemeClr val="tx1"/>
                </a:solidFill>
                <a:latin typeface="GE Inspira Pitch" pitchFamily="34" charset="0"/>
              </a:defRPr>
            </a:lvl3pPr>
            <a:lvl4pPr marL="1600200" indent="-228600" eaLnBrk="0" hangingPunct="0">
              <a:defRPr sz="3200">
                <a:solidFill>
                  <a:schemeClr val="tx1"/>
                </a:solidFill>
                <a:latin typeface="GE Inspira Pitch" pitchFamily="34" charset="0"/>
              </a:defRPr>
            </a:lvl4pPr>
            <a:lvl5pPr marL="2057400" indent="-228600" eaLnBrk="0" hangingPunct="0">
              <a:defRPr sz="3200">
                <a:solidFill>
                  <a:schemeClr val="tx1"/>
                </a:solidFill>
                <a:latin typeface="GE Inspira Pitch" pitchFamily="34" charset="0"/>
              </a:defRPr>
            </a:lvl5pPr>
            <a:lvl6pPr marL="2514600" indent="-228600" eaLnBrk="0" fontAlgn="base" hangingPunct="0">
              <a:spcBef>
                <a:spcPct val="0"/>
              </a:spcBef>
              <a:spcAft>
                <a:spcPct val="0"/>
              </a:spcAft>
              <a:defRPr sz="3200">
                <a:solidFill>
                  <a:schemeClr val="tx1"/>
                </a:solidFill>
                <a:latin typeface="GE Inspira Pitch" pitchFamily="34" charset="0"/>
              </a:defRPr>
            </a:lvl6pPr>
            <a:lvl7pPr marL="2971800" indent="-228600" eaLnBrk="0" fontAlgn="base" hangingPunct="0">
              <a:spcBef>
                <a:spcPct val="0"/>
              </a:spcBef>
              <a:spcAft>
                <a:spcPct val="0"/>
              </a:spcAft>
              <a:defRPr sz="3200">
                <a:solidFill>
                  <a:schemeClr val="tx1"/>
                </a:solidFill>
                <a:latin typeface="GE Inspira Pitch" pitchFamily="34" charset="0"/>
              </a:defRPr>
            </a:lvl7pPr>
            <a:lvl8pPr marL="3429000" indent="-228600" eaLnBrk="0" fontAlgn="base" hangingPunct="0">
              <a:spcBef>
                <a:spcPct val="0"/>
              </a:spcBef>
              <a:spcAft>
                <a:spcPct val="0"/>
              </a:spcAft>
              <a:defRPr sz="3200">
                <a:solidFill>
                  <a:schemeClr val="tx1"/>
                </a:solidFill>
                <a:latin typeface="GE Inspira Pitch" pitchFamily="34" charset="0"/>
              </a:defRPr>
            </a:lvl8pPr>
            <a:lvl9pPr marL="3886200" indent="-228600" eaLnBrk="0" fontAlgn="base" hangingPunct="0">
              <a:spcBef>
                <a:spcPct val="0"/>
              </a:spcBef>
              <a:spcAft>
                <a:spcPct val="0"/>
              </a:spcAft>
              <a:defRPr sz="3200">
                <a:solidFill>
                  <a:schemeClr val="tx1"/>
                </a:solidFill>
                <a:latin typeface="GE Inspira Pitch" pitchFamily="34" charset="0"/>
              </a:defRPr>
            </a:lvl9pPr>
          </a:lstStyle>
          <a:p>
            <a:pPr algn="r">
              <a:lnSpc>
                <a:spcPct val="90000"/>
              </a:lnSpc>
              <a:defRPr/>
            </a:pPr>
            <a:fld id="{0BC0A577-E92D-416E-8BE2-D771264A9193}" type="slidenum">
              <a:rPr lang="en-US" sz="900">
                <a:solidFill>
                  <a:srgbClr val="1E4191"/>
                </a:solidFill>
              </a:rPr>
              <a:pPr algn="r">
                <a:lnSpc>
                  <a:spcPct val="90000"/>
                </a:lnSpc>
                <a:defRPr/>
              </a:pPr>
              <a:t>‹#›</a:t>
            </a:fld>
            <a:endParaRPr lang="en-US" sz="900" dirty="0">
              <a:solidFill>
                <a:srgbClr val="1E4191"/>
              </a:solidFill>
            </a:endParaRPr>
          </a:p>
          <a:p>
            <a:pPr algn="r">
              <a:lnSpc>
                <a:spcPct val="90000"/>
              </a:lnSpc>
              <a:defRPr/>
            </a:pPr>
            <a:fld id="{E77353B7-C9B7-4F43-8785-75CD974D5AB7}" type="datetime4">
              <a:rPr lang="en-US" sz="900" smtClean="0">
                <a:solidFill>
                  <a:srgbClr val="1E4191"/>
                </a:solidFill>
              </a:rPr>
              <a:pPr algn="r">
                <a:lnSpc>
                  <a:spcPct val="90000"/>
                </a:lnSpc>
                <a:defRPr/>
              </a:pPr>
              <a:t>June 23, 2015</a:t>
            </a:fld>
            <a:endParaRPr lang="en-US" sz="200" dirty="0">
              <a:solidFill>
                <a:srgbClr val="1E4191"/>
              </a:solidFill>
            </a:endParaRPr>
          </a:p>
        </p:txBody>
      </p:sp>
    </p:spTree>
  </p:cSld>
  <p:clrMap bg1="lt1" tx1="dk1" bg2="lt2" tx2="dk2" accent1="accent1" accent2="accent2" accent3="accent3" accent4="accent4" accent5="accent5" accent6="accent6" hlink="hlink" folHlink="folHlink"/>
  <p:sldLayoutIdLst>
    <p:sldLayoutId id="2147493923" r:id="rId1"/>
    <p:sldLayoutId id="2147493861" r:id="rId2"/>
    <p:sldLayoutId id="2147493862" r:id="rId3"/>
    <p:sldLayoutId id="2147493863" r:id="rId4"/>
    <p:sldLayoutId id="2147493864" r:id="rId5"/>
  </p:sldLayoutIdLst>
  <p:timing>
    <p:tnLst>
      <p:par>
        <p:cTn id="1" dur="indefinite" restart="never" nodeType="tmRoot"/>
      </p:par>
    </p:tnLst>
  </p:timing>
  <p:txStyles>
    <p:titleStyle>
      <a:lvl1pPr algn="l" rtl="0" eaLnBrk="0" fontAlgn="base" hangingPunct="0">
        <a:lnSpc>
          <a:spcPct val="90000"/>
        </a:lnSpc>
        <a:spcBef>
          <a:spcPct val="0"/>
        </a:spcBef>
        <a:spcAft>
          <a:spcPct val="0"/>
        </a:spcAft>
        <a:defRPr sz="4000">
          <a:solidFill>
            <a:srgbClr val="1E4191"/>
          </a:solidFill>
          <a:latin typeface="+mj-lt"/>
          <a:ea typeface="+mj-ea"/>
          <a:cs typeface="+mj-cs"/>
        </a:defRPr>
      </a:lvl1pPr>
      <a:lvl2pPr algn="l" rtl="0" eaLnBrk="0" fontAlgn="base" hangingPunct="0">
        <a:lnSpc>
          <a:spcPct val="90000"/>
        </a:lnSpc>
        <a:spcBef>
          <a:spcPct val="0"/>
        </a:spcBef>
        <a:spcAft>
          <a:spcPct val="0"/>
        </a:spcAft>
        <a:defRPr sz="4000">
          <a:solidFill>
            <a:srgbClr val="1E4191"/>
          </a:solidFill>
          <a:latin typeface="GE Inspira Pitch" pitchFamily="34" charset="0"/>
        </a:defRPr>
      </a:lvl2pPr>
      <a:lvl3pPr algn="l" rtl="0" eaLnBrk="0" fontAlgn="base" hangingPunct="0">
        <a:lnSpc>
          <a:spcPct val="90000"/>
        </a:lnSpc>
        <a:spcBef>
          <a:spcPct val="0"/>
        </a:spcBef>
        <a:spcAft>
          <a:spcPct val="0"/>
        </a:spcAft>
        <a:defRPr sz="4000">
          <a:solidFill>
            <a:srgbClr val="1E4191"/>
          </a:solidFill>
          <a:latin typeface="GE Inspira Pitch" pitchFamily="34" charset="0"/>
        </a:defRPr>
      </a:lvl3pPr>
      <a:lvl4pPr algn="l" rtl="0" eaLnBrk="0" fontAlgn="base" hangingPunct="0">
        <a:lnSpc>
          <a:spcPct val="90000"/>
        </a:lnSpc>
        <a:spcBef>
          <a:spcPct val="0"/>
        </a:spcBef>
        <a:spcAft>
          <a:spcPct val="0"/>
        </a:spcAft>
        <a:defRPr sz="4000">
          <a:solidFill>
            <a:srgbClr val="1E4191"/>
          </a:solidFill>
          <a:latin typeface="GE Inspira Pitch" pitchFamily="34" charset="0"/>
        </a:defRPr>
      </a:lvl4pPr>
      <a:lvl5pPr algn="l" rtl="0" eaLnBrk="0" fontAlgn="base" hangingPunct="0">
        <a:lnSpc>
          <a:spcPct val="90000"/>
        </a:lnSpc>
        <a:spcBef>
          <a:spcPct val="0"/>
        </a:spcBef>
        <a:spcAft>
          <a:spcPct val="0"/>
        </a:spcAft>
        <a:defRPr sz="4000">
          <a:solidFill>
            <a:srgbClr val="1E4191"/>
          </a:solidFill>
          <a:latin typeface="GE Inspira Pitch" pitchFamily="34" charset="0"/>
        </a:defRPr>
      </a:lvl5pPr>
      <a:lvl6pPr marL="456769" algn="l" rtl="0" eaLnBrk="1" fontAlgn="base" hangingPunct="1">
        <a:lnSpc>
          <a:spcPct val="90000"/>
        </a:lnSpc>
        <a:spcBef>
          <a:spcPct val="0"/>
        </a:spcBef>
        <a:spcAft>
          <a:spcPct val="0"/>
        </a:spcAft>
        <a:defRPr sz="4000">
          <a:solidFill>
            <a:srgbClr val="1E4191"/>
          </a:solidFill>
          <a:latin typeface="GE Inspira Pitch" pitchFamily="34" charset="0"/>
        </a:defRPr>
      </a:lvl6pPr>
      <a:lvl7pPr marL="913540" algn="l" rtl="0" eaLnBrk="1" fontAlgn="base" hangingPunct="1">
        <a:lnSpc>
          <a:spcPct val="90000"/>
        </a:lnSpc>
        <a:spcBef>
          <a:spcPct val="0"/>
        </a:spcBef>
        <a:spcAft>
          <a:spcPct val="0"/>
        </a:spcAft>
        <a:defRPr sz="4000">
          <a:solidFill>
            <a:srgbClr val="1E4191"/>
          </a:solidFill>
          <a:latin typeface="GE Inspira Pitch" pitchFamily="34" charset="0"/>
        </a:defRPr>
      </a:lvl7pPr>
      <a:lvl8pPr marL="1370309" algn="l" rtl="0" eaLnBrk="1" fontAlgn="base" hangingPunct="1">
        <a:lnSpc>
          <a:spcPct val="90000"/>
        </a:lnSpc>
        <a:spcBef>
          <a:spcPct val="0"/>
        </a:spcBef>
        <a:spcAft>
          <a:spcPct val="0"/>
        </a:spcAft>
        <a:defRPr sz="4000">
          <a:solidFill>
            <a:srgbClr val="1E4191"/>
          </a:solidFill>
          <a:latin typeface="GE Inspira Pitch" pitchFamily="34" charset="0"/>
        </a:defRPr>
      </a:lvl8pPr>
      <a:lvl9pPr marL="1827078" algn="l" rtl="0" eaLnBrk="1" fontAlgn="base" hangingPunct="1">
        <a:lnSpc>
          <a:spcPct val="90000"/>
        </a:lnSpc>
        <a:spcBef>
          <a:spcPct val="0"/>
        </a:spcBef>
        <a:spcAft>
          <a:spcPct val="0"/>
        </a:spcAft>
        <a:defRPr sz="4000">
          <a:solidFill>
            <a:srgbClr val="1E4191"/>
          </a:solidFill>
          <a:latin typeface="GE Inspira Pitch" pitchFamily="34" charset="0"/>
        </a:defRPr>
      </a:lvl9pPr>
    </p:titleStyle>
    <p:bodyStyle>
      <a:lvl1pPr marL="341313" indent="-341313" algn="l" rtl="0" eaLnBrk="0" fontAlgn="base" hangingPunct="0">
        <a:lnSpc>
          <a:spcPct val="90000"/>
        </a:lnSpc>
        <a:spcBef>
          <a:spcPct val="50000"/>
        </a:spcBef>
        <a:spcAft>
          <a:spcPct val="0"/>
        </a:spcAft>
        <a:buClr>
          <a:srgbClr val="004880"/>
        </a:buClr>
        <a:defRPr sz="3200">
          <a:solidFill>
            <a:srgbClr val="1E4191"/>
          </a:solidFill>
          <a:latin typeface="+mn-lt"/>
          <a:ea typeface="+mn-ea"/>
          <a:cs typeface="+mn-cs"/>
        </a:defRPr>
      </a:lvl1pPr>
      <a:lvl2pPr marL="339725" indent="-338138" algn="l" rtl="0" eaLnBrk="0" fontAlgn="base" hangingPunct="0">
        <a:lnSpc>
          <a:spcPct val="90000"/>
        </a:lnSpc>
        <a:spcBef>
          <a:spcPct val="30000"/>
        </a:spcBef>
        <a:spcAft>
          <a:spcPct val="0"/>
        </a:spcAft>
        <a:buClr>
          <a:srgbClr val="004880"/>
        </a:buClr>
        <a:buFont typeface="GE Inspira Pitch" pitchFamily="34" charset="0"/>
        <a:buChar char="•"/>
        <a:defRPr sz="3200">
          <a:solidFill>
            <a:srgbClr val="1E4191"/>
          </a:solidFill>
          <a:latin typeface="+mn-lt"/>
        </a:defRPr>
      </a:lvl2pPr>
      <a:lvl3pPr marL="742950" indent="-287338" algn="l" rtl="0" eaLnBrk="0" fontAlgn="base" hangingPunct="0">
        <a:lnSpc>
          <a:spcPct val="90000"/>
        </a:lnSpc>
        <a:spcBef>
          <a:spcPct val="20000"/>
        </a:spcBef>
        <a:spcAft>
          <a:spcPct val="0"/>
        </a:spcAft>
        <a:buClr>
          <a:srgbClr val="004880"/>
        </a:buClr>
        <a:buChar char="–"/>
        <a:defRPr sz="3200">
          <a:solidFill>
            <a:srgbClr val="1E4191"/>
          </a:solidFill>
          <a:latin typeface="+mn-lt"/>
        </a:defRPr>
      </a:lvl3pPr>
      <a:lvl4pPr marL="1144588" indent="-285750" algn="l" rtl="0" eaLnBrk="0" fontAlgn="base" hangingPunct="0">
        <a:lnSpc>
          <a:spcPct val="90000"/>
        </a:lnSpc>
        <a:spcBef>
          <a:spcPct val="10000"/>
        </a:spcBef>
        <a:spcAft>
          <a:spcPct val="0"/>
        </a:spcAft>
        <a:buClr>
          <a:srgbClr val="004880"/>
        </a:buClr>
        <a:buChar char="–"/>
        <a:defRPr sz="3200">
          <a:solidFill>
            <a:srgbClr val="1E4191"/>
          </a:solidFill>
          <a:latin typeface="+mn-lt"/>
        </a:defRPr>
      </a:lvl4pPr>
      <a:lvl5pPr marL="1543050" indent="-284163" algn="l" rtl="0" eaLnBrk="0" fontAlgn="base" hangingPunct="0">
        <a:lnSpc>
          <a:spcPct val="90000"/>
        </a:lnSpc>
        <a:spcBef>
          <a:spcPct val="0"/>
        </a:spcBef>
        <a:spcAft>
          <a:spcPct val="0"/>
        </a:spcAft>
        <a:buClr>
          <a:srgbClr val="004880"/>
        </a:buClr>
        <a:buChar char="–"/>
        <a:defRPr sz="3200">
          <a:solidFill>
            <a:srgbClr val="1E4191"/>
          </a:solidFill>
          <a:latin typeface="+mn-lt"/>
        </a:defRPr>
      </a:lvl5pPr>
      <a:lvl6pPr marL="2001540" indent="-285481" algn="l" rtl="0" eaLnBrk="1" fontAlgn="base" hangingPunct="1">
        <a:lnSpc>
          <a:spcPct val="90000"/>
        </a:lnSpc>
        <a:spcBef>
          <a:spcPct val="0"/>
        </a:spcBef>
        <a:spcAft>
          <a:spcPct val="0"/>
        </a:spcAft>
        <a:buClr>
          <a:srgbClr val="004880"/>
        </a:buClr>
        <a:buChar char="–"/>
        <a:defRPr sz="3200">
          <a:solidFill>
            <a:srgbClr val="1E4191"/>
          </a:solidFill>
          <a:latin typeface="+mn-lt"/>
        </a:defRPr>
      </a:lvl6pPr>
      <a:lvl7pPr marL="2458308" indent="-285481" algn="l" rtl="0" eaLnBrk="1" fontAlgn="base" hangingPunct="1">
        <a:lnSpc>
          <a:spcPct val="90000"/>
        </a:lnSpc>
        <a:spcBef>
          <a:spcPct val="0"/>
        </a:spcBef>
        <a:spcAft>
          <a:spcPct val="0"/>
        </a:spcAft>
        <a:buClr>
          <a:srgbClr val="004880"/>
        </a:buClr>
        <a:buChar char="–"/>
        <a:defRPr sz="3200">
          <a:solidFill>
            <a:srgbClr val="1E4191"/>
          </a:solidFill>
          <a:latin typeface="+mn-lt"/>
        </a:defRPr>
      </a:lvl7pPr>
      <a:lvl8pPr marL="2915078" indent="-285481" algn="l" rtl="0" eaLnBrk="1" fontAlgn="base" hangingPunct="1">
        <a:lnSpc>
          <a:spcPct val="90000"/>
        </a:lnSpc>
        <a:spcBef>
          <a:spcPct val="0"/>
        </a:spcBef>
        <a:spcAft>
          <a:spcPct val="0"/>
        </a:spcAft>
        <a:buClr>
          <a:srgbClr val="004880"/>
        </a:buClr>
        <a:buChar char="–"/>
        <a:defRPr sz="3200">
          <a:solidFill>
            <a:srgbClr val="1E4191"/>
          </a:solidFill>
          <a:latin typeface="+mn-lt"/>
        </a:defRPr>
      </a:lvl8pPr>
      <a:lvl9pPr marL="3371848" indent="-285481" algn="l" rtl="0" eaLnBrk="1" fontAlgn="base" hangingPunct="1">
        <a:lnSpc>
          <a:spcPct val="90000"/>
        </a:lnSpc>
        <a:spcBef>
          <a:spcPct val="0"/>
        </a:spcBef>
        <a:spcAft>
          <a:spcPct val="0"/>
        </a:spcAft>
        <a:buClr>
          <a:srgbClr val="004880"/>
        </a:buClr>
        <a:buChar char="–"/>
        <a:defRPr sz="3200">
          <a:solidFill>
            <a:srgbClr val="1E4191"/>
          </a:solidFill>
          <a:latin typeface="+mn-lt"/>
        </a:defRPr>
      </a:lvl9pPr>
    </p:bodyStyle>
    <p:otherStyle>
      <a:defPPr>
        <a:defRPr lang="en-US"/>
      </a:defPPr>
      <a:lvl1pPr marL="0" algn="l" defTabSz="913540" rtl="0" eaLnBrk="1" latinLnBrk="0" hangingPunct="1">
        <a:defRPr sz="1800" kern="1200">
          <a:solidFill>
            <a:schemeClr val="tx1"/>
          </a:solidFill>
          <a:latin typeface="+mn-lt"/>
          <a:ea typeface="+mn-ea"/>
          <a:cs typeface="+mn-cs"/>
        </a:defRPr>
      </a:lvl1pPr>
      <a:lvl2pPr marL="456769" algn="l" defTabSz="913540" rtl="0" eaLnBrk="1" latinLnBrk="0" hangingPunct="1">
        <a:defRPr sz="1800" kern="1200">
          <a:solidFill>
            <a:schemeClr val="tx1"/>
          </a:solidFill>
          <a:latin typeface="+mn-lt"/>
          <a:ea typeface="+mn-ea"/>
          <a:cs typeface="+mn-cs"/>
        </a:defRPr>
      </a:lvl2pPr>
      <a:lvl3pPr marL="913540" algn="l" defTabSz="913540" rtl="0" eaLnBrk="1" latinLnBrk="0" hangingPunct="1">
        <a:defRPr sz="1800" kern="1200">
          <a:solidFill>
            <a:schemeClr val="tx1"/>
          </a:solidFill>
          <a:latin typeface="+mn-lt"/>
          <a:ea typeface="+mn-ea"/>
          <a:cs typeface="+mn-cs"/>
        </a:defRPr>
      </a:lvl3pPr>
      <a:lvl4pPr marL="1370309" algn="l" defTabSz="913540" rtl="0" eaLnBrk="1" latinLnBrk="0" hangingPunct="1">
        <a:defRPr sz="1800" kern="1200">
          <a:solidFill>
            <a:schemeClr val="tx1"/>
          </a:solidFill>
          <a:latin typeface="+mn-lt"/>
          <a:ea typeface="+mn-ea"/>
          <a:cs typeface="+mn-cs"/>
        </a:defRPr>
      </a:lvl4pPr>
      <a:lvl5pPr marL="1827078" algn="l" defTabSz="913540" rtl="0" eaLnBrk="1" latinLnBrk="0" hangingPunct="1">
        <a:defRPr sz="1800" kern="1200">
          <a:solidFill>
            <a:schemeClr val="tx1"/>
          </a:solidFill>
          <a:latin typeface="+mn-lt"/>
          <a:ea typeface="+mn-ea"/>
          <a:cs typeface="+mn-cs"/>
        </a:defRPr>
      </a:lvl5pPr>
      <a:lvl6pPr marL="2283847" algn="l" defTabSz="913540" rtl="0" eaLnBrk="1" latinLnBrk="0" hangingPunct="1">
        <a:defRPr sz="1800" kern="1200">
          <a:solidFill>
            <a:schemeClr val="tx1"/>
          </a:solidFill>
          <a:latin typeface="+mn-lt"/>
          <a:ea typeface="+mn-ea"/>
          <a:cs typeface="+mn-cs"/>
        </a:defRPr>
      </a:lvl6pPr>
      <a:lvl7pPr marL="2740618" algn="l" defTabSz="913540" rtl="0" eaLnBrk="1" latinLnBrk="0" hangingPunct="1">
        <a:defRPr sz="1800" kern="1200">
          <a:solidFill>
            <a:schemeClr val="tx1"/>
          </a:solidFill>
          <a:latin typeface="+mn-lt"/>
          <a:ea typeface="+mn-ea"/>
          <a:cs typeface="+mn-cs"/>
        </a:defRPr>
      </a:lvl7pPr>
      <a:lvl8pPr marL="3197383" algn="l" defTabSz="913540" rtl="0" eaLnBrk="1" latinLnBrk="0" hangingPunct="1">
        <a:defRPr sz="1800" kern="1200">
          <a:solidFill>
            <a:schemeClr val="tx1"/>
          </a:solidFill>
          <a:latin typeface="+mn-lt"/>
          <a:ea typeface="+mn-ea"/>
          <a:cs typeface="+mn-cs"/>
        </a:defRPr>
      </a:lvl8pPr>
      <a:lvl9pPr marL="3654156" algn="l" defTabSz="91354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266" name="Rectangle 25"/>
          <p:cNvSpPr>
            <a:spLocks noChangeArrowheads="1"/>
          </p:cNvSpPr>
          <p:nvPr/>
        </p:nvSpPr>
        <p:spPr bwMode="auto">
          <a:xfrm>
            <a:off x="8478838" y="-147638"/>
            <a:ext cx="665162" cy="11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algn="ctr" eaLnBrk="0" hangingPunct="0">
              <a:lnSpc>
                <a:spcPct val="90000"/>
              </a:lnSpc>
            </a:pPr>
            <a:r>
              <a:rPr lang="en-US" sz="600" b="1">
                <a:solidFill>
                  <a:srgbClr val="CFCFCF"/>
                </a:solidFill>
              </a:rPr>
              <a:t>GE Confidential</a:t>
            </a:r>
          </a:p>
        </p:txBody>
      </p:sp>
      <p:sp>
        <p:nvSpPr>
          <p:cNvPr id="11267" name="Rectangle 2"/>
          <p:cNvSpPr>
            <a:spLocks noGrp="1" noChangeArrowheads="1"/>
          </p:cNvSpPr>
          <p:nvPr>
            <p:ph type="title"/>
          </p:nvPr>
        </p:nvSpPr>
        <p:spPr bwMode="auto">
          <a:xfrm>
            <a:off x="342900" y="280988"/>
            <a:ext cx="8459788" cy="998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smtClean="0"/>
              <a:t>Click to edit Master title style</a:t>
            </a:r>
          </a:p>
        </p:txBody>
      </p:sp>
      <p:sp>
        <p:nvSpPr>
          <p:cNvPr id="11268" name="Rectangle 3"/>
          <p:cNvSpPr>
            <a:spLocks noGrp="1" noChangeArrowheads="1"/>
          </p:cNvSpPr>
          <p:nvPr>
            <p:ph type="body" idx="1"/>
          </p:nvPr>
        </p:nvSpPr>
        <p:spPr bwMode="auto">
          <a:xfrm>
            <a:off x="342900" y="1727200"/>
            <a:ext cx="8459788" cy="423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269" name="Rectangle 25"/>
          <p:cNvSpPr>
            <a:spLocks noChangeArrowheads="1"/>
          </p:cNvSpPr>
          <p:nvPr/>
        </p:nvSpPr>
        <p:spPr bwMode="auto">
          <a:xfrm>
            <a:off x="2392363" y="6469063"/>
            <a:ext cx="5046662" cy="2635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39" tIns="46021" rIns="92039" bIns="46021">
            <a:spAutoFit/>
          </a:bodyPr>
          <a:lstStyle/>
          <a:p>
            <a:r>
              <a:rPr lang="en-US" sz="1100" b="1">
                <a:solidFill>
                  <a:srgbClr val="1E4191"/>
                </a:solidFill>
              </a:rPr>
              <a:t>GE Confidential </a:t>
            </a:r>
            <a:r>
              <a:rPr lang="en-US" sz="1100">
                <a:solidFill>
                  <a:srgbClr val="1E4191"/>
                </a:solidFill>
              </a:rPr>
              <a:t>– Distribution authorized to individuals with need to know only</a:t>
            </a:r>
          </a:p>
        </p:txBody>
      </p:sp>
      <p:sp>
        <p:nvSpPr>
          <p:cNvPr id="11270" name="Rectangle 7"/>
          <p:cNvSpPr>
            <a:spLocks noChangeArrowheads="1"/>
          </p:cNvSpPr>
          <p:nvPr/>
        </p:nvSpPr>
        <p:spPr bwMode="auto">
          <a:xfrm>
            <a:off x="319088" y="6172200"/>
            <a:ext cx="160020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4" tIns="45708" rIns="91414" bIns="45708"/>
          <a:lstStyle/>
          <a:p>
            <a:pPr algn="ctr" eaLnBrk="0" hangingPunct="0"/>
            <a:r>
              <a:rPr lang="en-US">
                <a:solidFill>
                  <a:srgbClr val="FFFFFF"/>
                </a:solidFill>
              </a:rPr>
              <a:t>@#GECON&amp;*</a:t>
            </a:r>
          </a:p>
        </p:txBody>
      </p:sp>
      <p:pic>
        <p:nvPicPr>
          <p:cNvPr id="11271"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9088" y="6172200"/>
            <a:ext cx="160020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18"/>
          <p:cNvSpPr txBox="1">
            <a:spLocks noChangeArrowheads="1"/>
          </p:cNvSpPr>
          <p:nvPr/>
        </p:nvSpPr>
        <p:spPr bwMode="auto">
          <a:xfrm>
            <a:off x="7477125" y="6396038"/>
            <a:ext cx="1420813" cy="34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8" rIns="91414" bIns="45708">
            <a:spAutoFit/>
          </a:bodyPr>
          <a:lstStyle>
            <a:lvl1pPr eaLnBrk="0" hangingPunct="0">
              <a:defRPr sz="3200">
                <a:solidFill>
                  <a:schemeClr val="tx1"/>
                </a:solidFill>
                <a:latin typeface="GE Inspira Pitch" pitchFamily="34" charset="0"/>
              </a:defRPr>
            </a:lvl1pPr>
            <a:lvl2pPr marL="742950" indent="-285750" eaLnBrk="0" hangingPunct="0">
              <a:defRPr sz="3200">
                <a:solidFill>
                  <a:schemeClr val="tx1"/>
                </a:solidFill>
                <a:latin typeface="GE Inspira Pitch" pitchFamily="34" charset="0"/>
              </a:defRPr>
            </a:lvl2pPr>
            <a:lvl3pPr marL="1143000" indent="-228600" eaLnBrk="0" hangingPunct="0">
              <a:defRPr sz="3200">
                <a:solidFill>
                  <a:schemeClr val="tx1"/>
                </a:solidFill>
                <a:latin typeface="GE Inspira Pitch" pitchFamily="34" charset="0"/>
              </a:defRPr>
            </a:lvl3pPr>
            <a:lvl4pPr marL="1600200" indent="-228600" eaLnBrk="0" hangingPunct="0">
              <a:defRPr sz="3200">
                <a:solidFill>
                  <a:schemeClr val="tx1"/>
                </a:solidFill>
                <a:latin typeface="GE Inspira Pitch" pitchFamily="34" charset="0"/>
              </a:defRPr>
            </a:lvl4pPr>
            <a:lvl5pPr marL="2057400" indent="-228600" eaLnBrk="0" hangingPunct="0">
              <a:defRPr sz="3200">
                <a:solidFill>
                  <a:schemeClr val="tx1"/>
                </a:solidFill>
                <a:latin typeface="GE Inspira Pitch" pitchFamily="34" charset="0"/>
              </a:defRPr>
            </a:lvl5pPr>
            <a:lvl6pPr marL="2514600" indent="-228600" eaLnBrk="0" fontAlgn="base" hangingPunct="0">
              <a:spcBef>
                <a:spcPct val="0"/>
              </a:spcBef>
              <a:spcAft>
                <a:spcPct val="0"/>
              </a:spcAft>
              <a:defRPr sz="3200">
                <a:solidFill>
                  <a:schemeClr val="tx1"/>
                </a:solidFill>
                <a:latin typeface="GE Inspira Pitch" pitchFamily="34" charset="0"/>
              </a:defRPr>
            </a:lvl6pPr>
            <a:lvl7pPr marL="2971800" indent="-228600" eaLnBrk="0" fontAlgn="base" hangingPunct="0">
              <a:spcBef>
                <a:spcPct val="0"/>
              </a:spcBef>
              <a:spcAft>
                <a:spcPct val="0"/>
              </a:spcAft>
              <a:defRPr sz="3200">
                <a:solidFill>
                  <a:schemeClr val="tx1"/>
                </a:solidFill>
                <a:latin typeface="GE Inspira Pitch" pitchFamily="34" charset="0"/>
              </a:defRPr>
            </a:lvl7pPr>
            <a:lvl8pPr marL="3429000" indent="-228600" eaLnBrk="0" fontAlgn="base" hangingPunct="0">
              <a:spcBef>
                <a:spcPct val="0"/>
              </a:spcBef>
              <a:spcAft>
                <a:spcPct val="0"/>
              </a:spcAft>
              <a:defRPr sz="3200">
                <a:solidFill>
                  <a:schemeClr val="tx1"/>
                </a:solidFill>
                <a:latin typeface="GE Inspira Pitch" pitchFamily="34" charset="0"/>
              </a:defRPr>
            </a:lvl8pPr>
            <a:lvl9pPr marL="3886200" indent="-228600" eaLnBrk="0" fontAlgn="base" hangingPunct="0">
              <a:spcBef>
                <a:spcPct val="0"/>
              </a:spcBef>
              <a:spcAft>
                <a:spcPct val="0"/>
              </a:spcAft>
              <a:defRPr sz="3200">
                <a:solidFill>
                  <a:schemeClr val="tx1"/>
                </a:solidFill>
                <a:latin typeface="GE Inspira Pitch" pitchFamily="34" charset="0"/>
              </a:defRPr>
            </a:lvl9pPr>
          </a:lstStyle>
          <a:p>
            <a:pPr algn="r">
              <a:lnSpc>
                <a:spcPct val="90000"/>
              </a:lnSpc>
              <a:defRPr/>
            </a:pPr>
            <a:r>
              <a:rPr lang="en-US" sz="900" dirty="0" smtClean="0">
                <a:solidFill>
                  <a:srgbClr val="1E4191"/>
                </a:solidFill>
              </a:rPr>
              <a:t> HPC / </a:t>
            </a:r>
            <a:fld id="{DECC6EA3-79AB-4805-8540-7EDCDC0D5762}" type="slidenum">
              <a:rPr lang="en-US" sz="900" smtClean="0">
                <a:solidFill>
                  <a:srgbClr val="1E4191"/>
                </a:solidFill>
              </a:rPr>
              <a:pPr algn="r">
                <a:lnSpc>
                  <a:spcPct val="90000"/>
                </a:lnSpc>
                <a:defRPr/>
              </a:pPr>
              <a:t>‹#›</a:t>
            </a:fld>
            <a:endParaRPr lang="en-US" sz="900" dirty="0">
              <a:solidFill>
                <a:srgbClr val="1E4191"/>
              </a:solidFill>
            </a:endParaRPr>
          </a:p>
          <a:p>
            <a:pPr algn="r">
              <a:lnSpc>
                <a:spcPct val="90000"/>
              </a:lnSpc>
              <a:defRPr/>
            </a:pPr>
            <a:r>
              <a:rPr lang="en-US" sz="900" dirty="0" smtClean="0">
                <a:solidFill>
                  <a:srgbClr val="1E4191"/>
                </a:solidFill>
              </a:rPr>
              <a:t>July 19. 2013</a:t>
            </a:r>
            <a:endParaRPr lang="en-US" sz="200" dirty="0">
              <a:solidFill>
                <a:srgbClr val="1E4191"/>
              </a:solidFill>
            </a:endParaRPr>
          </a:p>
        </p:txBody>
      </p:sp>
    </p:spTree>
  </p:cSld>
  <p:clrMap bg1="lt1" tx1="dk1" bg2="lt2" tx2="dk2" accent1="accent1" accent2="accent2" accent3="accent3" accent4="accent4" accent5="accent5" accent6="accent6" hlink="hlink" folHlink="folHlink"/>
  <p:sldLayoutIdLst>
    <p:sldLayoutId id="2147493924" r:id="rId1"/>
    <p:sldLayoutId id="2147493865" r:id="rId2"/>
    <p:sldLayoutId id="2147493866" r:id="rId3"/>
    <p:sldLayoutId id="2147493867" r:id="rId4"/>
    <p:sldLayoutId id="2147493868" r:id="rId5"/>
  </p:sldLayoutIdLst>
  <p:timing>
    <p:tnLst>
      <p:par>
        <p:cTn id="1" dur="indefinite" restart="never" nodeType="tmRoot"/>
      </p:par>
    </p:tnLst>
  </p:timing>
  <p:txStyles>
    <p:titleStyle>
      <a:lvl1pPr algn="l" rtl="0" eaLnBrk="0" fontAlgn="base" hangingPunct="0">
        <a:lnSpc>
          <a:spcPct val="90000"/>
        </a:lnSpc>
        <a:spcBef>
          <a:spcPct val="0"/>
        </a:spcBef>
        <a:spcAft>
          <a:spcPct val="0"/>
        </a:spcAft>
        <a:defRPr sz="4000">
          <a:solidFill>
            <a:srgbClr val="1E4191"/>
          </a:solidFill>
          <a:latin typeface="+mj-lt"/>
          <a:ea typeface="+mj-ea"/>
          <a:cs typeface="+mj-cs"/>
        </a:defRPr>
      </a:lvl1pPr>
      <a:lvl2pPr algn="l" rtl="0" eaLnBrk="0" fontAlgn="base" hangingPunct="0">
        <a:lnSpc>
          <a:spcPct val="90000"/>
        </a:lnSpc>
        <a:spcBef>
          <a:spcPct val="0"/>
        </a:spcBef>
        <a:spcAft>
          <a:spcPct val="0"/>
        </a:spcAft>
        <a:defRPr sz="4000">
          <a:solidFill>
            <a:srgbClr val="1E4191"/>
          </a:solidFill>
          <a:latin typeface="GE Inspira Pitch" pitchFamily="34" charset="0"/>
        </a:defRPr>
      </a:lvl2pPr>
      <a:lvl3pPr algn="l" rtl="0" eaLnBrk="0" fontAlgn="base" hangingPunct="0">
        <a:lnSpc>
          <a:spcPct val="90000"/>
        </a:lnSpc>
        <a:spcBef>
          <a:spcPct val="0"/>
        </a:spcBef>
        <a:spcAft>
          <a:spcPct val="0"/>
        </a:spcAft>
        <a:defRPr sz="4000">
          <a:solidFill>
            <a:srgbClr val="1E4191"/>
          </a:solidFill>
          <a:latin typeface="GE Inspira Pitch" pitchFamily="34" charset="0"/>
        </a:defRPr>
      </a:lvl3pPr>
      <a:lvl4pPr algn="l" rtl="0" eaLnBrk="0" fontAlgn="base" hangingPunct="0">
        <a:lnSpc>
          <a:spcPct val="90000"/>
        </a:lnSpc>
        <a:spcBef>
          <a:spcPct val="0"/>
        </a:spcBef>
        <a:spcAft>
          <a:spcPct val="0"/>
        </a:spcAft>
        <a:defRPr sz="4000">
          <a:solidFill>
            <a:srgbClr val="1E4191"/>
          </a:solidFill>
          <a:latin typeface="GE Inspira Pitch" pitchFamily="34" charset="0"/>
        </a:defRPr>
      </a:lvl4pPr>
      <a:lvl5pPr algn="l" rtl="0" eaLnBrk="0" fontAlgn="base" hangingPunct="0">
        <a:lnSpc>
          <a:spcPct val="90000"/>
        </a:lnSpc>
        <a:spcBef>
          <a:spcPct val="0"/>
        </a:spcBef>
        <a:spcAft>
          <a:spcPct val="0"/>
        </a:spcAft>
        <a:defRPr sz="4000">
          <a:solidFill>
            <a:srgbClr val="1E4191"/>
          </a:solidFill>
          <a:latin typeface="GE Inspira Pitch" pitchFamily="34" charset="0"/>
        </a:defRPr>
      </a:lvl5pPr>
      <a:lvl6pPr marL="457076" algn="l" rtl="0" eaLnBrk="1" fontAlgn="base" hangingPunct="1">
        <a:lnSpc>
          <a:spcPct val="90000"/>
        </a:lnSpc>
        <a:spcBef>
          <a:spcPct val="0"/>
        </a:spcBef>
        <a:spcAft>
          <a:spcPct val="0"/>
        </a:spcAft>
        <a:defRPr sz="4000">
          <a:solidFill>
            <a:srgbClr val="1E4191"/>
          </a:solidFill>
          <a:latin typeface="GE Inspira Pitch" pitchFamily="34" charset="0"/>
        </a:defRPr>
      </a:lvl6pPr>
      <a:lvl7pPr marL="914154" algn="l" rtl="0" eaLnBrk="1" fontAlgn="base" hangingPunct="1">
        <a:lnSpc>
          <a:spcPct val="90000"/>
        </a:lnSpc>
        <a:spcBef>
          <a:spcPct val="0"/>
        </a:spcBef>
        <a:spcAft>
          <a:spcPct val="0"/>
        </a:spcAft>
        <a:defRPr sz="4000">
          <a:solidFill>
            <a:srgbClr val="1E4191"/>
          </a:solidFill>
          <a:latin typeface="GE Inspira Pitch" pitchFamily="34" charset="0"/>
        </a:defRPr>
      </a:lvl7pPr>
      <a:lvl8pPr marL="1371231" algn="l" rtl="0" eaLnBrk="1" fontAlgn="base" hangingPunct="1">
        <a:lnSpc>
          <a:spcPct val="90000"/>
        </a:lnSpc>
        <a:spcBef>
          <a:spcPct val="0"/>
        </a:spcBef>
        <a:spcAft>
          <a:spcPct val="0"/>
        </a:spcAft>
        <a:defRPr sz="4000">
          <a:solidFill>
            <a:srgbClr val="1E4191"/>
          </a:solidFill>
          <a:latin typeface="GE Inspira Pitch" pitchFamily="34" charset="0"/>
        </a:defRPr>
      </a:lvl8pPr>
      <a:lvl9pPr marL="1828308" algn="l" rtl="0" eaLnBrk="1" fontAlgn="base" hangingPunct="1">
        <a:lnSpc>
          <a:spcPct val="90000"/>
        </a:lnSpc>
        <a:spcBef>
          <a:spcPct val="0"/>
        </a:spcBef>
        <a:spcAft>
          <a:spcPct val="0"/>
        </a:spcAft>
        <a:defRPr sz="4000">
          <a:solidFill>
            <a:srgbClr val="1E4191"/>
          </a:solidFill>
          <a:latin typeface="GE Inspira Pitch" pitchFamily="34" charset="0"/>
        </a:defRPr>
      </a:lvl9pPr>
    </p:titleStyle>
    <p:bodyStyle>
      <a:lvl1pPr marL="341313" indent="-341313" algn="l" rtl="0" eaLnBrk="0" fontAlgn="base" hangingPunct="0">
        <a:lnSpc>
          <a:spcPct val="90000"/>
        </a:lnSpc>
        <a:spcBef>
          <a:spcPct val="50000"/>
        </a:spcBef>
        <a:spcAft>
          <a:spcPct val="0"/>
        </a:spcAft>
        <a:buClr>
          <a:srgbClr val="004880"/>
        </a:buClr>
        <a:defRPr sz="3200">
          <a:solidFill>
            <a:srgbClr val="1E4191"/>
          </a:solidFill>
          <a:latin typeface="+mn-lt"/>
          <a:ea typeface="+mn-ea"/>
          <a:cs typeface="+mn-cs"/>
        </a:defRPr>
      </a:lvl1pPr>
      <a:lvl2pPr marL="339725" indent="-338138" algn="l" rtl="0" eaLnBrk="0" fontAlgn="base" hangingPunct="0">
        <a:lnSpc>
          <a:spcPct val="90000"/>
        </a:lnSpc>
        <a:spcBef>
          <a:spcPct val="30000"/>
        </a:spcBef>
        <a:spcAft>
          <a:spcPct val="0"/>
        </a:spcAft>
        <a:buClr>
          <a:srgbClr val="004880"/>
        </a:buClr>
        <a:buFont typeface="GE Inspira Pitch" pitchFamily="34" charset="0"/>
        <a:buChar char="•"/>
        <a:defRPr sz="3200">
          <a:solidFill>
            <a:srgbClr val="1E4191"/>
          </a:solidFill>
          <a:latin typeface="+mn-lt"/>
        </a:defRPr>
      </a:lvl2pPr>
      <a:lvl3pPr marL="742950" indent="-287338" algn="l" rtl="0" eaLnBrk="0" fontAlgn="base" hangingPunct="0">
        <a:lnSpc>
          <a:spcPct val="90000"/>
        </a:lnSpc>
        <a:spcBef>
          <a:spcPct val="20000"/>
        </a:spcBef>
        <a:spcAft>
          <a:spcPct val="0"/>
        </a:spcAft>
        <a:buClr>
          <a:srgbClr val="004880"/>
        </a:buClr>
        <a:buChar char="–"/>
        <a:defRPr sz="3200">
          <a:solidFill>
            <a:srgbClr val="1E4191"/>
          </a:solidFill>
          <a:latin typeface="+mn-lt"/>
        </a:defRPr>
      </a:lvl3pPr>
      <a:lvl4pPr marL="1144588" indent="-285750" algn="l" rtl="0" eaLnBrk="0" fontAlgn="base" hangingPunct="0">
        <a:lnSpc>
          <a:spcPct val="90000"/>
        </a:lnSpc>
        <a:spcBef>
          <a:spcPct val="10000"/>
        </a:spcBef>
        <a:spcAft>
          <a:spcPct val="0"/>
        </a:spcAft>
        <a:buClr>
          <a:srgbClr val="004880"/>
        </a:buClr>
        <a:buChar char="–"/>
        <a:defRPr sz="3200">
          <a:solidFill>
            <a:srgbClr val="1E4191"/>
          </a:solidFill>
          <a:latin typeface="+mn-lt"/>
        </a:defRPr>
      </a:lvl4pPr>
      <a:lvl5pPr marL="1544638" indent="-284163" algn="l" rtl="0" eaLnBrk="0" fontAlgn="base" hangingPunct="0">
        <a:lnSpc>
          <a:spcPct val="90000"/>
        </a:lnSpc>
        <a:spcBef>
          <a:spcPct val="0"/>
        </a:spcBef>
        <a:spcAft>
          <a:spcPct val="0"/>
        </a:spcAft>
        <a:buClr>
          <a:srgbClr val="004880"/>
        </a:buClr>
        <a:buChar char="–"/>
        <a:defRPr sz="3200">
          <a:solidFill>
            <a:srgbClr val="1E4191"/>
          </a:solidFill>
          <a:latin typeface="+mn-lt"/>
        </a:defRPr>
      </a:lvl5pPr>
      <a:lvl6pPr marL="2002885" indent="-285673" algn="l" rtl="0" eaLnBrk="1" fontAlgn="base" hangingPunct="1">
        <a:lnSpc>
          <a:spcPct val="90000"/>
        </a:lnSpc>
        <a:spcBef>
          <a:spcPct val="0"/>
        </a:spcBef>
        <a:spcAft>
          <a:spcPct val="0"/>
        </a:spcAft>
        <a:buClr>
          <a:srgbClr val="004880"/>
        </a:buClr>
        <a:buChar char="–"/>
        <a:defRPr sz="3200">
          <a:solidFill>
            <a:srgbClr val="1E4191"/>
          </a:solidFill>
          <a:latin typeface="+mn-lt"/>
        </a:defRPr>
      </a:lvl6pPr>
      <a:lvl7pPr marL="2459963" indent="-285673" algn="l" rtl="0" eaLnBrk="1" fontAlgn="base" hangingPunct="1">
        <a:lnSpc>
          <a:spcPct val="90000"/>
        </a:lnSpc>
        <a:spcBef>
          <a:spcPct val="0"/>
        </a:spcBef>
        <a:spcAft>
          <a:spcPct val="0"/>
        </a:spcAft>
        <a:buClr>
          <a:srgbClr val="004880"/>
        </a:buClr>
        <a:buChar char="–"/>
        <a:defRPr sz="3200">
          <a:solidFill>
            <a:srgbClr val="1E4191"/>
          </a:solidFill>
          <a:latin typeface="+mn-lt"/>
        </a:defRPr>
      </a:lvl7pPr>
      <a:lvl8pPr marL="2917040" indent="-285673" algn="l" rtl="0" eaLnBrk="1" fontAlgn="base" hangingPunct="1">
        <a:lnSpc>
          <a:spcPct val="90000"/>
        </a:lnSpc>
        <a:spcBef>
          <a:spcPct val="0"/>
        </a:spcBef>
        <a:spcAft>
          <a:spcPct val="0"/>
        </a:spcAft>
        <a:buClr>
          <a:srgbClr val="004880"/>
        </a:buClr>
        <a:buChar char="–"/>
        <a:defRPr sz="3200">
          <a:solidFill>
            <a:srgbClr val="1E4191"/>
          </a:solidFill>
          <a:latin typeface="+mn-lt"/>
        </a:defRPr>
      </a:lvl8pPr>
      <a:lvl9pPr marL="3374117" indent="-285673" algn="l" rtl="0" eaLnBrk="1" fontAlgn="base" hangingPunct="1">
        <a:lnSpc>
          <a:spcPct val="90000"/>
        </a:lnSpc>
        <a:spcBef>
          <a:spcPct val="0"/>
        </a:spcBef>
        <a:spcAft>
          <a:spcPct val="0"/>
        </a:spcAft>
        <a:buClr>
          <a:srgbClr val="004880"/>
        </a:buClr>
        <a:buChar char="–"/>
        <a:defRPr sz="3200">
          <a:solidFill>
            <a:srgbClr val="1E4191"/>
          </a:solidFill>
          <a:latin typeface="+mn-lt"/>
        </a:defRPr>
      </a:lvl9pPr>
    </p:bodyStyle>
    <p:otherStyle>
      <a:defPPr>
        <a:defRPr lang="en-US"/>
      </a:defPPr>
      <a:lvl1pPr marL="0" algn="l" defTabSz="914154" rtl="0" eaLnBrk="1" latinLnBrk="0" hangingPunct="1">
        <a:defRPr sz="1800" kern="1200">
          <a:solidFill>
            <a:schemeClr val="tx1"/>
          </a:solidFill>
          <a:latin typeface="+mn-lt"/>
          <a:ea typeface="+mn-ea"/>
          <a:cs typeface="+mn-cs"/>
        </a:defRPr>
      </a:lvl1pPr>
      <a:lvl2pPr marL="457076" algn="l" defTabSz="914154" rtl="0" eaLnBrk="1" latinLnBrk="0" hangingPunct="1">
        <a:defRPr sz="1800" kern="1200">
          <a:solidFill>
            <a:schemeClr val="tx1"/>
          </a:solidFill>
          <a:latin typeface="+mn-lt"/>
          <a:ea typeface="+mn-ea"/>
          <a:cs typeface="+mn-cs"/>
        </a:defRPr>
      </a:lvl2pPr>
      <a:lvl3pPr marL="914154" algn="l" defTabSz="914154" rtl="0" eaLnBrk="1" latinLnBrk="0" hangingPunct="1">
        <a:defRPr sz="1800" kern="1200">
          <a:solidFill>
            <a:schemeClr val="tx1"/>
          </a:solidFill>
          <a:latin typeface="+mn-lt"/>
          <a:ea typeface="+mn-ea"/>
          <a:cs typeface="+mn-cs"/>
        </a:defRPr>
      </a:lvl3pPr>
      <a:lvl4pPr marL="1371231" algn="l" defTabSz="914154" rtl="0" eaLnBrk="1" latinLnBrk="0" hangingPunct="1">
        <a:defRPr sz="1800" kern="1200">
          <a:solidFill>
            <a:schemeClr val="tx1"/>
          </a:solidFill>
          <a:latin typeface="+mn-lt"/>
          <a:ea typeface="+mn-ea"/>
          <a:cs typeface="+mn-cs"/>
        </a:defRPr>
      </a:lvl4pPr>
      <a:lvl5pPr marL="1828308" algn="l" defTabSz="914154" rtl="0" eaLnBrk="1" latinLnBrk="0" hangingPunct="1">
        <a:defRPr sz="1800" kern="1200">
          <a:solidFill>
            <a:schemeClr val="tx1"/>
          </a:solidFill>
          <a:latin typeface="+mn-lt"/>
          <a:ea typeface="+mn-ea"/>
          <a:cs typeface="+mn-cs"/>
        </a:defRPr>
      </a:lvl5pPr>
      <a:lvl6pPr marL="2285384" algn="l" defTabSz="914154" rtl="0" eaLnBrk="1" latinLnBrk="0" hangingPunct="1">
        <a:defRPr sz="1800" kern="1200">
          <a:solidFill>
            <a:schemeClr val="tx1"/>
          </a:solidFill>
          <a:latin typeface="+mn-lt"/>
          <a:ea typeface="+mn-ea"/>
          <a:cs typeface="+mn-cs"/>
        </a:defRPr>
      </a:lvl6pPr>
      <a:lvl7pPr marL="2742462" algn="l" defTabSz="914154" rtl="0" eaLnBrk="1" latinLnBrk="0" hangingPunct="1">
        <a:defRPr sz="1800" kern="1200">
          <a:solidFill>
            <a:schemeClr val="tx1"/>
          </a:solidFill>
          <a:latin typeface="+mn-lt"/>
          <a:ea typeface="+mn-ea"/>
          <a:cs typeface="+mn-cs"/>
        </a:defRPr>
      </a:lvl7pPr>
      <a:lvl8pPr marL="3199538" algn="l" defTabSz="914154" rtl="0" eaLnBrk="1" latinLnBrk="0" hangingPunct="1">
        <a:defRPr sz="1800" kern="1200">
          <a:solidFill>
            <a:schemeClr val="tx1"/>
          </a:solidFill>
          <a:latin typeface="+mn-lt"/>
          <a:ea typeface="+mn-ea"/>
          <a:cs typeface="+mn-cs"/>
        </a:defRPr>
      </a:lvl8pPr>
      <a:lvl9pPr marL="3656616" algn="l" defTabSz="914154"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0" name="Rectangle 25"/>
          <p:cNvSpPr>
            <a:spLocks noChangeArrowheads="1"/>
          </p:cNvSpPr>
          <p:nvPr/>
        </p:nvSpPr>
        <p:spPr bwMode="auto">
          <a:xfrm>
            <a:off x="8478838" y="-147638"/>
            <a:ext cx="665162" cy="11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algn="ctr" defTabSz="912813" eaLnBrk="0" hangingPunct="0">
              <a:lnSpc>
                <a:spcPct val="90000"/>
              </a:lnSpc>
            </a:pPr>
            <a:r>
              <a:rPr lang="en-US" sz="600" b="1">
                <a:solidFill>
                  <a:srgbClr val="CFCFCF"/>
                </a:solidFill>
              </a:rPr>
              <a:t>GE Confidential</a:t>
            </a:r>
          </a:p>
        </p:txBody>
      </p:sp>
      <p:sp>
        <p:nvSpPr>
          <p:cNvPr id="12291" name="Rectangle 2"/>
          <p:cNvSpPr>
            <a:spLocks noGrp="1" noChangeArrowheads="1"/>
          </p:cNvSpPr>
          <p:nvPr>
            <p:ph type="title"/>
          </p:nvPr>
        </p:nvSpPr>
        <p:spPr bwMode="auto">
          <a:xfrm>
            <a:off x="342900" y="280988"/>
            <a:ext cx="8459788" cy="998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smtClean="0"/>
              <a:t>Click to edit Master title style</a:t>
            </a:r>
          </a:p>
        </p:txBody>
      </p:sp>
      <p:sp>
        <p:nvSpPr>
          <p:cNvPr id="12292" name="Rectangle 3"/>
          <p:cNvSpPr>
            <a:spLocks noGrp="1" noChangeArrowheads="1"/>
          </p:cNvSpPr>
          <p:nvPr>
            <p:ph type="body" idx="1"/>
          </p:nvPr>
        </p:nvSpPr>
        <p:spPr bwMode="auto">
          <a:xfrm>
            <a:off x="342900" y="1727200"/>
            <a:ext cx="8459788" cy="423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2293" name="Rectangle 25"/>
          <p:cNvSpPr>
            <a:spLocks noChangeArrowheads="1"/>
          </p:cNvSpPr>
          <p:nvPr/>
        </p:nvSpPr>
        <p:spPr bwMode="auto">
          <a:xfrm>
            <a:off x="2392363" y="6469063"/>
            <a:ext cx="5046662" cy="2635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01" tIns="46003" rIns="92001" bIns="46003">
            <a:spAutoFit/>
          </a:bodyPr>
          <a:lstStyle/>
          <a:p>
            <a:pPr defTabSz="912813"/>
            <a:r>
              <a:rPr lang="en-US" sz="1100" b="1">
                <a:solidFill>
                  <a:srgbClr val="1E4191"/>
                </a:solidFill>
              </a:rPr>
              <a:t>GE Confidential </a:t>
            </a:r>
            <a:r>
              <a:rPr lang="en-US" sz="1100">
                <a:solidFill>
                  <a:srgbClr val="1E4191"/>
                </a:solidFill>
              </a:rPr>
              <a:t>– Distribution authorized to individuals with need to know only</a:t>
            </a:r>
          </a:p>
        </p:txBody>
      </p:sp>
      <p:sp>
        <p:nvSpPr>
          <p:cNvPr id="12294" name="Rectangle 7"/>
          <p:cNvSpPr>
            <a:spLocks noChangeArrowheads="1"/>
          </p:cNvSpPr>
          <p:nvPr/>
        </p:nvSpPr>
        <p:spPr bwMode="auto">
          <a:xfrm>
            <a:off x="319088" y="6172200"/>
            <a:ext cx="160020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lstStyle/>
          <a:p>
            <a:pPr algn="ctr" defTabSz="912813" eaLnBrk="0" hangingPunct="0"/>
            <a:r>
              <a:rPr lang="en-US">
                <a:solidFill>
                  <a:srgbClr val="FFFFFF"/>
                </a:solidFill>
              </a:rPr>
              <a:t>@#GECON&amp;*</a:t>
            </a:r>
          </a:p>
        </p:txBody>
      </p:sp>
      <p:sp>
        <p:nvSpPr>
          <p:cNvPr id="5" name="Text Box 18"/>
          <p:cNvSpPr txBox="1">
            <a:spLocks noChangeArrowheads="1"/>
          </p:cNvSpPr>
          <p:nvPr userDrawn="1"/>
        </p:nvSpPr>
        <p:spPr bwMode="auto">
          <a:xfrm>
            <a:off x="6442075" y="6229350"/>
            <a:ext cx="2455863" cy="471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206" tIns="45604" rIns="91206" bIns="45604">
            <a:spAutoFit/>
          </a:bodyPr>
          <a:lstStyle>
            <a:lvl1pPr eaLnBrk="0" hangingPunct="0">
              <a:defRPr sz="1200">
                <a:solidFill>
                  <a:schemeClr val="folHlink"/>
                </a:solidFill>
                <a:latin typeface="GE Inspira Pitch" pitchFamily="34" charset="0"/>
                <a:cs typeface="Arial" charset="0"/>
              </a:defRPr>
            </a:lvl1pPr>
            <a:lvl2pPr marL="742950" indent="-285750" eaLnBrk="0" hangingPunct="0">
              <a:defRPr sz="1200">
                <a:solidFill>
                  <a:schemeClr val="folHlink"/>
                </a:solidFill>
                <a:latin typeface="GE Inspira Pitch" pitchFamily="34" charset="0"/>
                <a:cs typeface="Arial" charset="0"/>
              </a:defRPr>
            </a:lvl2pPr>
            <a:lvl3pPr marL="1143000" indent="-228600" eaLnBrk="0" hangingPunct="0">
              <a:defRPr sz="1200">
                <a:solidFill>
                  <a:schemeClr val="folHlink"/>
                </a:solidFill>
                <a:latin typeface="GE Inspira Pitch" pitchFamily="34" charset="0"/>
                <a:cs typeface="Arial" charset="0"/>
              </a:defRPr>
            </a:lvl3pPr>
            <a:lvl4pPr marL="1600200" indent="-228600" eaLnBrk="0" hangingPunct="0">
              <a:defRPr sz="1200">
                <a:solidFill>
                  <a:schemeClr val="folHlink"/>
                </a:solidFill>
                <a:latin typeface="GE Inspira Pitch" pitchFamily="34" charset="0"/>
                <a:cs typeface="Arial" charset="0"/>
              </a:defRPr>
            </a:lvl4pPr>
            <a:lvl5pPr marL="2057400" indent="-228600" eaLnBrk="0" hangingPunct="0">
              <a:defRPr sz="1200">
                <a:solidFill>
                  <a:schemeClr val="folHlink"/>
                </a:solidFill>
                <a:latin typeface="GE Inspira Pitch" pitchFamily="34" charset="0"/>
                <a:cs typeface="Arial" charset="0"/>
              </a:defRPr>
            </a:lvl5pPr>
            <a:lvl6pPr marL="2514600" indent="-228600" eaLnBrk="0" fontAlgn="base" hangingPunct="0">
              <a:spcBef>
                <a:spcPct val="0"/>
              </a:spcBef>
              <a:spcAft>
                <a:spcPct val="0"/>
              </a:spcAft>
              <a:defRPr sz="1200">
                <a:solidFill>
                  <a:schemeClr val="folHlink"/>
                </a:solidFill>
                <a:latin typeface="GE Inspira Pitch" pitchFamily="34" charset="0"/>
                <a:cs typeface="Arial" charset="0"/>
              </a:defRPr>
            </a:lvl6pPr>
            <a:lvl7pPr marL="2971800" indent="-228600" eaLnBrk="0" fontAlgn="base" hangingPunct="0">
              <a:spcBef>
                <a:spcPct val="0"/>
              </a:spcBef>
              <a:spcAft>
                <a:spcPct val="0"/>
              </a:spcAft>
              <a:defRPr sz="1200">
                <a:solidFill>
                  <a:schemeClr val="folHlink"/>
                </a:solidFill>
                <a:latin typeface="GE Inspira Pitch" pitchFamily="34" charset="0"/>
                <a:cs typeface="Arial" charset="0"/>
              </a:defRPr>
            </a:lvl7pPr>
            <a:lvl8pPr marL="3429000" indent="-228600" eaLnBrk="0" fontAlgn="base" hangingPunct="0">
              <a:spcBef>
                <a:spcPct val="0"/>
              </a:spcBef>
              <a:spcAft>
                <a:spcPct val="0"/>
              </a:spcAft>
              <a:defRPr sz="1200">
                <a:solidFill>
                  <a:schemeClr val="folHlink"/>
                </a:solidFill>
                <a:latin typeface="GE Inspira Pitch" pitchFamily="34" charset="0"/>
                <a:cs typeface="Arial" charset="0"/>
              </a:defRPr>
            </a:lvl8pPr>
            <a:lvl9pPr marL="3886200" indent="-228600" eaLnBrk="0" fontAlgn="base" hangingPunct="0">
              <a:spcBef>
                <a:spcPct val="0"/>
              </a:spcBef>
              <a:spcAft>
                <a:spcPct val="0"/>
              </a:spcAft>
              <a:defRPr sz="1200">
                <a:solidFill>
                  <a:schemeClr val="folHlink"/>
                </a:solidFill>
                <a:latin typeface="GE Inspira Pitch" pitchFamily="34" charset="0"/>
                <a:cs typeface="Arial" charset="0"/>
              </a:defRPr>
            </a:lvl9pPr>
          </a:lstStyle>
          <a:p>
            <a:pPr algn="r">
              <a:lnSpc>
                <a:spcPct val="90000"/>
              </a:lnSpc>
              <a:defRPr/>
            </a:pPr>
            <a:fld id="{6B695D2A-BE7E-4FD6-8A88-7062D92EA1F1}" type="slidenum">
              <a:rPr lang="en-US" sz="900" smtClean="0">
                <a:solidFill>
                  <a:srgbClr val="1E4191"/>
                </a:solidFill>
              </a:rPr>
              <a:pPr algn="r">
                <a:lnSpc>
                  <a:spcPct val="90000"/>
                </a:lnSpc>
                <a:defRPr/>
              </a:pPr>
              <a:t>‹#›</a:t>
            </a:fld>
            <a:r>
              <a:rPr lang="en-US" sz="900" dirty="0" smtClean="0">
                <a:solidFill>
                  <a:srgbClr val="1E4191"/>
                </a:solidFill>
              </a:rPr>
              <a:t> </a:t>
            </a:r>
          </a:p>
          <a:p>
            <a:pPr algn="r">
              <a:lnSpc>
                <a:spcPct val="90000"/>
              </a:lnSpc>
              <a:defRPr/>
            </a:pPr>
            <a:r>
              <a:rPr lang="en-US" sz="900" dirty="0" smtClean="0">
                <a:solidFill>
                  <a:srgbClr val="1E4191"/>
                </a:solidFill>
              </a:rPr>
              <a:t>Aero Synergy Report Out </a:t>
            </a:r>
          </a:p>
          <a:p>
            <a:pPr algn="r">
              <a:lnSpc>
                <a:spcPct val="90000"/>
              </a:lnSpc>
              <a:defRPr/>
            </a:pPr>
            <a:fld id="{4D4059C8-3517-4B06-8B8C-784485AB92AB}" type="datetime1">
              <a:rPr lang="en-US" sz="900" smtClean="0">
                <a:solidFill>
                  <a:srgbClr val="1E4191"/>
                </a:solidFill>
              </a:rPr>
              <a:pPr algn="r">
                <a:lnSpc>
                  <a:spcPct val="90000"/>
                </a:lnSpc>
                <a:defRPr/>
              </a:pPr>
              <a:t>6/23/2015</a:t>
            </a:fld>
            <a:endParaRPr lang="en-US" sz="3200" dirty="0" smtClean="0">
              <a:solidFill>
                <a:srgbClr val="1E4191"/>
              </a:solidFill>
            </a:endParaRPr>
          </a:p>
        </p:txBody>
      </p:sp>
      <p:pic>
        <p:nvPicPr>
          <p:cNvPr id="12296" name="Picture 14"/>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19088" y="6083300"/>
            <a:ext cx="160020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3869" r:id="rId1"/>
    <p:sldLayoutId id="2147493870" r:id="rId2"/>
    <p:sldLayoutId id="2147493871" r:id="rId3"/>
    <p:sldLayoutId id="2147493872" r:id="rId4"/>
  </p:sldLayoutIdLst>
  <p:timing>
    <p:tnLst>
      <p:par>
        <p:cTn id="1" dur="indefinite" restart="never" nodeType="tmRoot"/>
      </p:par>
    </p:tnLst>
  </p:timing>
  <p:txStyles>
    <p:titleStyle>
      <a:lvl1pPr algn="l" rtl="0" eaLnBrk="0" fontAlgn="base" hangingPunct="0">
        <a:lnSpc>
          <a:spcPct val="90000"/>
        </a:lnSpc>
        <a:spcBef>
          <a:spcPct val="0"/>
        </a:spcBef>
        <a:spcAft>
          <a:spcPct val="0"/>
        </a:spcAft>
        <a:defRPr sz="4000">
          <a:solidFill>
            <a:srgbClr val="1E4191"/>
          </a:solidFill>
          <a:latin typeface="+mj-lt"/>
          <a:ea typeface="+mj-ea"/>
          <a:cs typeface="+mj-cs"/>
        </a:defRPr>
      </a:lvl1pPr>
      <a:lvl2pPr algn="l" rtl="0" eaLnBrk="0" fontAlgn="base" hangingPunct="0">
        <a:lnSpc>
          <a:spcPct val="90000"/>
        </a:lnSpc>
        <a:spcBef>
          <a:spcPct val="0"/>
        </a:spcBef>
        <a:spcAft>
          <a:spcPct val="0"/>
        </a:spcAft>
        <a:defRPr sz="4000">
          <a:solidFill>
            <a:srgbClr val="1E4191"/>
          </a:solidFill>
          <a:latin typeface="GE Inspira Pitch" pitchFamily="34" charset="0"/>
        </a:defRPr>
      </a:lvl2pPr>
      <a:lvl3pPr algn="l" rtl="0" eaLnBrk="0" fontAlgn="base" hangingPunct="0">
        <a:lnSpc>
          <a:spcPct val="90000"/>
        </a:lnSpc>
        <a:spcBef>
          <a:spcPct val="0"/>
        </a:spcBef>
        <a:spcAft>
          <a:spcPct val="0"/>
        </a:spcAft>
        <a:defRPr sz="4000">
          <a:solidFill>
            <a:srgbClr val="1E4191"/>
          </a:solidFill>
          <a:latin typeface="GE Inspira Pitch" pitchFamily="34" charset="0"/>
        </a:defRPr>
      </a:lvl3pPr>
      <a:lvl4pPr algn="l" rtl="0" eaLnBrk="0" fontAlgn="base" hangingPunct="0">
        <a:lnSpc>
          <a:spcPct val="90000"/>
        </a:lnSpc>
        <a:spcBef>
          <a:spcPct val="0"/>
        </a:spcBef>
        <a:spcAft>
          <a:spcPct val="0"/>
        </a:spcAft>
        <a:defRPr sz="4000">
          <a:solidFill>
            <a:srgbClr val="1E4191"/>
          </a:solidFill>
          <a:latin typeface="GE Inspira Pitch" pitchFamily="34" charset="0"/>
        </a:defRPr>
      </a:lvl4pPr>
      <a:lvl5pPr algn="l" rtl="0" eaLnBrk="0" fontAlgn="base" hangingPunct="0">
        <a:lnSpc>
          <a:spcPct val="90000"/>
        </a:lnSpc>
        <a:spcBef>
          <a:spcPct val="0"/>
        </a:spcBef>
        <a:spcAft>
          <a:spcPct val="0"/>
        </a:spcAft>
        <a:defRPr sz="4000">
          <a:solidFill>
            <a:srgbClr val="1E4191"/>
          </a:solidFill>
          <a:latin typeface="GE Inspira Pitch" pitchFamily="34" charset="0"/>
        </a:defRPr>
      </a:lvl5pPr>
      <a:lvl6pPr marL="456892" algn="l" rtl="0" eaLnBrk="1" fontAlgn="base" hangingPunct="1">
        <a:lnSpc>
          <a:spcPct val="90000"/>
        </a:lnSpc>
        <a:spcBef>
          <a:spcPct val="0"/>
        </a:spcBef>
        <a:spcAft>
          <a:spcPct val="0"/>
        </a:spcAft>
        <a:defRPr sz="4000">
          <a:solidFill>
            <a:srgbClr val="1E4191"/>
          </a:solidFill>
          <a:latin typeface="GE Inspira Pitch" pitchFamily="34" charset="0"/>
        </a:defRPr>
      </a:lvl6pPr>
      <a:lvl7pPr marL="913785" algn="l" rtl="0" eaLnBrk="1" fontAlgn="base" hangingPunct="1">
        <a:lnSpc>
          <a:spcPct val="90000"/>
        </a:lnSpc>
        <a:spcBef>
          <a:spcPct val="0"/>
        </a:spcBef>
        <a:spcAft>
          <a:spcPct val="0"/>
        </a:spcAft>
        <a:defRPr sz="4000">
          <a:solidFill>
            <a:srgbClr val="1E4191"/>
          </a:solidFill>
          <a:latin typeface="GE Inspira Pitch" pitchFamily="34" charset="0"/>
        </a:defRPr>
      </a:lvl7pPr>
      <a:lvl8pPr marL="1370679" algn="l" rtl="0" eaLnBrk="1" fontAlgn="base" hangingPunct="1">
        <a:lnSpc>
          <a:spcPct val="90000"/>
        </a:lnSpc>
        <a:spcBef>
          <a:spcPct val="0"/>
        </a:spcBef>
        <a:spcAft>
          <a:spcPct val="0"/>
        </a:spcAft>
        <a:defRPr sz="4000">
          <a:solidFill>
            <a:srgbClr val="1E4191"/>
          </a:solidFill>
          <a:latin typeface="GE Inspira Pitch" pitchFamily="34" charset="0"/>
        </a:defRPr>
      </a:lvl8pPr>
      <a:lvl9pPr marL="1827570" algn="l" rtl="0" eaLnBrk="1" fontAlgn="base" hangingPunct="1">
        <a:lnSpc>
          <a:spcPct val="90000"/>
        </a:lnSpc>
        <a:spcBef>
          <a:spcPct val="0"/>
        </a:spcBef>
        <a:spcAft>
          <a:spcPct val="0"/>
        </a:spcAft>
        <a:defRPr sz="4000">
          <a:solidFill>
            <a:srgbClr val="1E4191"/>
          </a:solidFill>
          <a:latin typeface="GE Inspira Pitch" pitchFamily="34" charset="0"/>
        </a:defRPr>
      </a:lvl9pPr>
    </p:titleStyle>
    <p:bodyStyle>
      <a:lvl1pPr marL="341313" indent="-341313" algn="l" rtl="0" eaLnBrk="0" fontAlgn="base" hangingPunct="0">
        <a:lnSpc>
          <a:spcPct val="90000"/>
        </a:lnSpc>
        <a:spcBef>
          <a:spcPct val="50000"/>
        </a:spcBef>
        <a:spcAft>
          <a:spcPct val="0"/>
        </a:spcAft>
        <a:buClr>
          <a:srgbClr val="004880"/>
        </a:buClr>
        <a:defRPr sz="3200">
          <a:solidFill>
            <a:srgbClr val="1E4191"/>
          </a:solidFill>
          <a:latin typeface="+mn-lt"/>
          <a:ea typeface="+mn-ea"/>
          <a:cs typeface="+mn-cs"/>
        </a:defRPr>
      </a:lvl1pPr>
      <a:lvl2pPr marL="339725" indent="-338138" algn="l" rtl="0" eaLnBrk="0" fontAlgn="base" hangingPunct="0">
        <a:lnSpc>
          <a:spcPct val="90000"/>
        </a:lnSpc>
        <a:spcBef>
          <a:spcPct val="30000"/>
        </a:spcBef>
        <a:spcAft>
          <a:spcPct val="0"/>
        </a:spcAft>
        <a:buClr>
          <a:srgbClr val="004880"/>
        </a:buClr>
        <a:buFont typeface="GE Inspira Pitch" pitchFamily="34" charset="0"/>
        <a:buChar char="•"/>
        <a:defRPr sz="3200">
          <a:solidFill>
            <a:srgbClr val="1E4191"/>
          </a:solidFill>
          <a:latin typeface="+mn-lt"/>
        </a:defRPr>
      </a:lvl2pPr>
      <a:lvl3pPr marL="742950" indent="-287338" algn="l" rtl="0" eaLnBrk="0" fontAlgn="base" hangingPunct="0">
        <a:lnSpc>
          <a:spcPct val="90000"/>
        </a:lnSpc>
        <a:spcBef>
          <a:spcPct val="20000"/>
        </a:spcBef>
        <a:spcAft>
          <a:spcPct val="0"/>
        </a:spcAft>
        <a:buClr>
          <a:srgbClr val="004880"/>
        </a:buClr>
        <a:buChar char="–"/>
        <a:defRPr sz="3200">
          <a:solidFill>
            <a:srgbClr val="1E4191"/>
          </a:solidFill>
          <a:latin typeface="+mn-lt"/>
        </a:defRPr>
      </a:lvl3pPr>
      <a:lvl4pPr marL="1144588" indent="-285750" algn="l" rtl="0" eaLnBrk="0" fontAlgn="base" hangingPunct="0">
        <a:lnSpc>
          <a:spcPct val="90000"/>
        </a:lnSpc>
        <a:spcBef>
          <a:spcPct val="10000"/>
        </a:spcBef>
        <a:spcAft>
          <a:spcPct val="0"/>
        </a:spcAft>
        <a:buClr>
          <a:srgbClr val="004880"/>
        </a:buClr>
        <a:buChar char="–"/>
        <a:defRPr sz="3200">
          <a:solidFill>
            <a:srgbClr val="1E4191"/>
          </a:solidFill>
          <a:latin typeface="+mn-lt"/>
        </a:defRPr>
      </a:lvl4pPr>
      <a:lvl5pPr marL="1544638" indent="-284163" algn="l" rtl="0" eaLnBrk="0" fontAlgn="base" hangingPunct="0">
        <a:lnSpc>
          <a:spcPct val="90000"/>
        </a:lnSpc>
        <a:spcBef>
          <a:spcPct val="0"/>
        </a:spcBef>
        <a:spcAft>
          <a:spcPct val="0"/>
        </a:spcAft>
        <a:buClr>
          <a:srgbClr val="004880"/>
        </a:buClr>
        <a:buChar char="–"/>
        <a:defRPr sz="3200">
          <a:solidFill>
            <a:srgbClr val="1E4191"/>
          </a:solidFill>
          <a:latin typeface="+mn-lt"/>
        </a:defRPr>
      </a:lvl5pPr>
      <a:lvl6pPr marL="2002078" indent="-285557" algn="l" rtl="0" eaLnBrk="1" fontAlgn="base" hangingPunct="1">
        <a:lnSpc>
          <a:spcPct val="90000"/>
        </a:lnSpc>
        <a:spcBef>
          <a:spcPct val="0"/>
        </a:spcBef>
        <a:spcAft>
          <a:spcPct val="0"/>
        </a:spcAft>
        <a:buClr>
          <a:srgbClr val="004880"/>
        </a:buClr>
        <a:buChar char="–"/>
        <a:defRPr sz="3200">
          <a:solidFill>
            <a:srgbClr val="1E4191"/>
          </a:solidFill>
          <a:latin typeface="+mn-lt"/>
        </a:defRPr>
      </a:lvl6pPr>
      <a:lvl7pPr marL="2458970" indent="-285557" algn="l" rtl="0" eaLnBrk="1" fontAlgn="base" hangingPunct="1">
        <a:lnSpc>
          <a:spcPct val="90000"/>
        </a:lnSpc>
        <a:spcBef>
          <a:spcPct val="0"/>
        </a:spcBef>
        <a:spcAft>
          <a:spcPct val="0"/>
        </a:spcAft>
        <a:buClr>
          <a:srgbClr val="004880"/>
        </a:buClr>
        <a:buChar char="–"/>
        <a:defRPr sz="3200">
          <a:solidFill>
            <a:srgbClr val="1E4191"/>
          </a:solidFill>
          <a:latin typeface="+mn-lt"/>
        </a:defRPr>
      </a:lvl7pPr>
      <a:lvl8pPr marL="2915862" indent="-285557" algn="l" rtl="0" eaLnBrk="1" fontAlgn="base" hangingPunct="1">
        <a:lnSpc>
          <a:spcPct val="90000"/>
        </a:lnSpc>
        <a:spcBef>
          <a:spcPct val="0"/>
        </a:spcBef>
        <a:spcAft>
          <a:spcPct val="0"/>
        </a:spcAft>
        <a:buClr>
          <a:srgbClr val="004880"/>
        </a:buClr>
        <a:buChar char="–"/>
        <a:defRPr sz="3200">
          <a:solidFill>
            <a:srgbClr val="1E4191"/>
          </a:solidFill>
          <a:latin typeface="+mn-lt"/>
        </a:defRPr>
      </a:lvl8pPr>
      <a:lvl9pPr marL="3372756" indent="-285557" algn="l" rtl="0" eaLnBrk="1" fontAlgn="base" hangingPunct="1">
        <a:lnSpc>
          <a:spcPct val="90000"/>
        </a:lnSpc>
        <a:spcBef>
          <a:spcPct val="0"/>
        </a:spcBef>
        <a:spcAft>
          <a:spcPct val="0"/>
        </a:spcAft>
        <a:buClr>
          <a:srgbClr val="004880"/>
        </a:buClr>
        <a:buChar char="–"/>
        <a:defRPr sz="3200">
          <a:solidFill>
            <a:srgbClr val="1E4191"/>
          </a:solidFill>
          <a:latin typeface="+mn-lt"/>
        </a:defRPr>
      </a:lvl9pPr>
    </p:bodyStyle>
    <p:otherStyle>
      <a:defPPr>
        <a:defRPr lang="en-US"/>
      </a:defPPr>
      <a:lvl1pPr marL="0" algn="l" defTabSz="913785" rtl="0" eaLnBrk="1" latinLnBrk="0" hangingPunct="1">
        <a:defRPr sz="1800" kern="1200">
          <a:solidFill>
            <a:schemeClr val="tx1"/>
          </a:solidFill>
          <a:latin typeface="+mn-lt"/>
          <a:ea typeface="+mn-ea"/>
          <a:cs typeface="+mn-cs"/>
        </a:defRPr>
      </a:lvl1pPr>
      <a:lvl2pPr marL="456892" algn="l" defTabSz="913785" rtl="0" eaLnBrk="1" latinLnBrk="0" hangingPunct="1">
        <a:defRPr sz="1800" kern="1200">
          <a:solidFill>
            <a:schemeClr val="tx1"/>
          </a:solidFill>
          <a:latin typeface="+mn-lt"/>
          <a:ea typeface="+mn-ea"/>
          <a:cs typeface="+mn-cs"/>
        </a:defRPr>
      </a:lvl2pPr>
      <a:lvl3pPr marL="913785" algn="l" defTabSz="913785" rtl="0" eaLnBrk="1" latinLnBrk="0" hangingPunct="1">
        <a:defRPr sz="1800" kern="1200">
          <a:solidFill>
            <a:schemeClr val="tx1"/>
          </a:solidFill>
          <a:latin typeface="+mn-lt"/>
          <a:ea typeface="+mn-ea"/>
          <a:cs typeface="+mn-cs"/>
        </a:defRPr>
      </a:lvl3pPr>
      <a:lvl4pPr marL="1370679" algn="l" defTabSz="913785" rtl="0" eaLnBrk="1" latinLnBrk="0" hangingPunct="1">
        <a:defRPr sz="1800" kern="1200">
          <a:solidFill>
            <a:schemeClr val="tx1"/>
          </a:solidFill>
          <a:latin typeface="+mn-lt"/>
          <a:ea typeface="+mn-ea"/>
          <a:cs typeface="+mn-cs"/>
        </a:defRPr>
      </a:lvl4pPr>
      <a:lvl5pPr marL="1827570" algn="l" defTabSz="913785" rtl="0" eaLnBrk="1" latinLnBrk="0" hangingPunct="1">
        <a:defRPr sz="1800" kern="1200">
          <a:solidFill>
            <a:schemeClr val="tx1"/>
          </a:solidFill>
          <a:latin typeface="+mn-lt"/>
          <a:ea typeface="+mn-ea"/>
          <a:cs typeface="+mn-cs"/>
        </a:defRPr>
      </a:lvl5pPr>
      <a:lvl6pPr marL="2284462" algn="l" defTabSz="913785" rtl="0" eaLnBrk="1" latinLnBrk="0" hangingPunct="1">
        <a:defRPr sz="1800" kern="1200">
          <a:solidFill>
            <a:schemeClr val="tx1"/>
          </a:solidFill>
          <a:latin typeface="+mn-lt"/>
          <a:ea typeface="+mn-ea"/>
          <a:cs typeface="+mn-cs"/>
        </a:defRPr>
      </a:lvl6pPr>
      <a:lvl7pPr marL="2741355" algn="l" defTabSz="913785" rtl="0" eaLnBrk="1" latinLnBrk="0" hangingPunct="1">
        <a:defRPr sz="1800" kern="1200">
          <a:solidFill>
            <a:schemeClr val="tx1"/>
          </a:solidFill>
          <a:latin typeface="+mn-lt"/>
          <a:ea typeface="+mn-ea"/>
          <a:cs typeface="+mn-cs"/>
        </a:defRPr>
      </a:lvl7pPr>
      <a:lvl8pPr marL="3198245" algn="l" defTabSz="913785" rtl="0" eaLnBrk="1" latinLnBrk="0" hangingPunct="1">
        <a:defRPr sz="1800" kern="1200">
          <a:solidFill>
            <a:schemeClr val="tx1"/>
          </a:solidFill>
          <a:latin typeface="+mn-lt"/>
          <a:ea typeface="+mn-ea"/>
          <a:cs typeface="+mn-cs"/>
        </a:defRPr>
      </a:lvl8pPr>
      <a:lvl9pPr marL="3655140" algn="l" defTabSz="913785"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314" name="Rectangle 1"/>
          <p:cNvSpPr>
            <a:spLocks noChangeArrowheads="1"/>
          </p:cNvSpPr>
          <p:nvPr/>
        </p:nvSpPr>
        <p:spPr bwMode="auto">
          <a:xfrm>
            <a:off x="319088" y="6172200"/>
            <a:ext cx="160020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4" rIns="91427" bIns="45714"/>
          <a:lstStyle/>
          <a:p>
            <a:pPr algn="ctr" defTabSz="912813" eaLnBrk="0" hangingPunct="0"/>
            <a:r>
              <a:rPr lang="en-US">
                <a:solidFill>
                  <a:srgbClr val="1E4191"/>
                </a:solidFill>
              </a:rPr>
              <a:t>@#GEINT&amp;*</a:t>
            </a:r>
          </a:p>
        </p:txBody>
      </p:sp>
      <p:sp>
        <p:nvSpPr>
          <p:cNvPr id="13315" name="Rectangle 2"/>
          <p:cNvSpPr>
            <a:spLocks noGrp="1" noChangeArrowheads="1"/>
          </p:cNvSpPr>
          <p:nvPr>
            <p:ph type="title"/>
          </p:nvPr>
        </p:nvSpPr>
        <p:spPr bwMode="auto">
          <a:xfrm>
            <a:off x="342900" y="280988"/>
            <a:ext cx="8459788" cy="998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smtClean="0"/>
              <a:t>Click to edit Master title style</a:t>
            </a:r>
          </a:p>
        </p:txBody>
      </p:sp>
      <p:sp>
        <p:nvSpPr>
          <p:cNvPr id="13316" name="Rectangle 3"/>
          <p:cNvSpPr>
            <a:spLocks noGrp="1" noChangeArrowheads="1"/>
          </p:cNvSpPr>
          <p:nvPr>
            <p:ph type="body" idx="1"/>
          </p:nvPr>
        </p:nvSpPr>
        <p:spPr bwMode="auto">
          <a:xfrm>
            <a:off x="342900" y="1727200"/>
            <a:ext cx="8459788" cy="423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3317"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9088" y="6172200"/>
            <a:ext cx="160020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Date Placeholder 1" descr="CONFIDENTIAL_TAG_0xFFEE"/>
          <p:cNvSpPr txBox="1">
            <a:spLocks/>
          </p:cNvSpPr>
          <p:nvPr/>
        </p:nvSpPr>
        <p:spPr>
          <a:xfrm>
            <a:off x="3138488" y="6446838"/>
            <a:ext cx="2809875" cy="263525"/>
          </a:xfrm>
          <a:prstGeom prst="rect">
            <a:avLst/>
          </a:prstGeom>
          <a:solidFill>
            <a:schemeClr val="bg1"/>
          </a:solidFill>
          <a:ln w="9525">
            <a:noFill/>
            <a:miter lim="800000"/>
            <a:headEnd/>
            <a:tailEnd/>
          </a:ln>
        </p:spPr>
        <p:txBody>
          <a:bodyPr wrap="none" lIns="92052" tIns="46027" rIns="92052" bIns="46027">
            <a:spAutoFit/>
          </a:bodyPr>
          <a:lstStyle>
            <a:defPPr>
              <a:defRPr lang="en-US"/>
            </a:defPPr>
            <a:lvl1pPr>
              <a:defRPr sz="800">
                <a:solidFill>
                  <a:srgbClr val="1E4191"/>
                </a:solidFill>
              </a:defRPr>
            </a:lvl1pPr>
          </a:lstStyle>
          <a:p>
            <a:pPr>
              <a:defRPr/>
            </a:pPr>
            <a:r>
              <a:rPr lang="en-GB" sz="1100" b="1" dirty="0" smtClean="0"/>
              <a:t>GE Internal </a:t>
            </a:r>
            <a:r>
              <a:rPr lang="en-GB" sz="1100" dirty="0" smtClean="0"/>
              <a:t>- For internal distribution only.</a:t>
            </a:r>
            <a:endParaRPr lang="en-GB" sz="1100" dirty="0"/>
          </a:p>
        </p:txBody>
      </p:sp>
      <p:sp>
        <p:nvSpPr>
          <p:cNvPr id="9" name="Text Box 18"/>
          <p:cNvSpPr txBox="1">
            <a:spLocks noChangeArrowheads="1"/>
          </p:cNvSpPr>
          <p:nvPr/>
        </p:nvSpPr>
        <p:spPr bwMode="auto">
          <a:xfrm>
            <a:off x="8553450" y="-147638"/>
            <a:ext cx="590550" cy="11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sz="3200">
                <a:solidFill>
                  <a:schemeClr val="tx1"/>
                </a:solidFill>
                <a:latin typeface="GE Inspira Pitch" pitchFamily="34" charset="0"/>
              </a:defRPr>
            </a:lvl1pPr>
            <a:lvl2pPr marL="742950" indent="-285750" eaLnBrk="0" hangingPunct="0">
              <a:defRPr sz="3200">
                <a:solidFill>
                  <a:schemeClr val="tx1"/>
                </a:solidFill>
                <a:latin typeface="GE Inspira Pitch" pitchFamily="34" charset="0"/>
              </a:defRPr>
            </a:lvl2pPr>
            <a:lvl3pPr marL="1143000" indent="-228600" eaLnBrk="0" hangingPunct="0">
              <a:defRPr sz="3200">
                <a:solidFill>
                  <a:schemeClr val="tx1"/>
                </a:solidFill>
                <a:latin typeface="GE Inspira Pitch" pitchFamily="34" charset="0"/>
              </a:defRPr>
            </a:lvl3pPr>
            <a:lvl4pPr marL="1600200" indent="-228600" eaLnBrk="0" hangingPunct="0">
              <a:defRPr sz="3200">
                <a:solidFill>
                  <a:schemeClr val="tx1"/>
                </a:solidFill>
                <a:latin typeface="GE Inspira Pitch" pitchFamily="34" charset="0"/>
              </a:defRPr>
            </a:lvl4pPr>
            <a:lvl5pPr marL="2057400" indent="-228600" eaLnBrk="0" hangingPunct="0">
              <a:defRPr sz="3200">
                <a:solidFill>
                  <a:schemeClr val="tx1"/>
                </a:solidFill>
                <a:latin typeface="GE Inspira Pitch" pitchFamily="34" charset="0"/>
              </a:defRPr>
            </a:lvl5pPr>
            <a:lvl6pPr marL="2514600" indent="-228600" eaLnBrk="0" fontAlgn="base" hangingPunct="0">
              <a:spcBef>
                <a:spcPct val="0"/>
              </a:spcBef>
              <a:spcAft>
                <a:spcPct val="0"/>
              </a:spcAft>
              <a:defRPr sz="3200">
                <a:solidFill>
                  <a:schemeClr val="tx1"/>
                </a:solidFill>
                <a:latin typeface="GE Inspira Pitch" pitchFamily="34" charset="0"/>
              </a:defRPr>
            </a:lvl6pPr>
            <a:lvl7pPr marL="2971800" indent="-228600" eaLnBrk="0" fontAlgn="base" hangingPunct="0">
              <a:spcBef>
                <a:spcPct val="0"/>
              </a:spcBef>
              <a:spcAft>
                <a:spcPct val="0"/>
              </a:spcAft>
              <a:defRPr sz="3200">
                <a:solidFill>
                  <a:schemeClr val="tx1"/>
                </a:solidFill>
                <a:latin typeface="GE Inspira Pitch" pitchFamily="34" charset="0"/>
              </a:defRPr>
            </a:lvl7pPr>
            <a:lvl8pPr marL="3429000" indent="-228600" eaLnBrk="0" fontAlgn="base" hangingPunct="0">
              <a:spcBef>
                <a:spcPct val="0"/>
              </a:spcBef>
              <a:spcAft>
                <a:spcPct val="0"/>
              </a:spcAft>
              <a:defRPr sz="3200">
                <a:solidFill>
                  <a:schemeClr val="tx1"/>
                </a:solidFill>
                <a:latin typeface="GE Inspira Pitch" pitchFamily="34" charset="0"/>
              </a:defRPr>
            </a:lvl8pPr>
            <a:lvl9pPr marL="3886200" indent="-228600" eaLnBrk="0" fontAlgn="base" hangingPunct="0">
              <a:spcBef>
                <a:spcPct val="0"/>
              </a:spcBef>
              <a:spcAft>
                <a:spcPct val="0"/>
              </a:spcAft>
              <a:defRPr sz="3200">
                <a:solidFill>
                  <a:schemeClr val="tx1"/>
                </a:solidFill>
                <a:latin typeface="GE Inspira Pitch" pitchFamily="34" charset="0"/>
              </a:defRPr>
            </a:lvl9pPr>
          </a:lstStyle>
          <a:p>
            <a:pPr algn="ctr">
              <a:lnSpc>
                <a:spcPct val="90000"/>
              </a:lnSpc>
              <a:defRPr/>
            </a:pPr>
            <a:r>
              <a:rPr lang="en-US" sz="600" b="1" dirty="0" smtClean="0">
                <a:solidFill>
                  <a:srgbClr val="CFCFCF"/>
                </a:solidFill>
              </a:rPr>
              <a:t>GE Internal</a:t>
            </a:r>
            <a:endParaRPr lang="en-US" sz="600" b="1" dirty="0">
              <a:solidFill>
                <a:srgbClr val="CFCFCF"/>
              </a:solidFill>
            </a:endParaRPr>
          </a:p>
          <a:p>
            <a:pPr algn="ctr">
              <a:lnSpc>
                <a:spcPct val="90000"/>
              </a:lnSpc>
              <a:defRPr/>
            </a:pPr>
            <a:endParaRPr lang="en-US" sz="400" b="1" dirty="0">
              <a:solidFill>
                <a:srgbClr val="CFCFCF"/>
              </a:solidFill>
            </a:endParaRPr>
          </a:p>
        </p:txBody>
      </p:sp>
      <p:sp>
        <p:nvSpPr>
          <p:cNvPr id="10" name="Text Box 18"/>
          <p:cNvSpPr txBox="1">
            <a:spLocks noChangeArrowheads="1"/>
          </p:cNvSpPr>
          <p:nvPr/>
        </p:nvSpPr>
        <p:spPr bwMode="auto">
          <a:xfrm>
            <a:off x="7477125" y="6396038"/>
            <a:ext cx="1420813" cy="34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7" tIns="45714" rIns="91427" bIns="45714">
            <a:spAutoFit/>
          </a:bodyPr>
          <a:lstStyle>
            <a:lvl1pPr eaLnBrk="0" hangingPunct="0">
              <a:defRPr sz="3200">
                <a:solidFill>
                  <a:schemeClr val="tx1"/>
                </a:solidFill>
                <a:latin typeface="GE Inspira Pitch" pitchFamily="34" charset="0"/>
              </a:defRPr>
            </a:lvl1pPr>
            <a:lvl2pPr marL="742950" indent="-285750" eaLnBrk="0" hangingPunct="0">
              <a:defRPr sz="3200">
                <a:solidFill>
                  <a:schemeClr val="tx1"/>
                </a:solidFill>
                <a:latin typeface="GE Inspira Pitch" pitchFamily="34" charset="0"/>
              </a:defRPr>
            </a:lvl2pPr>
            <a:lvl3pPr marL="1143000" indent="-228600" eaLnBrk="0" hangingPunct="0">
              <a:defRPr sz="3200">
                <a:solidFill>
                  <a:schemeClr val="tx1"/>
                </a:solidFill>
                <a:latin typeface="GE Inspira Pitch" pitchFamily="34" charset="0"/>
              </a:defRPr>
            </a:lvl3pPr>
            <a:lvl4pPr marL="1600200" indent="-228600" eaLnBrk="0" hangingPunct="0">
              <a:defRPr sz="3200">
                <a:solidFill>
                  <a:schemeClr val="tx1"/>
                </a:solidFill>
                <a:latin typeface="GE Inspira Pitch" pitchFamily="34" charset="0"/>
              </a:defRPr>
            </a:lvl4pPr>
            <a:lvl5pPr marL="2057400" indent="-228600" eaLnBrk="0" hangingPunct="0">
              <a:defRPr sz="3200">
                <a:solidFill>
                  <a:schemeClr val="tx1"/>
                </a:solidFill>
                <a:latin typeface="GE Inspira Pitch" pitchFamily="34" charset="0"/>
              </a:defRPr>
            </a:lvl5pPr>
            <a:lvl6pPr marL="2514600" indent="-228600" eaLnBrk="0" fontAlgn="base" hangingPunct="0">
              <a:spcBef>
                <a:spcPct val="0"/>
              </a:spcBef>
              <a:spcAft>
                <a:spcPct val="0"/>
              </a:spcAft>
              <a:defRPr sz="3200">
                <a:solidFill>
                  <a:schemeClr val="tx1"/>
                </a:solidFill>
                <a:latin typeface="GE Inspira Pitch" pitchFamily="34" charset="0"/>
              </a:defRPr>
            </a:lvl6pPr>
            <a:lvl7pPr marL="2971800" indent="-228600" eaLnBrk="0" fontAlgn="base" hangingPunct="0">
              <a:spcBef>
                <a:spcPct val="0"/>
              </a:spcBef>
              <a:spcAft>
                <a:spcPct val="0"/>
              </a:spcAft>
              <a:defRPr sz="3200">
                <a:solidFill>
                  <a:schemeClr val="tx1"/>
                </a:solidFill>
                <a:latin typeface="GE Inspira Pitch" pitchFamily="34" charset="0"/>
              </a:defRPr>
            </a:lvl7pPr>
            <a:lvl8pPr marL="3429000" indent="-228600" eaLnBrk="0" fontAlgn="base" hangingPunct="0">
              <a:spcBef>
                <a:spcPct val="0"/>
              </a:spcBef>
              <a:spcAft>
                <a:spcPct val="0"/>
              </a:spcAft>
              <a:defRPr sz="3200">
                <a:solidFill>
                  <a:schemeClr val="tx1"/>
                </a:solidFill>
                <a:latin typeface="GE Inspira Pitch" pitchFamily="34" charset="0"/>
              </a:defRPr>
            </a:lvl8pPr>
            <a:lvl9pPr marL="3886200" indent="-228600" eaLnBrk="0" fontAlgn="base" hangingPunct="0">
              <a:spcBef>
                <a:spcPct val="0"/>
              </a:spcBef>
              <a:spcAft>
                <a:spcPct val="0"/>
              </a:spcAft>
              <a:defRPr sz="3200">
                <a:solidFill>
                  <a:schemeClr val="tx1"/>
                </a:solidFill>
                <a:latin typeface="GE Inspira Pitch" pitchFamily="34" charset="0"/>
              </a:defRPr>
            </a:lvl9pPr>
          </a:lstStyle>
          <a:p>
            <a:pPr algn="r">
              <a:lnSpc>
                <a:spcPct val="90000"/>
              </a:lnSpc>
              <a:defRPr/>
            </a:pPr>
            <a:fld id="{C2589C89-C07E-48FB-BA67-02763B699543}" type="slidenum">
              <a:rPr lang="en-US" sz="900">
                <a:solidFill>
                  <a:srgbClr val="1E4191"/>
                </a:solidFill>
              </a:rPr>
              <a:pPr algn="r">
                <a:lnSpc>
                  <a:spcPct val="90000"/>
                </a:lnSpc>
                <a:defRPr/>
              </a:pPr>
              <a:t>‹#›</a:t>
            </a:fld>
            <a:endParaRPr lang="en-US" sz="900" dirty="0">
              <a:solidFill>
                <a:srgbClr val="1E4191"/>
              </a:solidFill>
            </a:endParaRPr>
          </a:p>
          <a:p>
            <a:pPr algn="r">
              <a:lnSpc>
                <a:spcPct val="90000"/>
              </a:lnSpc>
              <a:defRPr/>
            </a:pPr>
            <a:fld id="{E77353B7-C9B7-4F43-8785-75CD974D5AB7}" type="datetime4">
              <a:rPr lang="en-US" sz="900" smtClean="0">
                <a:solidFill>
                  <a:srgbClr val="1E4191"/>
                </a:solidFill>
              </a:rPr>
              <a:pPr algn="r">
                <a:lnSpc>
                  <a:spcPct val="90000"/>
                </a:lnSpc>
                <a:defRPr/>
              </a:pPr>
              <a:t>June 23, 2015</a:t>
            </a:fld>
            <a:endParaRPr lang="en-US" sz="200" dirty="0">
              <a:solidFill>
                <a:srgbClr val="1E4191"/>
              </a:solidFill>
            </a:endParaRPr>
          </a:p>
        </p:txBody>
      </p:sp>
    </p:spTree>
  </p:cSld>
  <p:clrMap bg1="lt1" tx1="dk1" bg2="lt2" tx2="dk2" accent1="accent1" accent2="accent2" accent3="accent3" accent4="accent4" accent5="accent5" accent6="accent6" hlink="hlink" folHlink="folHlink"/>
  <p:sldLayoutIdLst>
    <p:sldLayoutId id="2147493925" r:id="rId1"/>
    <p:sldLayoutId id="2147493873" r:id="rId2"/>
    <p:sldLayoutId id="2147493874" r:id="rId3"/>
    <p:sldLayoutId id="2147493875" r:id="rId4"/>
    <p:sldLayoutId id="2147493876" r:id="rId5"/>
  </p:sldLayoutIdLst>
  <p:timing>
    <p:tnLst>
      <p:par>
        <p:cTn id="1" dur="indefinite" restart="never" nodeType="tmRoot"/>
      </p:par>
    </p:tnLst>
  </p:timing>
  <p:txStyles>
    <p:titleStyle>
      <a:lvl1pPr algn="l" rtl="0" eaLnBrk="0" fontAlgn="base" hangingPunct="0">
        <a:lnSpc>
          <a:spcPct val="90000"/>
        </a:lnSpc>
        <a:spcBef>
          <a:spcPct val="0"/>
        </a:spcBef>
        <a:spcAft>
          <a:spcPct val="0"/>
        </a:spcAft>
        <a:defRPr sz="4000">
          <a:solidFill>
            <a:srgbClr val="1E4191"/>
          </a:solidFill>
          <a:latin typeface="+mj-lt"/>
          <a:ea typeface="+mj-ea"/>
          <a:cs typeface="+mj-cs"/>
        </a:defRPr>
      </a:lvl1pPr>
      <a:lvl2pPr algn="l" rtl="0" eaLnBrk="0" fontAlgn="base" hangingPunct="0">
        <a:lnSpc>
          <a:spcPct val="90000"/>
        </a:lnSpc>
        <a:spcBef>
          <a:spcPct val="0"/>
        </a:spcBef>
        <a:spcAft>
          <a:spcPct val="0"/>
        </a:spcAft>
        <a:defRPr sz="4000">
          <a:solidFill>
            <a:srgbClr val="1E4191"/>
          </a:solidFill>
          <a:latin typeface="GE Inspira Pitch" pitchFamily="34" charset="0"/>
        </a:defRPr>
      </a:lvl2pPr>
      <a:lvl3pPr algn="l" rtl="0" eaLnBrk="0" fontAlgn="base" hangingPunct="0">
        <a:lnSpc>
          <a:spcPct val="90000"/>
        </a:lnSpc>
        <a:spcBef>
          <a:spcPct val="0"/>
        </a:spcBef>
        <a:spcAft>
          <a:spcPct val="0"/>
        </a:spcAft>
        <a:defRPr sz="4000">
          <a:solidFill>
            <a:srgbClr val="1E4191"/>
          </a:solidFill>
          <a:latin typeface="GE Inspira Pitch" pitchFamily="34" charset="0"/>
        </a:defRPr>
      </a:lvl3pPr>
      <a:lvl4pPr algn="l" rtl="0" eaLnBrk="0" fontAlgn="base" hangingPunct="0">
        <a:lnSpc>
          <a:spcPct val="90000"/>
        </a:lnSpc>
        <a:spcBef>
          <a:spcPct val="0"/>
        </a:spcBef>
        <a:spcAft>
          <a:spcPct val="0"/>
        </a:spcAft>
        <a:defRPr sz="4000">
          <a:solidFill>
            <a:srgbClr val="1E4191"/>
          </a:solidFill>
          <a:latin typeface="GE Inspira Pitch" pitchFamily="34" charset="0"/>
        </a:defRPr>
      </a:lvl4pPr>
      <a:lvl5pPr algn="l" rtl="0" eaLnBrk="0" fontAlgn="base" hangingPunct="0">
        <a:lnSpc>
          <a:spcPct val="90000"/>
        </a:lnSpc>
        <a:spcBef>
          <a:spcPct val="0"/>
        </a:spcBef>
        <a:spcAft>
          <a:spcPct val="0"/>
        </a:spcAft>
        <a:defRPr sz="4000">
          <a:solidFill>
            <a:srgbClr val="1E4191"/>
          </a:solidFill>
          <a:latin typeface="GE Inspira Pitch" pitchFamily="34" charset="0"/>
        </a:defRPr>
      </a:lvl5pPr>
      <a:lvl6pPr marL="457138" algn="l" rtl="0" eaLnBrk="1" fontAlgn="base" hangingPunct="1">
        <a:lnSpc>
          <a:spcPct val="90000"/>
        </a:lnSpc>
        <a:spcBef>
          <a:spcPct val="0"/>
        </a:spcBef>
        <a:spcAft>
          <a:spcPct val="0"/>
        </a:spcAft>
        <a:defRPr sz="4000">
          <a:solidFill>
            <a:srgbClr val="1E4191"/>
          </a:solidFill>
          <a:latin typeface="GE Inspira Pitch" pitchFamily="34" charset="0"/>
        </a:defRPr>
      </a:lvl6pPr>
      <a:lvl7pPr marL="914277" algn="l" rtl="0" eaLnBrk="1" fontAlgn="base" hangingPunct="1">
        <a:lnSpc>
          <a:spcPct val="90000"/>
        </a:lnSpc>
        <a:spcBef>
          <a:spcPct val="0"/>
        </a:spcBef>
        <a:spcAft>
          <a:spcPct val="0"/>
        </a:spcAft>
        <a:defRPr sz="4000">
          <a:solidFill>
            <a:srgbClr val="1E4191"/>
          </a:solidFill>
          <a:latin typeface="GE Inspira Pitch" pitchFamily="34" charset="0"/>
        </a:defRPr>
      </a:lvl7pPr>
      <a:lvl8pPr marL="1371415" algn="l" rtl="0" eaLnBrk="1" fontAlgn="base" hangingPunct="1">
        <a:lnSpc>
          <a:spcPct val="90000"/>
        </a:lnSpc>
        <a:spcBef>
          <a:spcPct val="0"/>
        </a:spcBef>
        <a:spcAft>
          <a:spcPct val="0"/>
        </a:spcAft>
        <a:defRPr sz="4000">
          <a:solidFill>
            <a:srgbClr val="1E4191"/>
          </a:solidFill>
          <a:latin typeface="GE Inspira Pitch" pitchFamily="34" charset="0"/>
        </a:defRPr>
      </a:lvl8pPr>
      <a:lvl9pPr marL="1828554" algn="l" rtl="0" eaLnBrk="1" fontAlgn="base" hangingPunct="1">
        <a:lnSpc>
          <a:spcPct val="90000"/>
        </a:lnSpc>
        <a:spcBef>
          <a:spcPct val="0"/>
        </a:spcBef>
        <a:spcAft>
          <a:spcPct val="0"/>
        </a:spcAft>
        <a:defRPr sz="4000">
          <a:solidFill>
            <a:srgbClr val="1E4191"/>
          </a:solidFill>
          <a:latin typeface="GE Inspira Pitch" pitchFamily="34" charset="0"/>
        </a:defRPr>
      </a:lvl9pPr>
    </p:titleStyle>
    <p:bodyStyle>
      <a:lvl1pPr marL="341313" indent="-341313" algn="l" rtl="0" eaLnBrk="0" fontAlgn="base" hangingPunct="0">
        <a:lnSpc>
          <a:spcPct val="90000"/>
        </a:lnSpc>
        <a:spcBef>
          <a:spcPct val="50000"/>
        </a:spcBef>
        <a:spcAft>
          <a:spcPct val="0"/>
        </a:spcAft>
        <a:buClr>
          <a:srgbClr val="004880"/>
        </a:buClr>
        <a:defRPr sz="3200">
          <a:solidFill>
            <a:srgbClr val="1E4191"/>
          </a:solidFill>
          <a:latin typeface="+mn-lt"/>
          <a:ea typeface="+mn-ea"/>
          <a:cs typeface="+mn-cs"/>
        </a:defRPr>
      </a:lvl1pPr>
      <a:lvl2pPr marL="339725" indent="-338138" algn="l" rtl="0" eaLnBrk="0" fontAlgn="base" hangingPunct="0">
        <a:lnSpc>
          <a:spcPct val="90000"/>
        </a:lnSpc>
        <a:spcBef>
          <a:spcPct val="30000"/>
        </a:spcBef>
        <a:spcAft>
          <a:spcPct val="0"/>
        </a:spcAft>
        <a:buClr>
          <a:srgbClr val="004880"/>
        </a:buClr>
        <a:buFont typeface="GE Inspira Pitch" pitchFamily="34" charset="0"/>
        <a:buChar char="•"/>
        <a:defRPr sz="3200">
          <a:solidFill>
            <a:srgbClr val="1E4191"/>
          </a:solidFill>
          <a:latin typeface="+mn-lt"/>
        </a:defRPr>
      </a:lvl2pPr>
      <a:lvl3pPr marL="742950" indent="-287338" algn="l" rtl="0" eaLnBrk="0" fontAlgn="base" hangingPunct="0">
        <a:lnSpc>
          <a:spcPct val="90000"/>
        </a:lnSpc>
        <a:spcBef>
          <a:spcPct val="20000"/>
        </a:spcBef>
        <a:spcAft>
          <a:spcPct val="0"/>
        </a:spcAft>
        <a:buClr>
          <a:srgbClr val="004880"/>
        </a:buClr>
        <a:buChar char="–"/>
        <a:defRPr sz="3200">
          <a:solidFill>
            <a:srgbClr val="1E4191"/>
          </a:solidFill>
          <a:latin typeface="+mn-lt"/>
        </a:defRPr>
      </a:lvl3pPr>
      <a:lvl4pPr marL="1144588" indent="-285750" algn="l" rtl="0" eaLnBrk="0" fontAlgn="base" hangingPunct="0">
        <a:lnSpc>
          <a:spcPct val="90000"/>
        </a:lnSpc>
        <a:spcBef>
          <a:spcPct val="10000"/>
        </a:spcBef>
        <a:spcAft>
          <a:spcPct val="0"/>
        </a:spcAft>
        <a:buClr>
          <a:srgbClr val="004880"/>
        </a:buClr>
        <a:buChar char="–"/>
        <a:defRPr sz="3200">
          <a:solidFill>
            <a:srgbClr val="1E4191"/>
          </a:solidFill>
          <a:latin typeface="+mn-lt"/>
        </a:defRPr>
      </a:lvl4pPr>
      <a:lvl5pPr marL="1544638" indent="-284163" algn="l" rtl="0" eaLnBrk="0" fontAlgn="base" hangingPunct="0">
        <a:lnSpc>
          <a:spcPct val="90000"/>
        </a:lnSpc>
        <a:spcBef>
          <a:spcPct val="0"/>
        </a:spcBef>
        <a:spcAft>
          <a:spcPct val="0"/>
        </a:spcAft>
        <a:buClr>
          <a:srgbClr val="004880"/>
        </a:buClr>
        <a:buChar char="–"/>
        <a:defRPr sz="3200">
          <a:solidFill>
            <a:srgbClr val="1E4191"/>
          </a:solidFill>
          <a:latin typeface="+mn-lt"/>
        </a:defRPr>
      </a:lvl5pPr>
      <a:lvl6pPr marL="2003155" indent="-285711" algn="l" rtl="0" eaLnBrk="1" fontAlgn="base" hangingPunct="1">
        <a:lnSpc>
          <a:spcPct val="90000"/>
        </a:lnSpc>
        <a:spcBef>
          <a:spcPct val="0"/>
        </a:spcBef>
        <a:spcAft>
          <a:spcPct val="0"/>
        </a:spcAft>
        <a:buClr>
          <a:srgbClr val="004880"/>
        </a:buClr>
        <a:buChar char="–"/>
        <a:defRPr sz="3200">
          <a:solidFill>
            <a:srgbClr val="1E4191"/>
          </a:solidFill>
          <a:latin typeface="+mn-lt"/>
        </a:defRPr>
      </a:lvl6pPr>
      <a:lvl7pPr marL="2460294" indent="-285711" algn="l" rtl="0" eaLnBrk="1" fontAlgn="base" hangingPunct="1">
        <a:lnSpc>
          <a:spcPct val="90000"/>
        </a:lnSpc>
        <a:spcBef>
          <a:spcPct val="0"/>
        </a:spcBef>
        <a:spcAft>
          <a:spcPct val="0"/>
        </a:spcAft>
        <a:buClr>
          <a:srgbClr val="004880"/>
        </a:buClr>
        <a:buChar char="–"/>
        <a:defRPr sz="3200">
          <a:solidFill>
            <a:srgbClr val="1E4191"/>
          </a:solidFill>
          <a:latin typeface="+mn-lt"/>
        </a:defRPr>
      </a:lvl7pPr>
      <a:lvl8pPr marL="2917432" indent="-285711" algn="l" rtl="0" eaLnBrk="1" fontAlgn="base" hangingPunct="1">
        <a:lnSpc>
          <a:spcPct val="90000"/>
        </a:lnSpc>
        <a:spcBef>
          <a:spcPct val="0"/>
        </a:spcBef>
        <a:spcAft>
          <a:spcPct val="0"/>
        </a:spcAft>
        <a:buClr>
          <a:srgbClr val="004880"/>
        </a:buClr>
        <a:buChar char="–"/>
        <a:defRPr sz="3200">
          <a:solidFill>
            <a:srgbClr val="1E4191"/>
          </a:solidFill>
          <a:latin typeface="+mn-lt"/>
        </a:defRPr>
      </a:lvl8pPr>
      <a:lvl9pPr marL="3374571" indent="-285711" algn="l" rtl="0" eaLnBrk="1" fontAlgn="base" hangingPunct="1">
        <a:lnSpc>
          <a:spcPct val="90000"/>
        </a:lnSpc>
        <a:spcBef>
          <a:spcPct val="0"/>
        </a:spcBef>
        <a:spcAft>
          <a:spcPct val="0"/>
        </a:spcAft>
        <a:buClr>
          <a:srgbClr val="004880"/>
        </a:buClr>
        <a:buChar char="–"/>
        <a:defRPr sz="3200">
          <a:solidFill>
            <a:srgbClr val="1E4191"/>
          </a:solidFill>
          <a:latin typeface="+mn-lt"/>
        </a:defRPr>
      </a:lvl9pPr>
    </p:bodyStyle>
    <p:otherStyle>
      <a:defPPr>
        <a:defRPr lang="en-US"/>
      </a:defPPr>
      <a:lvl1pPr marL="0" algn="l" defTabSz="914277" rtl="0" eaLnBrk="1" latinLnBrk="0" hangingPunct="1">
        <a:defRPr sz="1800" kern="1200">
          <a:solidFill>
            <a:schemeClr val="tx1"/>
          </a:solidFill>
          <a:latin typeface="+mn-lt"/>
          <a:ea typeface="+mn-ea"/>
          <a:cs typeface="+mn-cs"/>
        </a:defRPr>
      </a:lvl1pPr>
      <a:lvl2pPr marL="457138" algn="l" defTabSz="914277" rtl="0" eaLnBrk="1" latinLnBrk="0" hangingPunct="1">
        <a:defRPr sz="1800" kern="1200">
          <a:solidFill>
            <a:schemeClr val="tx1"/>
          </a:solidFill>
          <a:latin typeface="+mn-lt"/>
          <a:ea typeface="+mn-ea"/>
          <a:cs typeface="+mn-cs"/>
        </a:defRPr>
      </a:lvl2pPr>
      <a:lvl3pPr marL="914277" algn="l" defTabSz="914277" rtl="0" eaLnBrk="1" latinLnBrk="0" hangingPunct="1">
        <a:defRPr sz="1800" kern="1200">
          <a:solidFill>
            <a:schemeClr val="tx1"/>
          </a:solidFill>
          <a:latin typeface="+mn-lt"/>
          <a:ea typeface="+mn-ea"/>
          <a:cs typeface="+mn-cs"/>
        </a:defRPr>
      </a:lvl3pPr>
      <a:lvl4pPr marL="1371415" algn="l" defTabSz="914277" rtl="0" eaLnBrk="1" latinLnBrk="0" hangingPunct="1">
        <a:defRPr sz="1800" kern="1200">
          <a:solidFill>
            <a:schemeClr val="tx1"/>
          </a:solidFill>
          <a:latin typeface="+mn-lt"/>
          <a:ea typeface="+mn-ea"/>
          <a:cs typeface="+mn-cs"/>
        </a:defRPr>
      </a:lvl4pPr>
      <a:lvl5pPr marL="1828554" algn="l" defTabSz="914277" rtl="0" eaLnBrk="1" latinLnBrk="0" hangingPunct="1">
        <a:defRPr sz="1800" kern="1200">
          <a:solidFill>
            <a:schemeClr val="tx1"/>
          </a:solidFill>
          <a:latin typeface="+mn-lt"/>
          <a:ea typeface="+mn-ea"/>
          <a:cs typeface="+mn-cs"/>
        </a:defRPr>
      </a:lvl5pPr>
      <a:lvl6pPr marL="2285692" algn="l" defTabSz="914277" rtl="0" eaLnBrk="1" latinLnBrk="0" hangingPunct="1">
        <a:defRPr sz="1800" kern="1200">
          <a:solidFill>
            <a:schemeClr val="tx1"/>
          </a:solidFill>
          <a:latin typeface="+mn-lt"/>
          <a:ea typeface="+mn-ea"/>
          <a:cs typeface="+mn-cs"/>
        </a:defRPr>
      </a:lvl6pPr>
      <a:lvl7pPr marL="2742831" algn="l" defTabSz="914277" rtl="0" eaLnBrk="1" latinLnBrk="0" hangingPunct="1">
        <a:defRPr sz="1800" kern="1200">
          <a:solidFill>
            <a:schemeClr val="tx1"/>
          </a:solidFill>
          <a:latin typeface="+mn-lt"/>
          <a:ea typeface="+mn-ea"/>
          <a:cs typeface="+mn-cs"/>
        </a:defRPr>
      </a:lvl7pPr>
      <a:lvl8pPr marL="3199969" algn="l" defTabSz="914277" rtl="0" eaLnBrk="1" latinLnBrk="0" hangingPunct="1">
        <a:defRPr sz="1800" kern="1200">
          <a:solidFill>
            <a:schemeClr val="tx1"/>
          </a:solidFill>
          <a:latin typeface="+mn-lt"/>
          <a:ea typeface="+mn-ea"/>
          <a:cs typeface="+mn-cs"/>
        </a:defRPr>
      </a:lvl8pPr>
      <a:lvl9pPr marL="3657108" algn="l" defTabSz="914277"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8" name="Rectangle 25"/>
          <p:cNvSpPr>
            <a:spLocks noChangeArrowheads="1"/>
          </p:cNvSpPr>
          <p:nvPr/>
        </p:nvSpPr>
        <p:spPr bwMode="auto">
          <a:xfrm>
            <a:off x="8478838" y="-147638"/>
            <a:ext cx="665162" cy="11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algn="ctr" defTabSz="912813" eaLnBrk="0" hangingPunct="0">
              <a:lnSpc>
                <a:spcPct val="90000"/>
              </a:lnSpc>
            </a:pPr>
            <a:r>
              <a:rPr lang="en-US" sz="600" b="1">
                <a:solidFill>
                  <a:srgbClr val="CFCFCF"/>
                </a:solidFill>
              </a:rPr>
              <a:t>GE Confidential</a:t>
            </a:r>
          </a:p>
        </p:txBody>
      </p:sp>
      <p:sp>
        <p:nvSpPr>
          <p:cNvPr id="14339" name="Rectangle 2"/>
          <p:cNvSpPr>
            <a:spLocks noGrp="1" noChangeArrowheads="1"/>
          </p:cNvSpPr>
          <p:nvPr>
            <p:ph type="title"/>
          </p:nvPr>
        </p:nvSpPr>
        <p:spPr bwMode="auto">
          <a:xfrm>
            <a:off x="342900" y="280988"/>
            <a:ext cx="8459788" cy="998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smtClean="0"/>
              <a:t>Click to edit Master title style</a:t>
            </a:r>
          </a:p>
        </p:txBody>
      </p:sp>
      <p:sp>
        <p:nvSpPr>
          <p:cNvPr id="14340" name="Rectangle 3"/>
          <p:cNvSpPr>
            <a:spLocks noGrp="1" noChangeArrowheads="1"/>
          </p:cNvSpPr>
          <p:nvPr>
            <p:ph type="body" idx="1"/>
          </p:nvPr>
        </p:nvSpPr>
        <p:spPr bwMode="auto">
          <a:xfrm>
            <a:off x="342900" y="1727200"/>
            <a:ext cx="8459788" cy="423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341" name="Rectangle 25"/>
          <p:cNvSpPr>
            <a:spLocks noChangeArrowheads="1"/>
          </p:cNvSpPr>
          <p:nvPr/>
        </p:nvSpPr>
        <p:spPr bwMode="auto">
          <a:xfrm>
            <a:off x="2392363" y="6469063"/>
            <a:ext cx="5046662" cy="2635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01" tIns="46003" rIns="92001" bIns="46003">
            <a:spAutoFit/>
          </a:bodyPr>
          <a:lstStyle/>
          <a:p>
            <a:pPr defTabSz="912813"/>
            <a:r>
              <a:rPr lang="en-US" sz="1100" b="1">
                <a:solidFill>
                  <a:srgbClr val="1E4191"/>
                </a:solidFill>
              </a:rPr>
              <a:t>GE Confidential </a:t>
            </a:r>
            <a:r>
              <a:rPr lang="en-US" sz="1100">
                <a:solidFill>
                  <a:srgbClr val="1E4191"/>
                </a:solidFill>
              </a:rPr>
              <a:t>– Distribution authorized to individuals with need to know only</a:t>
            </a:r>
          </a:p>
        </p:txBody>
      </p:sp>
      <p:sp>
        <p:nvSpPr>
          <p:cNvPr id="14342" name="Rectangle 7"/>
          <p:cNvSpPr>
            <a:spLocks noChangeArrowheads="1"/>
          </p:cNvSpPr>
          <p:nvPr/>
        </p:nvSpPr>
        <p:spPr bwMode="auto">
          <a:xfrm>
            <a:off x="319088" y="6172200"/>
            <a:ext cx="160020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lstStyle/>
          <a:p>
            <a:pPr algn="ctr" defTabSz="912813" eaLnBrk="0" hangingPunct="0"/>
            <a:r>
              <a:rPr lang="en-US">
                <a:solidFill>
                  <a:srgbClr val="FFFFFF"/>
                </a:solidFill>
              </a:rPr>
              <a:t>@#GECON&amp;*</a:t>
            </a:r>
          </a:p>
        </p:txBody>
      </p:sp>
      <p:pic>
        <p:nvPicPr>
          <p:cNvPr id="14343"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9088" y="6172200"/>
            <a:ext cx="160020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18"/>
          <p:cNvSpPr txBox="1">
            <a:spLocks noChangeArrowheads="1"/>
          </p:cNvSpPr>
          <p:nvPr/>
        </p:nvSpPr>
        <p:spPr bwMode="auto">
          <a:xfrm>
            <a:off x="7477125" y="6396038"/>
            <a:ext cx="1420813" cy="34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78" tIns="45690" rIns="91378" bIns="45690">
            <a:spAutoFit/>
          </a:bodyPr>
          <a:lstStyle>
            <a:lvl1pPr eaLnBrk="0" hangingPunct="0">
              <a:defRPr sz="3200">
                <a:solidFill>
                  <a:schemeClr val="tx1"/>
                </a:solidFill>
                <a:latin typeface="GE Inspira Pitch" pitchFamily="34" charset="0"/>
              </a:defRPr>
            </a:lvl1pPr>
            <a:lvl2pPr marL="742950" indent="-285750" eaLnBrk="0" hangingPunct="0">
              <a:defRPr sz="3200">
                <a:solidFill>
                  <a:schemeClr val="tx1"/>
                </a:solidFill>
                <a:latin typeface="GE Inspira Pitch" pitchFamily="34" charset="0"/>
              </a:defRPr>
            </a:lvl2pPr>
            <a:lvl3pPr marL="1143000" indent="-228600" eaLnBrk="0" hangingPunct="0">
              <a:defRPr sz="3200">
                <a:solidFill>
                  <a:schemeClr val="tx1"/>
                </a:solidFill>
                <a:latin typeface="GE Inspira Pitch" pitchFamily="34" charset="0"/>
              </a:defRPr>
            </a:lvl3pPr>
            <a:lvl4pPr marL="1600200" indent="-228600" eaLnBrk="0" hangingPunct="0">
              <a:defRPr sz="3200">
                <a:solidFill>
                  <a:schemeClr val="tx1"/>
                </a:solidFill>
                <a:latin typeface="GE Inspira Pitch" pitchFamily="34" charset="0"/>
              </a:defRPr>
            </a:lvl4pPr>
            <a:lvl5pPr marL="2057400" indent="-228600" eaLnBrk="0" hangingPunct="0">
              <a:defRPr sz="3200">
                <a:solidFill>
                  <a:schemeClr val="tx1"/>
                </a:solidFill>
                <a:latin typeface="GE Inspira Pitch" pitchFamily="34" charset="0"/>
              </a:defRPr>
            </a:lvl5pPr>
            <a:lvl6pPr marL="2514600" indent="-228600" eaLnBrk="0" fontAlgn="base" hangingPunct="0">
              <a:spcBef>
                <a:spcPct val="0"/>
              </a:spcBef>
              <a:spcAft>
                <a:spcPct val="0"/>
              </a:spcAft>
              <a:defRPr sz="3200">
                <a:solidFill>
                  <a:schemeClr val="tx1"/>
                </a:solidFill>
                <a:latin typeface="GE Inspira Pitch" pitchFamily="34" charset="0"/>
              </a:defRPr>
            </a:lvl6pPr>
            <a:lvl7pPr marL="2971800" indent="-228600" eaLnBrk="0" fontAlgn="base" hangingPunct="0">
              <a:spcBef>
                <a:spcPct val="0"/>
              </a:spcBef>
              <a:spcAft>
                <a:spcPct val="0"/>
              </a:spcAft>
              <a:defRPr sz="3200">
                <a:solidFill>
                  <a:schemeClr val="tx1"/>
                </a:solidFill>
                <a:latin typeface="GE Inspira Pitch" pitchFamily="34" charset="0"/>
              </a:defRPr>
            </a:lvl7pPr>
            <a:lvl8pPr marL="3429000" indent="-228600" eaLnBrk="0" fontAlgn="base" hangingPunct="0">
              <a:spcBef>
                <a:spcPct val="0"/>
              </a:spcBef>
              <a:spcAft>
                <a:spcPct val="0"/>
              </a:spcAft>
              <a:defRPr sz="3200">
                <a:solidFill>
                  <a:schemeClr val="tx1"/>
                </a:solidFill>
                <a:latin typeface="GE Inspira Pitch" pitchFamily="34" charset="0"/>
              </a:defRPr>
            </a:lvl8pPr>
            <a:lvl9pPr marL="3886200" indent="-228600" eaLnBrk="0" fontAlgn="base" hangingPunct="0">
              <a:spcBef>
                <a:spcPct val="0"/>
              </a:spcBef>
              <a:spcAft>
                <a:spcPct val="0"/>
              </a:spcAft>
              <a:defRPr sz="3200">
                <a:solidFill>
                  <a:schemeClr val="tx1"/>
                </a:solidFill>
                <a:latin typeface="GE Inspira Pitch" pitchFamily="34" charset="0"/>
              </a:defRPr>
            </a:lvl9pPr>
          </a:lstStyle>
          <a:p>
            <a:pPr algn="r" defTabSz="913785">
              <a:lnSpc>
                <a:spcPct val="90000"/>
              </a:lnSpc>
              <a:defRPr/>
            </a:pPr>
            <a:fld id="{AF14EB0C-4E41-4E66-9E47-3707D47B6795}" type="slidenum">
              <a:rPr lang="en-US" sz="900">
                <a:solidFill>
                  <a:srgbClr val="1E4191"/>
                </a:solidFill>
              </a:rPr>
              <a:pPr algn="r" defTabSz="913785">
                <a:lnSpc>
                  <a:spcPct val="90000"/>
                </a:lnSpc>
                <a:defRPr/>
              </a:pPr>
              <a:t>‹#›</a:t>
            </a:fld>
            <a:endParaRPr lang="en-US" sz="900" dirty="0">
              <a:solidFill>
                <a:srgbClr val="1E4191"/>
              </a:solidFill>
            </a:endParaRPr>
          </a:p>
          <a:p>
            <a:pPr algn="r" defTabSz="913785">
              <a:lnSpc>
                <a:spcPct val="90000"/>
              </a:lnSpc>
              <a:defRPr/>
            </a:pPr>
            <a:fld id="{E77353B7-C9B7-4F43-8785-75CD974D5AB7}" type="datetime4">
              <a:rPr lang="en-US" sz="900" smtClean="0">
                <a:solidFill>
                  <a:srgbClr val="1E4191"/>
                </a:solidFill>
              </a:rPr>
              <a:pPr algn="r" defTabSz="913785">
                <a:lnSpc>
                  <a:spcPct val="90000"/>
                </a:lnSpc>
                <a:defRPr/>
              </a:pPr>
              <a:t>June 23, 2015</a:t>
            </a:fld>
            <a:endParaRPr lang="en-US" sz="200" dirty="0">
              <a:solidFill>
                <a:srgbClr val="1E4191"/>
              </a:solidFill>
            </a:endParaRPr>
          </a:p>
        </p:txBody>
      </p:sp>
    </p:spTree>
  </p:cSld>
  <p:clrMap bg1="lt1" tx1="dk1" bg2="lt2" tx2="dk2" accent1="accent1" accent2="accent2" accent3="accent3" accent4="accent4" accent5="accent5" accent6="accent6" hlink="hlink" folHlink="folHlink"/>
  <p:sldLayoutIdLst>
    <p:sldLayoutId id="2147493926" r:id="rId1"/>
    <p:sldLayoutId id="2147493877" r:id="rId2"/>
    <p:sldLayoutId id="2147493878" r:id="rId3"/>
    <p:sldLayoutId id="2147493879" r:id="rId4"/>
    <p:sldLayoutId id="2147493880" r:id="rId5"/>
  </p:sldLayoutIdLst>
  <p:timing>
    <p:tnLst>
      <p:par>
        <p:cTn id="1" dur="indefinite" restart="never" nodeType="tmRoot"/>
      </p:par>
    </p:tnLst>
  </p:timing>
  <p:txStyles>
    <p:titleStyle>
      <a:lvl1pPr algn="l" rtl="0" eaLnBrk="0" fontAlgn="base" hangingPunct="0">
        <a:lnSpc>
          <a:spcPct val="90000"/>
        </a:lnSpc>
        <a:spcBef>
          <a:spcPct val="0"/>
        </a:spcBef>
        <a:spcAft>
          <a:spcPct val="0"/>
        </a:spcAft>
        <a:defRPr sz="4000">
          <a:solidFill>
            <a:srgbClr val="1E4191"/>
          </a:solidFill>
          <a:latin typeface="+mj-lt"/>
          <a:ea typeface="+mj-ea"/>
          <a:cs typeface="+mj-cs"/>
        </a:defRPr>
      </a:lvl1pPr>
      <a:lvl2pPr algn="l" rtl="0" eaLnBrk="0" fontAlgn="base" hangingPunct="0">
        <a:lnSpc>
          <a:spcPct val="90000"/>
        </a:lnSpc>
        <a:spcBef>
          <a:spcPct val="0"/>
        </a:spcBef>
        <a:spcAft>
          <a:spcPct val="0"/>
        </a:spcAft>
        <a:defRPr sz="4000">
          <a:solidFill>
            <a:srgbClr val="1E4191"/>
          </a:solidFill>
          <a:latin typeface="GE Inspira Pitch" pitchFamily="34" charset="0"/>
        </a:defRPr>
      </a:lvl2pPr>
      <a:lvl3pPr algn="l" rtl="0" eaLnBrk="0" fontAlgn="base" hangingPunct="0">
        <a:lnSpc>
          <a:spcPct val="90000"/>
        </a:lnSpc>
        <a:spcBef>
          <a:spcPct val="0"/>
        </a:spcBef>
        <a:spcAft>
          <a:spcPct val="0"/>
        </a:spcAft>
        <a:defRPr sz="4000">
          <a:solidFill>
            <a:srgbClr val="1E4191"/>
          </a:solidFill>
          <a:latin typeface="GE Inspira Pitch" pitchFamily="34" charset="0"/>
        </a:defRPr>
      </a:lvl3pPr>
      <a:lvl4pPr algn="l" rtl="0" eaLnBrk="0" fontAlgn="base" hangingPunct="0">
        <a:lnSpc>
          <a:spcPct val="90000"/>
        </a:lnSpc>
        <a:spcBef>
          <a:spcPct val="0"/>
        </a:spcBef>
        <a:spcAft>
          <a:spcPct val="0"/>
        </a:spcAft>
        <a:defRPr sz="4000">
          <a:solidFill>
            <a:srgbClr val="1E4191"/>
          </a:solidFill>
          <a:latin typeface="GE Inspira Pitch" pitchFamily="34" charset="0"/>
        </a:defRPr>
      </a:lvl4pPr>
      <a:lvl5pPr algn="l" rtl="0" eaLnBrk="0" fontAlgn="base" hangingPunct="0">
        <a:lnSpc>
          <a:spcPct val="90000"/>
        </a:lnSpc>
        <a:spcBef>
          <a:spcPct val="0"/>
        </a:spcBef>
        <a:spcAft>
          <a:spcPct val="0"/>
        </a:spcAft>
        <a:defRPr sz="4000">
          <a:solidFill>
            <a:srgbClr val="1E4191"/>
          </a:solidFill>
          <a:latin typeface="GE Inspira Pitch" pitchFamily="34" charset="0"/>
        </a:defRPr>
      </a:lvl5pPr>
      <a:lvl6pPr marL="456892" algn="l" rtl="0" eaLnBrk="1" fontAlgn="base" hangingPunct="1">
        <a:lnSpc>
          <a:spcPct val="90000"/>
        </a:lnSpc>
        <a:spcBef>
          <a:spcPct val="0"/>
        </a:spcBef>
        <a:spcAft>
          <a:spcPct val="0"/>
        </a:spcAft>
        <a:defRPr sz="4000">
          <a:solidFill>
            <a:srgbClr val="1E4191"/>
          </a:solidFill>
          <a:latin typeface="GE Inspira Pitch" pitchFamily="34" charset="0"/>
        </a:defRPr>
      </a:lvl6pPr>
      <a:lvl7pPr marL="913785" algn="l" rtl="0" eaLnBrk="1" fontAlgn="base" hangingPunct="1">
        <a:lnSpc>
          <a:spcPct val="90000"/>
        </a:lnSpc>
        <a:spcBef>
          <a:spcPct val="0"/>
        </a:spcBef>
        <a:spcAft>
          <a:spcPct val="0"/>
        </a:spcAft>
        <a:defRPr sz="4000">
          <a:solidFill>
            <a:srgbClr val="1E4191"/>
          </a:solidFill>
          <a:latin typeface="GE Inspira Pitch" pitchFamily="34" charset="0"/>
        </a:defRPr>
      </a:lvl7pPr>
      <a:lvl8pPr marL="1370679" algn="l" rtl="0" eaLnBrk="1" fontAlgn="base" hangingPunct="1">
        <a:lnSpc>
          <a:spcPct val="90000"/>
        </a:lnSpc>
        <a:spcBef>
          <a:spcPct val="0"/>
        </a:spcBef>
        <a:spcAft>
          <a:spcPct val="0"/>
        </a:spcAft>
        <a:defRPr sz="4000">
          <a:solidFill>
            <a:srgbClr val="1E4191"/>
          </a:solidFill>
          <a:latin typeface="GE Inspira Pitch" pitchFamily="34" charset="0"/>
        </a:defRPr>
      </a:lvl8pPr>
      <a:lvl9pPr marL="1827570" algn="l" rtl="0" eaLnBrk="1" fontAlgn="base" hangingPunct="1">
        <a:lnSpc>
          <a:spcPct val="90000"/>
        </a:lnSpc>
        <a:spcBef>
          <a:spcPct val="0"/>
        </a:spcBef>
        <a:spcAft>
          <a:spcPct val="0"/>
        </a:spcAft>
        <a:defRPr sz="4000">
          <a:solidFill>
            <a:srgbClr val="1E4191"/>
          </a:solidFill>
          <a:latin typeface="GE Inspira Pitch" pitchFamily="34" charset="0"/>
        </a:defRPr>
      </a:lvl9pPr>
    </p:titleStyle>
    <p:bodyStyle>
      <a:lvl1pPr marL="341313" indent="-341313" algn="l" rtl="0" eaLnBrk="0" fontAlgn="base" hangingPunct="0">
        <a:lnSpc>
          <a:spcPct val="90000"/>
        </a:lnSpc>
        <a:spcBef>
          <a:spcPct val="50000"/>
        </a:spcBef>
        <a:spcAft>
          <a:spcPct val="0"/>
        </a:spcAft>
        <a:buClr>
          <a:srgbClr val="004880"/>
        </a:buClr>
        <a:defRPr sz="3200">
          <a:solidFill>
            <a:srgbClr val="1E4191"/>
          </a:solidFill>
          <a:latin typeface="+mn-lt"/>
          <a:ea typeface="+mn-ea"/>
          <a:cs typeface="+mn-cs"/>
        </a:defRPr>
      </a:lvl1pPr>
      <a:lvl2pPr marL="339725" indent="-338138" algn="l" rtl="0" eaLnBrk="0" fontAlgn="base" hangingPunct="0">
        <a:lnSpc>
          <a:spcPct val="90000"/>
        </a:lnSpc>
        <a:spcBef>
          <a:spcPct val="30000"/>
        </a:spcBef>
        <a:spcAft>
          <a:spcPct val="0"/>
        </a:spcAft>
        <a:buClr>
          <a:srgbClr val="004880"/>
        </a:buClr>
        <a:buFont typeface="GE Inspira Pitch" pitchFamily="34" charset="0"/>
        <a:buChar char="•"/>
        <a:defRPr sz="3200">
          <a:solidFill>
            <a:srgbClr val="1E4191"/>
          </a:solidFill>
          <a:latin typeface="+mn-lt"/>
        </a:defRPr>
      </a:lvl2pPr>
      <a:lvl3pPr marL="742950" indent="-287338" algn="l" rtl="0" eaLnBrk="0" fontAlgn="base" hangingPunct="0">
        <a:lnSpc>
          <a:spcPct val="90000"/>
        </a:lnSpc>
        <a:spcBef>
          <a:spcPct val="20000"/>
        </a:spcBef>
        <a:spcAft>
          <a:spcPct val="0"/>
        </a:spcAft>
        <a:buClr>
          <a:srgbClr val="004880"/>
        </a:buClr>
        <a:buChar char="–"/>
        <a:defRPr sz="3200">
          <a:solidFill>
            <a:srgbClr val="1E4191"/>
          </a:solidFill>
          <a:latin typeface="+mn-lt"/>
        </a:defRPr>
      </a:lvl3pPr>
      <a:lvl4pPr marL="1144588" indent="-285750" algn="l" rtl="0" eaLnBrk="0" fontAlgn="base" hangingPunct="0">
        <a:lnSpc>
          <a:spcPct val="90000"/>
        </a:lnSpc>
        <a:spcBef>
          <a:spcPct val="10000"/>
        </a:spcBef>
        <a:spcAft>
          <a:spcPct val="0"/>
        </a:spcAft>
        <a:buClr>
          <a:srgbClr val="004880"/>
        </a:buClr>
        <a:buChar char="–"/>
        <a:defRPr sz="3200">
          <a:solidFill>
            <a:srgbClr val="1E4191"/>
          </a:solidFill>
          <a:latin typeface="+mn-lt"/>
        </a:defRPr>
      </a:lvl4pPr>
      <a:lvl5pPr marL="1544638" indent="-284163" algn="l" rtl="0" eaLnBrk="0" fontAlgn="base" hangingPunct="0">
        <a:lnSpc>
          <a:spcPct val="90000"/>
        </a:lnSpc>
        <a:spcBef>
          <a:spcPct val="0"/>
        </a:spcBef>
        <a:spcAft>
          <a:spcPct val="0"/>
        </a:spcAft>
        <a:buClr>
          <a:srgbClr val="004880"/>
        </a:buClr>
        <a:buChar char="–"/>
        <a:defRPr sz="3200">
          <a:solidFill>
            <a:srgbClr val="1E4191"/>
          </a:solidFill>
          <a:latin typeface="+mn-lt"/>
        </a:defRPr>
      </a:lvl5pPr>
      <a:lvl6pPr marL="2002078" indent="-285557" algn="l" rtl="0" eaLnBrk="1" fontAlgn="base" hangingPunct="1">
        <a:lnSpc>
          <a:spcPct val="90000"/>
        </a:lnSpc>
        <a:spcBef>
          <a:spcPct val="0"/>
        </a:spcBef>
        <a:spcAft>
          <a:spcPct val="0"/>
        </a:spcAft>
        <a:buClr>
          <a:srgbClr val="004880"/>
        </a:buClr>
        <a:buChar char="–"/>
        <a:defRPr sz="3200">
          <a:solidFill>
            <a:srgbClr val="1E4191"/>
          </a:solidFill>
          <a:latin typeface="+mn-lt"/>
        </a:defRPr>
      </a:lvl6pPr>
      <a:lvl7pPr marL="2458970" indent="-285557" algn="l" rtl="0" eaLnBrk="1" fontAlgn="base" hangingPunct="1">
        <a:lnSpc>
          <a:spcPct val="90000"/>
        </a:lnSpc>
        <a:spcBef>
          <a:spcPct val="0"/>
        </a:spcBef>
        <a:spcAft>
          <a:spcPct val="0"/>
        </a:spcAft>
        <a:buClr>
          <a:srgbClr val="004880"/>
        </a:buClr>
        <a:buChar char="–"/>
        <a:defRPr sz="3200">
          <a:solidFill>
            <a:srgbClr val="1E4191"/>
          </a:solidFill>
          <a:latin typeface="+mn-lt"/>
        </a:defRPr>
      </a:lvl7pPr>
      <a:lvl8pPr marL="2915862" indent="-285557" algn="l" rtl="0" eaLnBrk="1" fontAlgn="base" hangingPunct="1">
        <a:lnSpc>
          <a:spcPct val="90000"/>
        </a:lnSpc>
        <a:spcBef>
          <a:spcPct val="0"/>
        </a:spcBef>
        <a:spcAft>
          <a:spcPct val="0"/>
        </a:spcAft>
        <a:buClr>
          <a:srgbClr val="004880"/>
        </a:buClr>
        <a:buChar char="–"/>
        <a:defRPr sz="3200">
          <a:solidFill>
            <a:srgbClr val="1E4191"/>
          </a:solidFill>
          <a:latin typeface="+mn-lt"/>
        </a:defRPr>
      </a:lvl8pPr>
      <a:lvl9pPr marL="3372756" indent="-285557" algn="l" rtl="0" eaLnBrk="1" fontAlgn="base" hangingPunct="1">
        <a:lnSpc>
          <a:spcPct val="90000"/>
        </a:lnSpc>
        <a:spcBef>
          <a:spcPct val="0"/>
        </a:spcBef>
        <a:spcAft>
          <a:spcPct val="0"/>
        </a:spcAft>
        <a:buClr>
          <a:srgbClr val="004880"/>
        </a:buClr>
        <a:buChar char="–"/>
        <a:defRPr sz="3200">
          <a:solidFill>
            <a:srgbClr val="1E4191"/>
          </a:solidFill>
          <a:latin typeface="+mn-lt"/>
        </a:defRPr>
      </a:lvl9pPr>
    </p:bodyStyle>
    <p:otherStyle>
      <a:defPPr>
        <a:defRPr lang="en-US"/>
      </a:defPPr>
      <a:lvl1pPr marL="0" algn="l" defTabSz="913785" rtl="0" eaLnBrk="1" latinLnBrk="0" hangingPunct="1">
        <a:defRPr sz="1800" kern="1200">
          <a:solidFill>
            <a:schemeClr val="tx1"/>
          </a:solidFill>
          <a:latin typeface="+mn-lt"/>
          <a:ea typeface="+mn-ea"/>
          <a:cs typeface="+mn-cs"/>
        </a:defRPr>
      </a:lvl1pPr>
      <a:lvl2pPr marL="456892" algn="l" defTabSz="913785" rtl="0" eaLnBrk="1" latinLnBrk="0" hangingPunct="1">
        <a:defRPr sz="1800" kern="1200">
          <a:solidFill>
            <a:schemeClr val="tx1"/>
          </a:solidFill>
          <a:latin typeface="+mn-lt"/>
          <a:ea typeface="+mn-ea"/>
          <a:cs typeface="+mn-cs"/>
        </a:defRPr>
      </a:lvl2pPr>
      <a:lvl3pPr marL="913785" algn="l" defTabSz="913785" rtl="0" eaLnBrk="1" latinLnBrk="0" hangingPunct="1">
        <a:defRPr sz="1800" kern="1200">
          <a:solidFill>
            <a:schemeClr val="tx1"/>
          </a:solidFill>
          <a:latin typeface="+mn-lt"/>
          <a:ea typeface="+mn-ea"/>
          <a:cs typeface="+mn-cs"/>
        </a:defRPr>
      </a:lvl3pPr>
      <a:lvl4pPr marL="1370679" algn="l" defTabSz="913785" rtl="0" eaLnBrk="1" latinLnBrk="0" hangingPunct="1">
        <a:defRPr sz="1800" kern="1200">
          <a:solidFill>
            <a:schemeClr val="tx1"/>
          </a:solidFill>
          <a:latin typeface="+mn-lt"/>
          <a:ea typeface="+mn-ea"/>
          <a:cs typeface="+mn-cs"/>
        </a:defRPr>
      </a:lvl4pPr>
      <a:lvl5pPr marL="1827570" algn="l" defTabSz="913785" rtl="0" eaLnBrk="1" latinLnBrk="0" hangingPunct="1">
        <a:defRPr sz="1800" kern="1200">
          <a:solidFill>
            <a:schemeClr val="tx1"/>
          </a:solidFill>
          <a:latin typeface="+mn-lt"/>
          <a:ea typeface="+mn-ea"/>
          <a:cs typeface="+mn-cs"/>
        </a:defRPr>
      </a:lvl5pPr>
      <a:lvl6pPr marL="2284462" algn="l" defTabSz="913785" rtl="0" eaLnBrk="1" latinLnBrk="0" hangingPunct="1">
        <a:defRPr sz="1800" kern="1200">
          <a:solidFill>
            <a:schemeClr val="tx1"/>
          </a:solidFill>
          <a:latin typeface="+mn-lt"/>
          <a:ea typeface="+mn-ea"/>
          <a:cs typeface="+mn-cs"/>
        </a:defRPr>
      </a:lvl6pPr>
      <a:lvl7pPr marL="2741355" algn="l" defTabSz="913785" rtl="0" eaLnBrk="1" latinLnBrk="0" hangingPunct="1">
        <a:defRPr sz="1800" kern="1200">
          <a:solidFill>
            <a:schemeClr val="tx1"/>
          </a:solidFill>
          <a:latin typeface="+mn-lt"/>
          <a:ea typeface="+mn-ea"/>
          <a:cs typeface="+mn-cs"/>
        </a:defRPr>
      </a:lvl7pPr>
      <a:lvl8pPr marL="3198245" algn="l" defTabSz="913785" rtl="0" eaLnBrk="1" latinLnBrk="0" hangingPunct="1">
        <a:defRPr sz="1800" kern="1200">
          <a:solidFill>
            <a:schemeClr val="tx1"/>
          </a:solidFill>
          <a:latin typeface="+mn-lt"/>
          <a:ea typeface="+mn-ea"/>
          <a:cs typeface="+mn-cs"/>
        </a:defRPr>
      </a:lvl8pPr>
      <a:lvl9pPr marL="3655140" algn="l" defTabSz="913785"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5362" name="Rectangle 25"/>
          <p:cNvSpPr>
            <a:spLocks noChangeArrowheads="1"/>
          </p:cNvSpPr>
          <p:nvPr/>
        </p:nvSpPr>
        <p:spPr bwMode="auto">
          <a:xfrm>
            <a:off x="8478838" y="-147638"/>
            <a:ext cx="665162" cy="11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algn="ctr" defTabSz="911225" eaLnBrk="0" hangingPunct="0">
              <a:lnSpc>
                <a:spcPct val="90000"/>
              </a:lnSpc>
            </a:pPr>
            <a:r>
              <a:rPr lang="en-US" sz="600" b="1">
                <a:solidFill>
                  <a:srgbClr val="CFCFCF"/>
                </a:solidFill>
              </a:rPr>
              <a:t>GE Confidential</a:t>
            </a:r>
          </a:p>
        </p:txBody>
      </p:sp>
      <p:sp>
        <p:nvSpPr>
          <p:cNvPr id="15363" name="Rectangle 2"/>
          <p:cNvSpPr>
            <a:spLocks noGrp="1" noChangeArrowheads="1"/>
          </p:cNvSpPr>
          <p:nvPr>
            <p:ph type="title"/>
          </p:nvPr>
        </p:nvSpPr>
        <p:spPr bwMode="auto">
          <a:xfrm>
            <a:off x="342900" y="280988"/>
            <a:ext cx="8459788" cy="998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smtClean="0"/>
              <a:t>Click to edit Master title style</a:t>
            </a:r>
          </a:p>
        </p:txBody>
      </p:sp>
      <p:sp>
        <p:nvSpPr>
          <p:cNvPr id="15364" name="Rectangle 3"/>
          <p:cNvSpPr>
            <a:spLocks noGrp="1" noChangeArrowheads="1"/>
          </p:cNvSpPr>
          <p:nvPr>
            <p:ph type="body" idx="1"/>
          </p:nvPr>
        </p:nvSpPr>
        <p:spPr bwMode="auto">
          <a:xfrm>
            <a:off x="342900" y="1727200"/>
            <a:ext cx="8459788" cy="423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5365" name="Rectangle 25"/>
          <p:cNvSpPr>
            <a:spLocks noChangeArrowheads="1"/>
          </p:cNvSpPr>
          <p:nvPr/>
        </p:nvSpPr>
        <p:spPr bwMode="auto">
          <a:xfrm>
            <a:off x="2392363" y="6469063"/>
            <a:ext cx="5046662" cy="2635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927" tIns="45965" rIns="91927" bIns="45965">
            <a:spAutoFit/>
          </a:bodyPr>
          <a:lstStyle/>
          <a:p>
            <a:pPr defTabSz="911225"/>
            <a:r>
              <a:rPr lang="en-US" sz="1100" b="1">
                <a:solidFill>
                  <a:srgbClr val="1E4191"/>
                </a:solidFill>
              </a:rPr>
              <a:t>GE Confidential </a:t>
            </a:r>
            <a:r>
              <a:rPr lang="en-US" sz="1100">
                <a:solidFill>
                  <a:srgbClr val="1E4191"/>
                </a:solidFill>
              </a:rPr>
              <a:t>– Distribution authorized to individuals with need to know only</a:t>
            </a:r>
          </a:p>
        </p:txBody>
      </p:sp>
      <p:sp>
        <p:nvSpPr>
          <p:cNvPr id="15366" name="Rectangle 7"/>
          <p:cNvSpPr>
            <a:spLocks noChangeArrowheads="1"/>
          </p:cNvSpPr>
          <p:nvPr/>
        </p:nvSpPr>
        <p:spPr bwMode="auto">
          <a:xfrm>
            <a:off x="319088" y="6172200"/>
            <a:ext cx="160020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04" tIns="45654" rIns="91304" bIns="45654"/>
          <a:lstStyle/>
          <a:p>
            <a:pPr algn="ctr" defTabSz="911225" eaLnBrk="0" hangingPunct="0"/>
            <a:r>
              <a:rPr lang="en-US">
                <a:solidFill>
                  <a:srgbClr val="FFFFFF"/>
                </a:solidFill>
              </a:rPr>
              <a:t>@#GECON&amp;*</a:t>
            </a:r>
          </a:p>
        </p:txBody>
      </p:sp>
      <p:pic>
        <p:nvPicPr>
          <p:cNvPr id="15367"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9088" y="6172200"/>
            <a:ext cx="160020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18"/>
          <p:cNvSpPr txBox="1">
            <a:spLocks noChangeArrowheads="1"/>
          </p:cNvSpPr>
          <p:nvPr/>
        </p:nvSpPr>
        <p:spPr bwMode="auto">
          <a:xfrm>
            <a:off x="7477125" y="6396038"/>
            <a:ext cx="1420813" cy="344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04" tIns="45654" rIns="91304" bIns="45654">
            <a:spAutoFit/>
          </a:bodyPr>
          <a:lstStyle>
            <a:lvl1pPr eaLnBrk="0" hangingPunct="0">
              <a:defRPr sz="3200">
                <a:solidFill>
                  <a:schemeClr val="tx1"/>
                </a:solidFill>
                <a:latin typeface="GE Inspira Pitch" pitchFamily="34" charset="0"/>
              </a:defRPr>
            </a:lvl1pPr>
            <a:lvl2pPr marL="742950" indent="-285750" eaLnBrk="0" hangingPunct="0">
              <a:defRPr sz="3200">
                <a:solidFill>
                  <a:schemeClr val="tx1"/>
                </a:solidFill>
                <a:latin typeface="GE Inspira Pitch" pitchFamily="34" charset="0"/>
              </a:defRPr>
            </a:lvl2pPr>
            <a:lvl3pPr marL="1143000" indent="-228600" eaLnBrk="0" hangingPunct="0">
              <a:defRPr sz="3200">
                <a:solidFill>
                  <a:schemeClr val="tx1"/>
                </a:solidFill>
                <a:latin typeface="GE Inspira Pitch" pitchFamily="34" charset="0"/>
              </a:defRPr>
            </a:lvl3pPr>
            <a:lvl4pPr marL="1600200" indent="-228600" eaLnBrk="0" hangingPunct="0">
              <a:defRPr sz="3200">
                <a:solidFill>
                  <a:schemeClr val="tx1"/>
                </a:solidFill>
                <a:latin typeface="GE Inspira Pitch" pitchFamily="34" charset="0"/>
              </a:defRPr>
            </a:lvl4pPr>
            <a:lvl5pPr marL="2057400" indent="-228600" eaLnBrk="0" hangingPunct="0">
              <a:defRPr sz="3200">
                <a:solidFill>
                  <a:schemeClr val="tx1"/>
                </a:solidFill>
                <a:latin typeface="GE Inspira Pitch" pitchFamily="34" charset="0"/>
              </a:defRPr>
            </a:lvl5pPr>
            <a:lvl6pPr marL="2514600" indent="-228600" eaLnBrk="0" fontAlgn="base" hangingPunct="0">
              <a:spcBef>
                <a:spcPct val="0"/>
              </a:spcBef>
              <a:spcAft>
                <a:spcPct val="0"/>
              </a:spcAft>
              <a:defRPr sz="3200">
                <a:solidFill>
                  <a:schemeClr val="tx1"/>
                </a:solidFill>
                <a:latin typeface="GE Inspira Pitch" pitchFamily="34" charset="0"/>
              </a:defRPr>
            </a:lvl6pPr>
            <a:lvl7pPr marL="2971800" indent="-228600" eaLnBrk="0" fontAlgn="base" hangingPunct="0">
              <a:spcBef>
                <a:spcPct val="0"/>
              </a:spcBef>
              <a:spcAft>
                <a:spcPct val="0"/>
              </a:spcAft>
              <a:defRPr sz="3200">
                <a:solidFill>
                  <a:schemeClr val="tx1"/>
                </a:solidFill>
                <a:latin typeface="GE Inspira Pitch" pitchFamily="34" charset="0"/>
              </a:defRPr>
            </a:lvl7pPr>
            <a:lvl8pPr marL="3429000" indent="-228600" eaLnBrk="0" fontAlgn="base" hangingPunct="0">
              <a:spcBef>
                <a:spcPct val="0"/>
              </a:spcBef>
              <a:spcAft>
                <a:spcPct val="0"/>
              </a:spcAft>
              <a:defRPr sz="3200">
                <a:solidFill>
                  <a:schemeClr val="tx1"/>
                </a:solidFill>
                <a:latin typeface="GE Inspira Pitch" pitchFamily="34" charset="0"/>
              </a:defRPr>
            </a:lvl8pPr>
            <a:lvl9pPr marL="3886200" indent="-228600" eaLnBrk="0" fontAlgn="base" hangingPunct="0">
              <a:spcBef>
                <a:spcPct val="0"/>
              </a:spcBef>
              <a:spcAft>
                <a:spcPct val="0"/>
              </a:spcAft>
              <a:defRPr sz="3200">
                <a:solidFill>
                  <a:schemeClr val="tx1"/>
                </a:solidFill>
                <a:latin typeface="GE Inspira Pitch" pitchFamily="34" charset="0"/>
              </a:defRPr>
            </a:lvl9pPr>
          </a:lstStyle>
          <a:p>
            <a:pPr algn="r" defTabSz="913048">
              <a:lnSpc>
                <a:spcPct val="90000"/>
              </a:lnSpc>
              <a:defRPr/>
            </a:pPr>
            <a:fld id="{76BF6C4F-F400-4E97-87CE-BED5CD55DE01}" type="slidenum">
              <a:rPr lang="en-US" sz="900">
                <a:solidFill>
                  <a:srgbClr val="1E4191"/>
                </a:solidFill>
              </a:rPr>
              <a:pPr algn="r" defTabSz="913048">
                <a:lnSpc>
                  <a:spcPct val="90000"/>
                </a:lnSpc>
                <a:defRPr/>
              </a:pPr>
              <a:t>‹#›</a:t>
            </a:fld>
            <a:endParaRPr lang="en-US" sz="900" dirty="0">
              <a:solidFill>
                <a:srgbClr val="1E4191"/>
              </a:solidFill>
            </a:endParaRPr>
          </a:p>
          <a:p>
            <a:pPr algn="r" defTabSz="913048">
              <a:lnSpc>
                <a:spcPct val="90000"/>
              </a:lnSpc>
              <a:defRPr/>
            </a:pPr>
            <a:fld id="{E77353B7-C9B7-4F43-8785-75CD974D5AB7}" type="datetime4">
              <a:rPr lang="en-US" sz="900" smtClean="0">
                <a:solidFill>
                  <a:srgbClr val="1E4191"/>
                </a:solidFill>
              </a:rPr>
              <a:pPr algn="r" defTabSz="913048">
                <a:lnSpc>
                  <a:spcPct val="90000"/>
                </a:lnSpc>
                <a:defRPr/>
              </a:pPr>
              <a:t>June 23, 2015</a:t>
            </a:fld>
            <a:endParaRPr lang="en-US" sz="200" dirty="0">
              <a:solidFill>
                <a:srgbClr val="1E4191"/>
              </a:solidFill>
            </a:endParaRPr>
          </a:p>
        </p:txBody>
      </p:sp>
    </p:spTree>
  </p:cSld>
  <p:clrMap bg1="lt1" tx1="dk1" bg2="lt2" tx2="dk2" accent1="accent1" accent2="accent2" accent3="accent3" accent4="accent4" accent5="accent5" accent6="accent6" hlink="hlink" folHlink="folHlink"/>
  <p:sldLayoutIdLst>
    <p:sldLayoutId id="2147493927" r:id="rId1"/>
    <p:sldLayoutId id="2147493881" r:id="rId2"/>
    <p:sldLayoutId id="2147493882" r:id="rId3"/>
    <p:sldLayoutId id="2147493883" r:id="rId4"/>
    <p:sldLayoutId id="2147493884" r:id="rId5"/>
  </p:sldLayoutIdLst>
  <p:timing>
    <p:tnLst>
      <p:par>
        <p:cTn id="1" dur="indefinite" restart="never" nodeType="tmRoot"/>
      </p:par>
    </p:tnLst>
  </p:timing>
  <p:txStyles>
    <p:titleStyle>
      <a:lvl1pPr algn="l" rtl="0" eaLnBrk="0" fontAlgn="base" hangingPunct="0">
        <a:lnSpc>
          <a:spcPct val="90000"/>
        </a:lnSpc>
        <a:spcBef>
          <a:spcPct val="0"/>
        </a:spcBef>
        <a:spcAft>
          <a:spcPct val="0"/>
        </a:spcAft>
        <a:defRPr sz="4000">
          <a:solidFill>
            <a:srgbClr val="1E4191"/>
          </a:solidFill>
          <a:latin typeface="+mj-lt"/>
          <a:ea typeface="+mj-ea"/>
          <a:cs typeface="+mj-cs"/>
        </a:defRPr>
      </a:lvl1pPr>
      <a:lvl2pPr algn="l" rtl="0" eaLnBrk="0" fontAlgn="base" hangingPunct="0">
        <a:lnSpc>
          <a:spcPct val="90000"/>
        </a:lnSpc>
        <a:spcBef>
          <a:spcPct val="0"/>
        </a:spcBef>
        <a:spcAft>
          <a:spcPct val="0"/>
        </a:spcAft>
        <a:defRPr sz="4000">
          <a:solidFill>
            <a:srgbClr val="1E4191"/>
          </a:solidFill>
          <a:latin typeface="GE Inspira Pitch" pitchFamily="34" charset="0"/>
        </a:defRPr>
      </a:lvl2pPr>
      <a:lvl3pPr algn="l" rtl="0" eaLnBrk="0" fontAlgn="base" hangingPunct="0">
        <a:lnSpc>
          <a:spcPct val="90000"/>
        </a:lnSpc>
        <a:spcBef>
          <a:spcPct val="0"/>
        </a:spcBef>
        <a:spcAft>
          <a:spcPct val="0"/>
        </a:spcAft>
        <a:defRPr sz="4000">
          <a:solidFill>
            <a:srgbClr val="1E4191"/>
          </a:solidFill>
          <a:latin typeface="GE Inspira Pitch" pitchFamily="34" charset="0"/>
        </a:defRPr>
      </a:lvl3pPr>
      <a:lvl4pPr algn="l" rtl="0" eaLnBrk="0" fontAlgn="base" hangingPunct="0">
        <a:lnSpc>
          <a:spcPct val="90000"/>
        </a:lnSpc>
        <a:spcBef>
          <a:spcPct val="0"/>
        </a:spcBef>
        <a:spcAft>
          <a:spcPct val="0"/>
        </a:spcAft>
        <a:defRPr sz="4000">
          <a:solidFill>
            <a:srgbClr val="1E4191"/>
          </a:solidFill>
          <a:latin typeface="GE Inspira Pitch" pitchFamily="34" charset="0"/>
        </a:defRPr>
      </a:lvl4pPr>
      <a:lvl5pPr algn="l" rtl="0" eaLnBrk="0" fontAlgn="base" hangingPunct="0">
        <a:lnSpc>
          <a:spcPct val="90000"/>
        </a:lnSpc>
        <a:spcBef>
          <a:spcPct val="0"/>
        </a:spcBef>
        <a:spcAft>
          <a:spcPct val="0"/>
        </a:spcAft>
        <a:defRPr sz="4000">
          <a:solidFill>
            <a:srgbClr val="1E4191"/>
          </a:solidFill>
          <a:latin typeface="GE Inspira Pitch" pitchFamily="34" charset="0"/>
        </a:defRPr>
      </a:lvl5pPr>
      <a:lvl6pPr marL="456523" algn="l" rtl="0" eaLnBrk="1" fontAlgn="base" hangingPunct="1">
        <a:lnSpc>
          <a:spcPct val="90000"/>
        </a:lnSpc>
        <a:spcBef>
          <a:spcPct val="0"/>
        </a:spcBef>
        <a:spcAft>
          <a:spcPct val="0"/>
        </a:spcAft>
        <a:defRPr sz="4000">
          <a:solidFill>
            <a:srgbClr val="1E4191"/>
          </a:solidFill>
          <a:latin typeface="GE Inspira Pitch" pitchFamily="34" charset="0"/>
        </a:defRPr>
      </a:lvl6pPr>
      <a:lvl7pPr marL="913048" algn="l" rtl="0" eaLnBrk="1" fontAlgn="base" hangingPunct="1">
        <a:lnSpc>
          <a:spcPct val="90000"/>
        </a:lnSpc>
        <a:spcBef>
          <a:spcPct val="0"/>
        </a:spcBef>
        <a:spcAft>
          <a:spcPct val="0"/>
        </a:spcAft>
        <a:defRPr sz="4000">
          <a:solidFill>
            <a:srgbClr val="1E4191"/>
          </a:solidFill>
          <a:latin typeface="GE Inspira Pitch" pitchFamily="34" charset="0"/>
        </a:defRPr>
      </a:lvl7pPr>
      <a:lvl8pPr marL="1369572" algn="l" rtl="0" eaLnBrk="1" fontAlgn="base" hangingPunct="1">
        <a:lnSpc>
          <a:spcPct val="90000"/>
        </a:lnSpc>
        <a:spcBef>
          <a:spcPct val="0"/>
        </a:spcBef>
        <a:spcAft>
          <a:spcPct val="0"/>
        </a:spcAft>
        <a:defRPr sz="4000">
          <a:solidFill>
            <a:srgbClr val="1E4191"/>
          </a:solidFill>
          <a:latin typeface="GE Inspira Pitch" pitchFamily="34" charset="0"/>
        </a:defRPr>
      </a:lvl8pPr>
      <a:lvl9pPr marL="1826095" algn="l" rtl="0" eaLnBrk="1" fontAlgn="base" hangingPunct="1">
        <a:lnSpc>
          <a:spcPct val="90000"/>
        </a:lnSpc>
        <a:spcBef>
          <a:spcPct val="0"/>
        </a:spcBef>
        <a:spcAft>
          <a:spcPct val="0"/>
        </a:spcAft>
        <a:defRPr sz="4000">
          <a:solidFill>
            <a:srgbClr val="1E4191"/>
          </a:solidFill>
          <a:latin typeface="GE Inspira Pitch" pitchFamily="34" charset="0"/>
        </a:defRPr>
      </a:lvl9pPr>
    </p:titleStyle>
    <p:bodyStyle>
      <a:lvl1pPr marL="339725" indent="-339725" algn="l" rtl="0" eaLnBrk="0" fontAlgn="base" hangingPunct="0">
        <a:lnSpc>
          <a:spcPct val="90000"/>
        </a:lnSpc>
        <a:spcBef>
          <a:spcPct val="50000"/>
        </a:spcBef>
        <a:spcAft>
          <a:spcPct val="0"/>
        </a:spcAft>
        <a:buClr>
          <a:srgbClr val="004880"/>
        </a:buClr>
        <a:defRPr sz="3200">
          <a:solidFill>
            <a:srgbClr val="1E4191"/>
          </a:solidFill>
          <a:latin typeface="+mn-lt"/>
          <a:ea typeface="+mn-ea"/>
          <a:cs typeface="+mn-cs"/>
        </a:defRPr>
      </a:lvl1pPr>
      <a:lvl2pPr marL="338138" indent="-336550" algn="l" rtl="0" eaLnBrk="0" fontAlgn="base" hangingPunct="0">
        <a:lnSpc>
          <a:spcPct val="90000"/>
        </a:lnSpc>
        <a:spcBef>
          <a:spcPct val="30000"/>
        </a:spcBef>
        <a:spcAft>
          <a:spcPct val="0"/>
        </a:spcAft>
        <a:buClr>
          <a:srgbClr val="004880"/>
        </a:buClr>
        <a:buFont typeface="GE Inspira Pitch" pitchFamily="34" charset="0"/>
        <a:buChar char="•"/>
        <a:defRPr sz="3200">
          <a:solidFill>
            <a:srgbClr val="1E4191"/>
          </a:solidFill>
          <a:latin typeface="+mn-lt"/>
        </a:defRPr>
      </a:lvl2pPr>
      <a:lvl3pPr marL="741363" indent="-285750" algn="l" rtl="0" eaLnBrk="0" fontAlgn="base" hangingPunct="0">
        <a:lnSpc>
          <a:spcPct val="90000"/>
        </a:lnSpc>
        <a:spcBef>
          <a:spcPct val="20000"/>
        </a:spcBef>
        <a:spcAft>
          <a:spcPct val="0"/>
        </a:spcAft>
        <a:buClr>
          <a:srgbClr val="004880"/>
        </a:buClr>
        <a:buChar char="–"/>
        <a:defRPr sz="3200">
          <a:solidFill>
            <a:srgbClr val="1E4191"/>
          </a:solidFill>
          <a:latin typeface="+mn-lt"/>
        </a:defRPr>
      </a:lvl3pPr>
      <a:lvl4pPr marL="1143000" indent="-284163" algn="l" rtl="0" eaLnBrk="0" fontAlgn="base" hangingPunct="0">
        <a:lnSpc>
          <a:spcPct val="90000"/>
        </a:lnSpc>
        <a:spcBef>
          <a:spcPct val="10000"/>
        </a:spcBef>
        <a:spcAft>
          <a:spcPct val="0"/>
        </a:spcAft>
        <a:buClr>
          <a:srgbClr val="004880"/>
        </a:buClr>
        <a:buChar char="–"/>
        <a:defRPr sz="3200">
          <a:solidFill>
            <a:srgbClr val="1E4191"/>
          </a:solidFill>
          <a:latin typeface="+mn-lt"/>
        </a:defRPr>
      </a:lvl4pPr>
      <a:lvl5pPr marL="1543050" indent="-282575" algn="l" rtl="0" eaLnBrk="0" fontAlgn="base" hangingPunct="0">
        <a:lnSpc>
          <a:spcPct val="90000"/>
        </a:lnSpc>
        <a:spcBef>
          <a:spcPct val="0"/>
        </a:spcBef>
        <a:spcAft>
          <a:spcPct val="0"/>
        </a:spcAft>
        <a:buClr>
          <a:srgbClr val="004880"/>
        </a:buClr>
        <a:buChar char="–"/>
        <a:defRPr sz="3200">
          <a:solidFill>
            <a:srgbClr val="1E4191"/>
          </a:solidFill>
          <a:latin typeface="+mn-lt"/>
        </a:defRPr>
      </a:lvl5pPr>
      <a:lvl6pPr marL="2000462" indent="-285327" algn="l" rtl="0" eaLnBrk="1" fontAlgn="base" hangingPunct="1">
        <a:lnSpc>
          <a:spcPct val="90000"/>
        </a:lnSpc>
        <a:spcBef>
          <a:spcPct val="0"/>
        </a:spcBef>
        <a:spcAft>
          <a:spcPct val="0"/>
        </a:spcAft>
        <a:buClr>
          <a:srgbClr val="004880"/>
        </a:buClr>
        <a:buChar char="–"/>
        <a:defRPr sz="3200">
          <a:solidFill>
            <a:srgbClr val="1E4191"/>
          </a:solidFill>
          <a:latin typeface="+mn-lt"/>
        </a:defRPr>
      </a:lvl6pPr>
      <a:lvl7pPr marL="2456985" indent="-285327" algn="l" rtl="0" eaLnBrk="1" fontAlgn="base" hangingPunct="1">
        <a:lnSpc>
          <a:spcPct val="90000"/>
        </a:lnSpc>
        <a:spcBef>
          <a:spcPct val="0"/>
        </a:spcBef>
        <a:spcAft>
          <a:spcPct val="0"/>
        </a:spcAft>
        <a:buClr>
          <a:srgbClr val="004880"/>
        </a:buClr>
        <a:buChar char="–"/>
        <a:defRPr sz="3200">
          <a:solidFill>
            <a:srgbClr val="1E4191"/>
          </a:solidFill>
          <a:latin typeface="+mn-lt"/>
        </a:defRPr>
      </a:lvl7pPr>
      <a:lvl8pPr marL="2913510" indent="-285327" algn="l" rtl="0" eaLnBrk="1" fontAlgn="base" hangingPunct="1">
        <a:lnSpc>
          <a:spcPct val="90000"/>
        </a:lnSpc>
        <a:spcBef>
          <a:spcPct val="0"/>
        </a:spcBef>
        <a:spcAft>
          <a:spcPct val="0"/>
        </a:spcAft>
        <a:buClr>
          <a:srgbClr val="004880"/>
        </a:buClr>
        <a:buChar char="–"/>
        <a:defRPr sz="3200">
          <a:solidFill>
            <a:srgbClr val="1E4191"/>
          </a:solidFill>
          <a:latin typeface="+mn-lt"/>
        </a:defRPr>
      </a:lvl8pPr>
      <a:lvl9pPr marL="3370034" indent="-285327" algn="l" rtl="0" eaLnBrk="1" fontAlgn="base" hangingPunct="1">
        <a:lnSpc>
          <a:spcPct val="90000"/>
        </a:lnSpc>
        <a:spcBef>
          <a:spcPct val="0"/>
        </a:spcBef>
        <a:spcAft>
          <a:spcPct val="0"/>
        </a:spcAft>
        <a:buClr>
          <a:srgbClr val="004880"/>
        </a:buClr>
        <a:buChar char="–"/>
        <a:defRPr sz="3200">
          <a:solidFill>
            <a:srgbClr val="1E4191"/>
          </a:solidFill>
          <a:latin typeface="+mn-lt"/>
        </a:defRPr>
      </a:lvl9pPr>
    </p:bodyStyle>
    <p:otherStyle>
      <a:defPPr>
        <a:defRPr lang="en-US"/>
      </a:defPPr>
      <a:lvl1pPr marL="0" algn="l" defTabSz="913048" rtl="0" eaLnBrk="1" latinLnBrk="0" hangingPunct="1">
        <a:defRPr sz="1800" kern="1200">
          <a:solidFill>
            <a:schemeClr val="tx1"/>
          </a:solidFill>
          <a:latin typeface="+mn-lt"/>
          <a:ea typeface="+mn-ea"/>
          <a:cs typeface="+mn-cs"/>
        </a:defRPr>
      </a:lvl1pPr>
      <a:lvl2pPr marL="456523" algn="l" defTabSz="913048" rtl="0" eaLnBrk="1" latinLnBrk="0" hangingPunct="1">
        <a:defRPr sz="1800" kern="1200">
          <a:solidFill>
            <a:schemeClr val="tx1"/>
          </a:solidFill>
          <a:latin typeface="+mn-lt"/>
          <a:ea typeface="+mn-ea"/>
          <a:cs typeface="+mn-cs"/>
        </a:defRPr>
      </a:lvl2pPr>
      <a:lvl3pPr marL="913048" algn="l" defTabSz="913048" rtl="0" eaLnBrk="1" latinLnBrk="0" hangingPunct="1">
        <a:defRPr sz="1800" kern="1200">
          <a:solidFill>
            <a:schemeClr val="tx1"/>
          </a:solidFill>
          <a:latin typeface="+mn-lt"/>
          <a:ea typeface="+mn-ea"/>
          <a:cs typeface="+mn-cs"/>
        </a:defRPr>
      </a:lvl3pPr>
      <a:lvl4pPr marL="1369572" algn="l" defTabSz="913048" rtl="0" eaLnBrk="1" latinLnBrk="0" hangingPunct="1">
        <a:defRPr sz="1800" kern="1200">
          <a:solidFill>
            <a:schemeClr val="tx1"/>
          </a:solidFill>
          <a:latin typeface="+mn-lt"/>
          <a:ea typeface="+mn-ea"/>
          <a:cs typeface="+mn-cs"/>
        </a:defRPr>
      </a:lvl4pPr>
      <a:lvl5pPr marL="1826095" algn="l" defTabSz="913048" rtl="0" eaLnBrk="1" latinLnBrk="0" hangingPunct="1">
        <a:defRPr sz="1800" kern="1200">
          <a:solidFill>
            <a:schemeClr val="tx1"/>
          </a:solidFill>
          <a:latin typeface="+mn-lt"/>
          <a:ea typeface="+mn-ea"/>
          <a:cs typeface="+mn-cs"/>
        </a:defRPr>
      </a:lvl5pPr>
      <a:lvl6pPr marL="2282618" algn="l" defTabSz="913048" rtl="0" eaLnBrk="1" latinLnBrk="0" hangingPunct="1">
        <a:defRPr sz="1800" kern="1200">
          <a:solidFill>
            <a:schemeClr val="tx1"/>
          </a:solidFill>
          <a:latin typeface="+mn-lt"/>
          <a:ea typeface="+mn-ea"/>
          <a:cs typeface="+mn-cs"/>
        </a:defRPr>
      </a:lvl6pPr>
      <a:lvl7pPr marL="2739143" algn="l" defTabSz="913048" rtl="0" eaLnBrk="1" latinLnBrk="0" hangingPunct="1">
        <a:defRPr sz="1800" kern="1200">
          <a:solidFill>
            <a:schemeClr val="tx1"/>
          </a:solidFill>
          <a:latin typeface="+mn-lt"/>
          <a:ea typeface="+mn-ea"/>
          <a:cs typeface="+mn-cs"/>
        </a:defRPr>
      </a:lvl7pPr>
      <a:lvl8pPr marL="3195661" algn="l" defTabSz="913048" rtl="0" eaLnBrk="1" latinLnBrk="0" hangingPunct="1">
        <a:defRPr sz="1800" kern="1200">
          <a:solidFill>
            <a:schemeClr val="tx1"/>
          </a:solidFill>
          <a:latin typeface="+mn-lt"/>
          <a:ea typeface="+mn-ea"/>
          <a:cs typeface="+mn-cs"/>
        </a:defRPr>
      </a:lvl8pPr>
      <a:lvl9pPr marL="3652190" algn="l" defTabSz="913048"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342900" y="280988"/>
            <a:ext cx="8459788" cy="998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smtClean="0"/>
              <a:t>Click to edit Master title style</a:t>
            </a:r>
          </a:p>
        </p:txBody>
      </p:sp>
      <p:sp>
        <p:nvSpPr>
          <p:cNvPr id="16387" name="Rectangle 3"/>
          <p:cNvSpPr>
            <a:spLocks noGrp="1" noChangeArrowheads="1"/>
          </p:cNvSpPr>
          <p:nvPr>
            <p:ph type="body" idx="1"/>
          </p:nvPr>
        </p:nvSpPr>
        <p:spPr bwMode="auto">
          <a:xfrm>
            <a:off x="342900" y="1727200"/>
            <a:ext cx="8459788" cy="423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6388" name="Picture 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19088" y="6278563"/>
            <a:ext cx="1600200"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Text Box 5"/>
          <p:cNvSpPr txBox="1">
            <a:spLocks noChangeArrowheads="1"/>
          </p:cNvSpPr>
          <p:nvPr/>
        </p:nvSpPr>
        <p:spPr bwMode="auto">
          <a:xfrm>
            <a:off x="5426075" y="6369050"/>
            <a:ext cx="3471863" cy="344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7" tIns="45714" rIns="91427" bIns="45714">
            <a:spAutoFit/>
          </a:bodyPr>
          <a:lstStyle>
            <a:lvl1pPr>
              <a:defRPr sz="3200">
                <a:solidFill>
                  <a:schemeClr val="tx1"/>
                </a:solidFill>
                <a:latin typeface="GE Inspira Pitch" pitchFamily="34" charset="0"/>
              </a:defRPr>
            </a:lvl1pPr>
            <a:lvl2pPr marL="742950" indent="-285750">
              <a:defRPr sz="3200">
                <a:solidFill>
                  <a:schemeClr val="tx1"/>
                </a:solidFill>
                <a:latin typeface="GE Inspira Pitch" pitchFamily="34" charset="0"/>
              </a:defRPr>
            </a:lvl2pPr>
            <a:lvl3pPr marL="1143000" indent="-228600">
              <a:defRPr sz="3200">
                <a:solidFill>
                  <a:schemeClr val="tx1"/>
                </a:solidFill>
                <a:latin typeface="GE Inspira Pitch" pitchFamily="34" charset="0"/>
              </a:defRPr>
            </a:lvl3pPr>
            <a:lvl4pPr marL="1600200" indent="-228600">
              <a:defRPr sz="3200">
                <a:solidFill>
                  <a:schemeClr val="tx1"/>
                </a:solidFill>
                <a:latin typeface="GE Inspira Pitch" pitchFamily="34" charset="0"/>
              </a:defRPr>
            </a:lvl4pPr>
            <a:lvl5pPr marL="2057400" indent="-228600">
              <a:defRPr sz="3200">
                <a:solidFill>
                  <a:schemeClr val="tx1"/>
                </a:solidFill>
                <a:latin typeface="GE Inspira Pitch" pitchFamily="34" charset="0"/>
              </a:defRPr>
            </a:lvl5pPr>
            <a:lvl6pPr marL="2514600" indent="-228600" eaLnBrk="0" fontAlgn="base" hangingPunct="0">
              <a:spcBef>
                <a:spcPct val="0"/>
              </a:spcBef>
              <a:spcAft>
                <a:spcPct val="0"/>
              </a:spcAft>
              <a:defRPr sz="3200">
                <a:solidFill>
                  <a:schemeClr val="tx1"/>
                </a:solidFill>
                <a:latin typeface="GE Inspira Pitch" pitchFamily="34" charset="0"/>
              </a:defRPr>
            </a:lvl6pPr>
            <a:lvl7pPr marL="2971800" indent="-228600" eaLnBrk="0" fontAlgn="base" hangingPunct="0">
              <a:spcBef>
                <a:spcPct val="0"/>
              </a:spcBef>
              <a:spcAft>
                <a:spcPct val="0"/>
              </a:spcAft>
              <a:defRPr sz="3200">
                <a:solidFill>
                  <a:schemeClr val="tx1"/>
                </a:solidFill>
                <a:latin typeface="GE Inspira Pitch" pitchFamily="34" charset="0"/>
              </a:defRPr>
            </a:lvl7pPr>
            <a:lvl8pPr marL="3429000" indent="-228600" eaLnBrk="0" fontAlgn="base" hangingPunct="0">
              <a:spcBef>
                <a:spcPct val="0"/>
              </a:spcBef>
              <a:spcAft>
                <a:spcPct val="0"/>
              </a:spcAft>
              <a:defRPr sz="3200">
                <a:solidFill>
                  <a:schemeClr val="tx1"/>
                </a:solidFill>
                <a:latin typeface="GE Inspira Pitch" pitchFamily="34" charset="0"/>
              </a:defRPr>
            </a:lvl8pPr>
            <a:lvl9pPr marL="3886200" indent="-228600" eaLnBrk="0" fontAlgn="base" hangingPunct="0">
              <a:spcBef>
                <a:spcPct val="0"/>
              </a:spcBef>
              <a:spcAft>
                <a:spcPct val="0"/>
              </a:spcAft>
              <a:defRPr sz="3200">
                <a:solidFill>
                  <a:schemeClr val="tx1"/>
                </a:solidFill>
                <a:latin typeface="GE Inspira Pitch" pitchFamily="34" charset="0"/>
              </a:defRPr>
            </a:lvl9pPr>
          </a:lstStyle>
          <a:p>
            <a:pPr algn="r" eaLnBrk="0" hangingPunct="0">
              <a:lnSpc>
                <a:spcPct val="90000"/>
              </a:lnSpc>
              <a:defRPr/>
            </a:pPr>
            <a:fld id="{00D1454E-3908-46E0-B75C-9BD23C22E1D9}" type="slidenum">
              <a:rPr lang="en-US" sz="900" smtClean="0">
                <a:solidFill>
                  <a:srgbClr val="1E4191"/>
                </a:solidFill>
              </a:rPr>
              <a:pPr algn="r" eaLnBrk="0" hangingPunct="0">
                <a:lnSpc>
                  <a:spcPct val="90000"/>
                </a:lnSpc>
                <a:defRPr/>
              </a:pPr>
              <a:t>‹#›</a:t>
            </a:fld>
            <a:endParaRPr lang="en-GB" sz="900" dirty="0" smtClean="0">
              <a:solidFill>
                <a:srgbClr val="1E4191"/>
              </a:solidFill>
            </a:endParaRPr>
          </a:p>
          <a:p>
            <a:pPr algn="r" eaLnBrk="0" hangingPunct="0">
              <a:lnSpc>
                <a:spcPct val="90000"/>
              </a:lnSpc>
              <a:defRPr/>
            </a:pPr>
            <a:r>
              <a:rPr lang="en-GB" sz="900" dirty="0" smtClean="0">
                <a:solidFill>
                  <a:srgbClr val="1E4191"/>
                </a:solidFill>
              </a:rPr>
              <a:t>Thursday, February 10, 2011</a:t>
            </a:r>
            <a:endParaRPr lang="en-US" sz="900" dirty="0" smtClean="0">
              <a:solidFill>
                <a:srgbClr val="1E4191"/>
              </a:solidFill>
            </a:endParaRPr>
          </a:p>
        </p:txBody>
      </p:sp>
      <p:sp>
        <p:nvSpPr>
          <p:cNvPr id="1030" name="CONFIDENTIAL" descr="CONFIDENTIAL_TAG_0xFFEE"/>
          <p:cNvSpPr txBox="1">
            <a:spLocks noChangeArrowheads="1"/>
          </p:cNvSpPr>
          <p:nvPr userDrawn="1"/>
        </p:nvSpPr>
        <p:spPr bwMode="auto">
          <a:xfrm>
            <a:off x="2193925" y="6473825"/>
            <a:ext cx="4745038" cy="214313"/>
          </a:xfrm>
          <a:prstGeom prst="rect">
            <a:avLst/>
          </a:prstGeom>
          <a:noFill/>
          <a:ln>
            <a:noFill/>
          </a:ln>
          <a:effectLst/>
          <a:extLst>
            <a:ext uri="{909E8E84-426E-40DD-AFC4-6F175D3DCCD1}">
              <a14:hiddenFill xmlns:a14="http://schemas.microsoft.com/office/drawing/2010/main">
                <a:solidFill>
                  <a:srgbClr val="711371"/>
                </a:solidFill>
              </a14:hiddenFill>
            </a:ext>
            <a:ext uri="{91240B29-F687-4F45-9708-019B960494DF}">
              <a14:hiddenLine xmlns:a14="http://schemas.microsoft.com/office/drawing/2010/main" w="9525">
                <a:solidFill>
                  <a:srgbClr val="1E419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7" tIns="45714" rIns="91427" bIns="45714"/>
          <a:lstStyle>
            <a:lvl1pPr>
              <a:defRPr sz="3200">
                <a:solidFill>
                  <a:schemeClr val="tx1"/>
                </a:solidFill>
                <a:latin typeface="GE Inspira Pitch" pitchFamily="34" charset="0"/>
              </a:defRPr>
            </a:lvl1pPr>
            <a:lvl2pPr marL="742950" indent="-285750">
              <a:defRPr sz="3200">
                <a:solidFill>
                  <a:schemeClr val="tx1"/>
                </a:solidFill>
                <a:latin typeface="GE Inspira Pitch" pitchFamily="34" charset="0"/>
              </a:defRPr>
            </a:lvl2pPr>
            <a:lvl3pPr marL="1143000" indent="-228600">
              <a:defRPr sz="3200">
                <a:solidFill>
                  <a:schemeClr val="tx1"/>
                </a:solidFill>
                <a:latin typeface="GE Inspira Pitch" pitchFamily="34" charset="0"/>
              </a:defRPr>
            </a:lvl3pPr>
            <a:lvl4pPr marL="1600200" indent="-228600">
              <a:defRPr sz="3200">
                <a:solidFill>
                  <a:schemeClr val="tx1"/>
                </a:solidFill>
                <a:latin typeface="GE Inspira Pitch" pitchFamily="34" charset="0"/>
              </a:defRPr>
            </a:lvl4pPr>
            <a:lvl5pPr marL="2057400" indent="-228600">
              <a:defRPr sz="3200">
                <a:solidFill>
                  <a:schemeClr val="tx1"/>
                </a:solidFill>
                <a:latin typeface="GE Inspira Pitch" pitchFamily="34" charset="0"/>
              </a:defRPr>
            </a:lvl5pPr>
            <a:lvl6pPr marL="2514600" indent="-228600" eaLnBrk="0" fontAlgn="base" hangingPunct="0">
              <a:spcBef>
                <a:spcPct val="0"/>
              </a:spcBef>
              <a:spcAft>
                <a:spcPct val="0"/>
              </a:spcAft>
              <a:defRPr sz="3200">
                <a:solidFill>
                  <a:schemeClr val="tx1"/>
                </a:solidFill>
                <a:latin typeface="GE Inspira Pitch" pitchFamily="34" charset="0"/>
              </a:defRPr>
            </a:lvl6pPr>
            <a:lvl7pPr marL="2971800" indent="-228600" eaLnBrk="0" fontAlgn="base" hangingPunct="0">
              <a:spcBef>
                <a:spcPct val="0"/>
              </a:spcBef>
              <a:spcAft>
                <a:spcPct val="0"/>
              </a:spcAft>
              <a:defRPr sz="3200">
                <a:solidFill>
                  <a:schemeClr val="tx1"/>
                </a:solidFill>
                <a:latin typeface="GE Inspira Pitch" pitchFamily="34" charset="0"/>
              </a:defRPr>
            </a:lvl7pPr>
            <a:lvl8pPr marL="3429000" indent="-228600" eaLnBrk="0" fontAlgn="base" hangingPunct="0">
              <a:spcBef>
                <a:spcPct val="0"/>
              </a:spcBef>
              <a:spcAft>
                <a:spcPct val="0"/>
              </a:spcAft>
              <a:defRPr sz="3200">
                <a:solidFill>
                  <a:schemeClr val="tx1"/>
                </a:solidFill>
                <a:latin typeface="GE Inspira Pitch" pitchFamily="34" charset="0"/>
              </a:defRPr>
            </a:lvl8pPr>
            <a:lvl9pPr marL="3886200" indent="-228600" eaLnBrk="0" fontAlgn="base" hangingPunct="0">
              <a:spcBef>
                <a:spcPct val="0"/>
              </a:spcBef>
              <a:spcAft>
                <a:spcPct val="0"/>
              </a:spcAft>
              <a:defRPr sz="3200">
                <a:solidFill>
                  <a:schemeClr val="tx1"/>
                </a:solidFill>
                <a:latin typeface="GE Inspira Pitch" pitchFamily="34" charset="0"/>
              </a:defRPr>
            </a:lvl9pPr>
          </a:lstStyle>
          <a:p>
            <a:pPr algn="ctr" eaLnBrk="0" hangingPunct="0">
              <a:lnSpc>
                <a:spcPct val="90000"/>
              </a:lnSpc>
              <a:defRPr/>
            </a:pPr>
            <a:r>
              <a:rPr lang="en-US" sz="900" dirty="0" smtClean="0">
                <a:solidFill>
                  <a:srgbClr val="1E4191"/>
                </a:solidFill>
              </a:rPr>
              <a:t>GE Confidential - Distribute to authorized individuals only.</a:t>
            </a:r>
            <a:endParaRPr lang="sq-AL" sz="900" smtClean="0">
              <a:solidFill>
                <a:srgbClr val="1E4191"/>
              </a:solidFill>
            </a:endParaRPr>
          </a:p>
        </p:txBody>
      </p:sp>
    </p:spTree>
  </p:cSld>
  <p:clrMap bg1="lt1" tx1="dk1" bg2="lt2" tx2="dk2" accent1="accent1" accent2="accent2" accent3="accent3" accent4="accent4" accent5="accent5" accent6="accent6" hlink="hlink" folHlink="folHlink"/>
  <p:sldLayoutIdLst>
    <p:sldLayoutId id="2147493928" r:id="rId1"/>
    <p:sldLayoutId id="2147493885" r:id="rId2"/>
    <p:sldLayoutId id="2147493886" r:id="rId3"/>
    <p:sldLayoutId id="2147493887" r:id="rId4"/>
    <p:sldLayoutId id="2147493888" r:id="rId5"/>
    <p:sldLayoutId id="2147493889" r:id="rId6"/>
    <p:sldLayoutId id="2147493890" r:id="rId7"/>
    <p:sldLayoutId id="2147493891" r:id="rId8"/>
    <p:sldLayoutId id="2147493892" r:id="rId9"/>
    <p:sldLayoutId id="2147493893" r:id="rId10"/>
    <p:sldLayoutId id="2147493894" r:id="rId11"/>
  </p:sldLayoutIdLst>
  <p:txStyles>
    <p:titleStyle>
      <a:lvl1pPr algn="l" rtl="0" eaLnBrk="0" fontAlgn="base" hangingPunct="0">
        <a:lnSpc>
          <a:spcPct val="90000"/>
        </a:lnSpc>
        <a:spcBef>
          <a:spcPct val="0"/>
        </a:spcBef>
        <a:spcAft>
          <a:spcPct val="0"/>
        </a:spcAft>
        <a:defRPr sz="4000">
          <a:solidFill>
            <a:srgbClr val="1E4191"/>
          </a:solidFill>
          <a:latin typeface="+mj-lt"/>
          <a:ea typeface="+mj-ea"/>
          <a:cs typeface="+mj-cs"/>
        </a:defRPr>
      </a:lvl1pPr>
      <a:lvl2pPr algn="l" rtl="0" eaLnBrk="0" fontAlgn="base" hangingPunct="0">
        <a:lnSpc>
          <a:spcPct val="90000"/>
        </a:lnSpc>
        <a:spcBef>
          <a:spcPct val="0"/>
        </a:spcBef>
        <a:spcAft>
          <a:spcPct val="0"/>
        </a:spcAft>
        <a:defRPr sz="4000">
          <a:solidFill>
            <a:srgbClr val="1E4191"/>
          </a:solidFill>
          <a:latin typeface="GE Inspira Pitch" pitchFamily="34" charset="0"/>
        </a:defRPr>
      </a:lvl2pPr>
      <a:lvl3pPr algn="l" rtl="0" eaLnBrk="0" fontAlgn="base" hangingPunct="0">
        <a:lnSpc>
          <a:spcPct val="90000"/>
        </a:lnSpc>
        <a:spcBef>
          <a:spcPct val="0"/>
        </a:spcBef>
        <a:spcAft>
          <a:spcPct val="0"/>
        </a:spcAft>
        <a:defRPr sz="4000">
          <a:solidFill>
            <a:srgbClr val="1E4191"/>
          </a:solidFill>
          <a:latin typeface="GE Inspira Pitch" pitchFamily="34" charset="0"/>
        </a:defRPr>
      </a:lvl3pPr>
      <a:lvl4pPr algn="l" rtl="0" eaLnBrk="0" fontAlgn="base" hangingPunct="0">
        <a:lnSpc>
          <a:spcPct val="90000"/>
        </a:lnSpc>
        <a:spcBef>
          <a:spcPct val="0"/>
        </a:spcBef>
        <a:spcAft>
          <a:spcPct val="0"/>
        </a:spcAft>
        <a:defRPr sz="4000">
          <a:solidFill>
            <a:srgbClr val="1E4191"/>
          </a:solidFill>
          <a:latin typeface="GE Inspira Pitch" pitchFamily="34" charset="0"/>
        </a:defRPr>
      </a:lvl4pPr>
      <a:lvl5pPr algn="l" rtl="0" eaLnBrk="0" fontAlgn="base" hangingPunct="0">
        <a:lnSpc>
          <a:spcPct val="90000"/>
        </a:lnSpc>
        <a:spcBef>
          <a:spcPct val="0"/>
        </a:spcBef>
        <a:spcAft>
          <a:spcPct val="0"/>
        </a:spcAft>
        <a:defRPr sz="4000">
          <a:solidFill>
            <a:srgbClr val="1E4191"/>
          </a:solidFill>
          <a:latin typeface="GE Inspira Pitch" pitchFamily="34" charset="0"/>
        </a:defRPr>
      </a:lvl5pPr>
      <a:lvl6pPr marL="457138" algn="l" rtl="0" fontAlgn="base">
        <a:lnSpc>
          <a:spcPct val="90000"/>
        </a:lnSpc>
        <a:spcBef>
          <a:spcPct val="0"/>
        </a:spcBef>
        <a:spcAft>
          <a:spcPct val="0"/>
        </a:spcAft>
        <a:defRPr sz="4000">
          <a:solidFill>
            <a:srgbClr val="1E4191"/>
          </a:solidFill>
          <a:latin typeface="GE Inspira Pitch" pitchFamily="34" charset="0"/>
        </a:defRPr>
      </a:lvl6pPr>
      <a:lvl7pPr marL="914277" algn="l" rtl="0" fontAlgn="base">
        <a:lnSpc>
          <a:spcPct val="90000"/>
        </a:lnSpc>
        <a:spcBef>
          <a:spcPct val="0"/>
        </a:spcBef>
        <a:spcAft>
          <a:spcPct val="0"/>
        </a:spcAft>
        <a:defRPr sz="4000">
          <a:solidFill>
            <a:srgbClr val="1E4191"/>
          </a:solidFill>
          <a:latin typeface="GE Inspira Pitch" pitchFamily="34" charset="0"/>
        </a:defRPr>
      </a:lvl7pPr>
      <a:lvl8pPr marL="1371415" algn="l" rtl="0" fontAlgn="base">
        <a:lnSpc>
          <a:spcPct val="90000"/>
        </a:lnSpc>
        <a:spcBef>
          <a:spcPct val="0"/>
        </a:spcBef>
        <a:spcAft>
          <a:spcPct val="0"/>
        </a:spcAft>
        <a:defRPr sz="4000">
          <a:solidFill>
            <a:srgbClr val="1E4191"/>
          </a:solidFill>
          <a:latin typeface="GE Inspira Pitch" pitchFamily="34" charset="0"/>
        </a:defRPr>
      </a:lvl8pPr>
      <a:lvl9pPr marL="1828554" algn="l" rtl="0" fontAlgn="base">
        <a:lnSpc>
          <a:spcPct val="90000"/>
        </a:lnSpc>
        <a:spcBef>
          <a:spcPct val="0"/>
        </a:spcBef>
        <a:spcAft>
          <a:spcPct val="0"/>
        </a:spcAft>
        <a:defRPr sz="4000">
          <a:solidFill>
            <a:srgbClr val="1E4191"/>
          </a:solidFill>
          <a:latin typeface="GE Inspira Pitch" pitchFamily="34" charset="0"/>
        </a:defRPr>
      </a:lvl9pPr>
    </p:titleStyle>
    <p:bodyStyle>
      <a:lvl1pPr marL="341313" indent="-341313" algn="l" rtl="0" eaLnBrk="0" fontAlgn="base" hangingPunct="0">
        <a:lnSpc>
          <a:spcPct val="90000"/>
        </a:lnSpc>
        <a:spcBef>
          <a:spcPct val="50000"/>
        </a:spcBef>
        <a:spcAft>
          <a:spcPct val="0"/>
        </a:spcAft>
        <a:buClr>
          <a:srgbClr val="004880"/>
        </a:buClr>
        <a:defRPr sz="3200">
          <a:solidFill>
            <a:srgbClr val="1E4191"/>
          </a:solidFill>
          <a:latin typeface="+mn-lt"/>
          <a:ea typeface="+mn-ea"/>
          <a:cs typeface="+mn-cs"/>
        </a:defRPr>
      </a:lvl1pPr>
      <a:lvl2pPr marL="339725" indent="-338138" algn="l" rtl="0" eaLnBrk="0" fontAlgn="base" hangingPunct="0">
        <a:lnSpc>
          <a:spcPct val="90000"/>
        </a:lnSpc>
        <a:spcBef>
          <a:spcPct val="30000"/>
        </a:spcBef>
        <a:spcAft>
          <a:spcPct val="0"/>
        </a:spcAft>
        <a:buClr>
          <a:srgbClr val="004880"/>
        </a:buClr>
        <a:buFont typeface="GE Inspira Pitch" pitchFamily="34" charset="0"/>
        <a:buChar char="•"/>
        <a:defRPr sz="3200">
          <a:solidFill>
            <a:srgbClr val="1E4191"/>
          </a:solidFill>
          <a:latin typeface="+mn-lt"/>
        </a:defRPr>
      </a:lvl2pPr>
      <a:lvl3pPr marL="742950" indent="-287338" algn="l" rtl="0" eaLnBrk="0" fontAlgn="base" hangingPunct="0">
        <a:lnSpc>
          <a:spcPct val="90000"/>
        </a:lnSpc>
        <a:spcBef>
          <a:spcPct val="20000"/>
        </a:spcBef>
        <a:spcAft>
          <a:spcPct val="0"/>
        </a:spcAft>
        <a:buClr>
          <a:srgbClr val="004880"/>
        </a:buClr>
        <a:buChar char="–"/>
        <a:defRPr sz="3200">
          <a:solidFill>
            <a:srgbClr val="1E4191"/>
          </a:solidFill>
          <a:latin typeface="+mn-lt"/>
        </a:defRPr>
      </a:lvl3pPr>
      <a:lvl4pPr marL="1144588" indent="-285750" algn="l" rtl="0" eaLnBrk="0" fontAlgn="base" hangingPunct="0">
        <a:lnSpc>
          <a:spcPct val="90000"/>
        </a:lnSpc>
        <a:spcBef>
          <a:spcPct val="10000"/>
        </a:spcBef>
        <a:spcAft>
          <a:spcPct val="0"/>
        </a:spcAft>
        <a:buClr>
          <a:srgbClr val="004880"/>
        </a:buClr>
        <a:buChar char="–"/>
        <a:defRPr sz="3200">
          <a:solidFill>
            <a:srgbClr val="1E4191"/>
          </a:solidFill>
          <a:latin typeface="+mn-lt"/>
        </a:defRPr>
      </a:lvl4pPr>
      <a:lvl5pPr marL="1544638" indent="-284163" algn="l" rtl="0" eaLnBrk="0" fontAlgn="base" hangingPunct="0">
        <a:lnSpc>
          <a:spcPct val="90000"/>
        </a:lnSpc>
        <a:spcBef>
          <a:spcPct val="0"/>
        </a:spcBef>
        <a:spcAft>
          <a:spcPct val="0"/>
        </a:spcAft>
        <a:buClr>
          <a:srgbClr val="004880"/>
        </a:buClr>
        <a:buChar char="–"/>
        <a:defRPr sz="3200">
          <a:solidFill>
            <a:srgbClr val="1E4191"/>
          </a:solidFill>
          <a:latin typeface="+mn-lt"/>
        </a:defRPr>
      </a:lvl5pPr>
      <a:lvl6pPr marL="2003155" indent="-285711" algn="l" rtl="0" fontAlgn="base">
        <a:lnSpc>
          <a:spcPct val="90000"/>
        </a:lnSpc>
        <a:spcBef>
          <a:spcPct val="0"/>
        </a:spcBef>
        <a:spcAft>
          <a:spcPct val="0"/>
        </a:spcAft>
        <a:buClr>
          <a:srgbClr val="004880"/>
        </a:buClr>
        <a:buChar char="–"/>
        <a:defRPr sz="3200">
          <a:solidFill>
            <a:srgbClr val="1E4191"/>
          </a:solidFill>
          <a:latin typeface="+mn-lt"/>
        </a:defRPr>
      </a:lvl6pPr>
      <a:lvl7pPr marL="2460294" indent="-285711" algn="l" rtl="0" fontAlgn="base">
        <a:lnSpc>
          <a:spcPct val="90000"/>
        </a:lnSpc>
        <a:spcBef>
          <a:spcPct val="0"/>
        </a:spcBef>
        <a:spcAft>
          <a:spcPct val="0"/>
        </a:spcAft>
        <a:buClr>
          <a:srgbClr val="004880"/>
        </a:buClr>
        <a:buChar char="–"/>
        <a:defRPr sz="3200">
          <a:solidFill>
            <a:srgbClr val="1E4191"/>
          </a:solidFill>
          <a:latin typeface="+mn-lt"/>
        </a:defRPr>
      </a:lvl7pPr>
      <a:lvl8pPr marL="2917432" indent="-285711" algn="l" rtl="0" fontAlgn="base">
        <a:lnSpc>
          <a:spcPct val="90000"/>
        </a:lnSpc>
        <a:spcBef>
          <a:spcPct val="0"/>
        </a:spcBef>
        <a:spcAft>
          <a:spcPct val="0"/>
        </a:spcAft>
        <a:buClr>
          <a:srgbClr val="004880"/>
        </a:buClr>
        <a:buChar char="–"/>
        <a:defRPr sz="3200">
          <a:solidFill>
            <a:srgbClr val="1E4191"/>
          </a:solidFill>
          <a:latin typeface="+mn-lt"/>
        </a:defRPr>
      </a:lvl8pPr>
      <a:lvl9pPr marL="3374571" indent="-285711" algn="l" rtl="0" fontAlgn="base">
        <a:lnSpc>
          <a:spcPct val="90000"/>
        </a:lnSpc>
        <a:spcBef>
          <a:spcPct val="0"/>
        </a:spcBef>
        <a:spcAft>
          <a:spcPct val="0"/>
        </a:spcAft>
        <a:buClr>
          <a:srgbClr val="004880"/>
        </a:buClr>
        <a:buChar char="–"/>
        <a:defRPr sz="3200">
          <a:solidFill>
            <a:srgbClr val="1E4191"/>
          </a:solidFill>
          <a:latin typeface="+mn-lt"/>
        </a:defRPr>
      </a:lvl9pPr>
    </p:bodyStyle>
    <p:otherStyle>
      <a:defPPr>
        <a:defRPr lang="en-US"/>
      </a:defPPr>
      <a:lvl1pPr marL="0" algn="l" defTabSz="914277" rtl="0" eaLnBrk="1" latinLnBrk="0" hangingPunct="1">
        <a:defRPr sz="1800" kern="1200">
          <a:solidFill>
            <a:schemeClr val="tx1"/>
          </a:solidFill>
          <a:latin typeface="+mn-lt"/>
          <a:ea typeface="+mn-ea"/>
          <a:cs typeface="+mn-cs"/>
        </a:defRPr>
      </a:lvl1pPr>
      <a:lvl2pPr marL="457138" algn="l" defTabSz="914277" rtl="0" eaLnBrk="1" latinLnBrk="0" hangingPunct="1">
        <a:defRPr sz="1800" kern="1200">
          <a:solidFill>
            <a:schemeClr val="tx1"/>
          </a:solidFill>
          <a:latin typeface="+mn-lt"/>
          <a:ea typeface="+mn-ea"/>
          <a:cs typeface="+mn-cs"/>
        </a:defRPr>
      </a:lvl2pPr>
      <a:lvl3pPr marL="914277" algn="l" defTabSz="914277" rtl="0" eaLnBrk="1" latinLnBrk="0" hangingPunct="1">
        <a:defRPr sz="1800" kern="1200">
          <a:solidFill>
            <a:schemeClr val="tx1"/>
          </a:solidFill>
          <a:latin typeface="+mn-lt"/>
          <a:ea typeface="+mn-ea"/>
          <a:cs typeface="+mn-cs"/>
        </a:defRPr>
      </a:lvl3pPr>
      <a:lvl4pPr marL="1371415" algn="l" defTabSz="914277" rtl="0" eaLnBrk="1" latinLnBrk="0" hangingPunct="1">
        <a:defRPr sz="1800" kern="1200">
          <a:solidFill>
            <a:schemeClr val="tx1"/>
          </a:solidFill>
          <a:latin typeface="+mn-lt"/>
          <a:ea typeface="+mn-ea"/>
          <a:cs typeface="+mn-cs"/>
        </a:defRPr>
      </a:lvl4pPr>
      <a:lvl5pPr marL="1828554" algn="l" defTabSz="914277" rtl="0" eaLnBrk="1" latinLnBrk="0" hangingPunct="1">
        <a:defRPr sz="1800" kern="1200">
          <a:solidFill>
            <a:schemeClr val="tx1"/>
          </a:solidFill>
          <a:latin typeface="+mn-lt"/>
          <a:ea typeface="+mn-ea"/>
          <a:cs typeface="+mn-cs"/>
        </a:defRPr>
      </a:lvl5pPr>
      <a:lvl6pPr marL="2285692" algn="l" defTabSz="914277" rtl="0" eaLnBrk="1" latinLnBrk="0" hangingPunct="1">
        <a:defRPr sz="1800" kern="1200">
          <a:solidFill>
            <a:schemeClr val="tx1"/>
          </a:solidFill>
          <a:latin typeface="+mn-lt"/>
          <a:ea typeface="+mn-ea"/>
          <a:cs typeface="+mn-cs"/>
        </a:defRPr>
      </a:lvl6pPr>
      <a:lvl7pPr marL="2742831" algn="l" defTabSz="914277" rtl="0" eaLnBrk="1" latinLnBrk="0" hangingPunct="1">
        <a:defRPr sz="1800" kern="1200">
          <a:solidFill>
            <a:schemeClr val="tx1"/>
          </a:solidFill>
          <a:latin typeface="+mn-lt"/>
          <a:ea typeface="+mn-ea"/>
          <a:cs typeface="+mn-cs"/>
        </a:defRPr>
      </a:lvl7pPr>
      <a:lvl8pPr marL="3199969" algn="l" defTabSz="914277" rtl="0" eaLnBrk="1" latinLnBrk="0" hangingPunct="1">
        <a:defRPr sz="1800" kern="1200">
          <a:solidFill>
            <a:schemeClr val="tx1"/>
          </a:solidFill>
          <a:latin typeface="+mn-lt"/>
          <a:ea typeface="+mn-ea"/>
          <a:cs typeface="+mn-cs"/>
        </a:defRPr>
      </a:lvl8pPr>
      <a:lvl9pPr marL="3657108" algn="l" defTabSz="914277"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9586" name="Rectangle 2"/>
          <p:cNvSpPr>
            <a:spLocks noGrp="1" noChangeArrowheads="1"/>
          </p:cNvSpPr>
          <p:nvPr>
            <p:ph type="title"/>
          </p:nvPr>
        </p:nvSpPr>
        <p:spPr bwMode="auto">
          <a:xfrm>
            <a:off x="342900" y="280988"/>
            <a:ext cx="8459788" cy="998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smtClean="0"/>
              <a:t>Click to edit Master title style</a:t>
            </a:r>
          </a:p>
        </p:txBody>
      </p:sp>
      <p:sp>
        <p:nvSpPr>
          <p:cNvPr id="579587" name="Rectangle 3"/>
          <p:cNvSpPr>
            <a:spLocks noGrp="1" noChangeArrowheads="1"/>
          </p:cNvSpPr>
          <p:nvPr>
            <p:ph type="body" idx="1"/>
          </p:nvPr>
        </p:nvSpPr>
        <p:spPr bwMode="auto">
          <a:xfrm>
            <a:off x="342900" y="1727200"/>
            <a:ext cx="8459788" cy="423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Tree>
    <p:extLst>
      <p:ext uri="{BB962C8B-B14F-4D97-AF65-F5344CB8AC3E}">
        <p14:creationId xmlns:p14="http://schemas.microsoft.com/office/powerpoint/2010/main" val="2374430796"/>
      </p:ext>
    </p:extLst>
  </p:cSld>
  <p:clrMap bg1="lt1" tx1="dk1" bg2="lt2" tx2="dk2" accent1="accent1" accent2="accent2" accent3="accent3" accent4="accent4" accent5="accent5" accent6="accent6" hlink="hlink" folHlink="folHlink"/>
  <p:sldLayoutIdLst>
    <p:sldLayoutId id="2147493942" r:id="rId1"/>
    <p:sldLayoutId id="2147493943" r:id="rId2"/>
    <p:sldLayoutId id="2147493944" r:id="rId3"/>
    <p:sldLayoutId id="2147493945" r:id="rId4"/>
    <p:sldLayoutId id="2147493946" r:id="rId5"/>
    <p:sldLayoutId id="2147493947" r:id="rId6"/>
    <p:sldLayoutId id="2147493948" r:id="rId7"/>
    <p:sldLayoutId id="2147493949" r:id="rId8"/>
    <p:sldLayoutId id="2147493950" r:id="rId9"/>
    <p:sldLayoutId id="2147493951" r:id="rId10"/>
    <p:sldLayoutId id="2147493952" r:id="rId11"/>
    <p:sldLayoutId id="2147493953" r:id="rId12"/>
    <p:sldLayoutId id="2147493954" r:id="rId13"/>
    <p:sldLayoutId id="2147493955" r:id="rId14"/>
    <p:sldLayoutId id="2147493956" r:id="rId15"/>
  </p:sldLayoutIdLst>
  <p:timing>
    <p:tnLst>
      <p:par>
        <p:cTn id="1" dur="indefinite" restart="never" nodeType="tmRoot"/>
      </p:par>
    </p:tnLst>
  </p:timing>
  <p:hf sldNum="0" hdr="0" dt="0"/>
  <p:txStyles>
    <p:titleStyle>
      <a:lvl1pPr algn="l" rtl="0" eaLnBrk="1" fontAlgn="base" hangingPunct="1">
        <a:lnSpc>
          <a:spcPct val="90000"/>
        </a:lnSpc>
        <a:spcBef>
          <a:spcPct val="0"/>
        </a:spcBef>
        <a:spcAft>
          <a:spcPct val="0"/>
        </a:spcAft>
        <a:defRPr sz="4000">
          <a:solidFill>
            <a:srgbClr val="1E4191"/>
          </a:solidFill>
          <a:latin typeface="+mj-lt"/>
          <a:ea typeface="+mj-ea"/>
          <a:cs typeface="+mj-cs"/>
        </a:defRPr>
      </a:lvl1pPr>
      <a:lvl2pPr algn="l" rtl="0" eaLnBrk="1" fontAlgn="base" hangingPunct="1">
        <a:lnSpc>
          <a:spcPct val="90000"/>
        </a:lnSpc>
        <a:spcBef>
          <a:spcPct val="0"/>
        </a:spcBef>
        <a:spcAft>
          <a:spcPct val="0"/>
        </a:spcAft>
        <a:defRPr sz="4000">
          <a:solidFill>
            <a:srgbClr val="1E4191"/>
          </a:solidFill>
          <a:latin typeface="GE Inspira Pitch" pitchFamily="34" charset="0"/>
        </a:defRPr>
      </a:lvl2pPr>
      <a:lvl3pPr algn="l" rtl="0" eaLnBrk="1" fontAlgn="base" hangingPunct="1">
        <a:lnSpc>
          <a:spcPct val="90000"/>
        </a:lnSpc>
        <a:spcBef>
          <a:spcPct val="0"/>
        </a:spcBef>
        <a:spcAft>
          <a:spcPct val="0"/>
        </a:spcAft>
        <a:defRPr sz="4000">
          <a:solidFill>
            <a:srgbClr val="1E4191"/>
          </a:solidFill>
          <a:latin typeface="GE Inspira Pitch" pitchFamily="34" charset="0"/>
        </a:defRPr>
      </a:lvl3pPr>
      <a:lvl4pPr algn="l" rtl="0" eaLnBrk="1" fontAlgn="base" hangingPunct="1">
        <a:lnSpc>
          <a:spcPct val="90000"/>
        </a:lnSpc>
        <a:spcBef>
          <a:spcPct val="0"/>
        </a:spcBef>
        <a:spcAft>
          <a:spcPct val="0"/>
        </a:spcAft>
        <a:defRPr sz="4000">
          <a:solidFill>
            <a:srgbClr val="1E4191"/>
          </a:solidFill>
          <a:latin typeface="GE Inspira Pitch" pitchFamily="34" charset="0"/>
        </a:defRPr>
      </a:lvl4pPr>
      <a:lvl5pPr algn="l" rtl="0" eaLnBrk="1" fontAlgn="base" hangingPunct="1">
        <a:lnSpc>
          <a:spcPct val="90000"/>
        </a:lnSpc>
        <a:spcBef>
          <a:spcPct val="0"/>
        </a:spcBef>
        <a:spcAft>
          <a:spcPct val="0"/>
        </a:spcAft>
        <a:defRPr sz="4000">
          <a:solidFill>
            <a:srgbClr val="1E4191"/>
          </a:solidFill>
          <a:latin typeface="GE Inspira Pitch" pitchFamily="34" charset="0"/>
        </a:defRPr>
      </a:lvl5pPr>
      <a:lvl6pPr marL="457200" algn="l" rtl="0" eaLnBrk="1" fontAlgn="base" hangingPunct="1">
        <a:lnSpc>
          <a:spcPct val="90000"/>
        </a:lnSpc>
        <a:spcBef>
          <a:spcPct val="0"/>
        </a:spcBef>
        <a:spcAft>
          <a:spcPct val="0"/>
        </a:spcAft>
        <a:defRPr sz="4000">
          <a:solidFill>
            <a:srgbClr val="1E4191"/>
          </a:solidFill>
          <a:latin typeface="GE Inspira Pitch" pitchFamily="34" charset="0"/>
        </a:defRPr>
      </a:lvl6pPr>
      <a:lvl7pPr marL="914400" algn="l" rtl="0" eaLnBrk="1" fontAlgn="base" hangingPunct="1">
        <a:lnSpc>
          <a:spcPct val="90000"/>
        </a:lnSpc>
        <a:spcBef>
          <a:spcPct val="0"/>
        </a:spcBef>
        <a:spcAft>
          <a:spcPct val="0"/>
        </a:spcAft>
        <a:defRPr sz="4000">
          <a:solidFill>
            <a:srgbClr val="1E4191"/>
          </a:solidFill>
          <a:latin typeface="GE Inspira Pitch" pitchFamily="34" charset="0"/>
        </a:defRPr>
      </a:lvl7pPr>
      <a:lvl8pPr marL="1371600" algn="l" rtl="0" eaLnBrk="1" fontAlgn="base" hangingPunct="1">
        <a:lnSpc>
          <a:spcPct val="90000"/>
        </a:lnSpc>
        <a:spcBef>
          <a:spcPct val="0"/>
        </a:spcBef>
        <a:spcAft>
          <a:spcPct val="0"/>
        </a:spcAft>
        <a:defRPr sz="4000">
          <a:solidFill>
            <a:srgbClr val="1E4191"/>
          </a:solidFill>
          <a:latin typeface="GE Inspira Pitch" pitchFamily="34" charset="0"/>
        </a:defRPr>
      </a:lvl8pPr>
      <a:lvl9pPr marL="1828800" algn="l" rtl="0" eaLnBrk="1" fontAlgn="base" hangingPunct="1">
        <a:lnSpc>
          <a:spcPct val="90000"/>
        </a:lnSpc>
        <a:spcBef>
          <a:spcPct val="0"/>
        </a:spcBef>
        <a:spcAft>
          <a:spcPct val="0"/>
        </a:spcAft>
        <a:defRPr sz="4000">
          <a:solidFill>
            <a:srgbClr val="1E4191"/>
          </a:solidFill>
          <a:latin typeface="GE Inspira Pitch" pitchFamily="34" charset="0"/>
        </a:defRPr>
      </a:lvl9pPr>
    </p:titleStyle>
    <p:bodyStyle>
      <a:lvl1pPr algn="l" rtl="0" eaLnBrk="1" fontAlgn="base" hangingPunct="1">
        <a:lnSpc>
          <a:spcPct val="90000"/>
        </a:lnSpc>
        <a:spcBef>
          <a:spcPct val="50000"/>
        </a:spcBef>
        <a:spcAft>
          <a:spcPct val="0"/>
        </a:spcAft>
        <a:buClr>
          <a:srgbClr val="004880"/>
        </a:buClr>
        <a:defRPr sz="3200">
          <a:solidFill>
            <a:srgbClr val="1E4191"/>
          </a:solidFill>
          <a:latin typeface="+mn-lt"/>
          <a:ea typeface="+mn-ea"/>
          <a:cs typeface="+mn-cs"/>
        </a:defRPr>
      </a:lvl1pPr>
      <a:lvl2pPr marL="341313" indent="-339725" algn="l" rtl="0" eaLnBrk="1" fontAlgn="base" hangingPunct="1">
        <a:lnSpc>
          <a:spcPct val="90000"/>
        </a:lnSpc>
        <a:spcBef>
          <a:spcPct val="30000"/>
        </a:spcBef>
        <a:spcAft>
          <a:spcPct val="0"/>
        </a:spcAft>
        <a:buClr>
          <a:srgbClr val="004880"/>
        </a:buClr>
        <a:buFont typeface="GE Inspira Pitch" pitchFamily="34" charset="0"/>
        <a:buChar char="•"/>
        <a:defRPr sz="3200">
          <a:solidFill>
            <a:srgbClr val="1E4191"/>
          </a:solidFill>
          <a:latin typeface="+mn-lt"/>
        </a:defRPr>
      </a:lvl2pPr>
      <a:lvl3pPr marL="744538" indent="-288925" algn="l" rtl="0" eaLnBrk="1" fontAlgn="base" hangingPunct="1">
        <a:lnSpc>
          <a:spcPct val="90000"/>
        </a:lnSpc>
        <a:spcBef>
          <a:spcPct val="20000"/>
        </a:spcBef>
        <a:spcAft>
          <a:spcPct val="0"/>
        </a:spcAft>
        <a:buClr>
          <a:srgbClr val="004880"/>
        </a:buClr>
        <a:buChar char="–"/>
        <a:defRPr sz="3200">
          <a:solidFill>
            <a:srgbClr val="1E4191"/>
          </a:solidFill>
          <a:latin typeface="+mn-lt"/>
        </a:defRPr>
      </a:lvl3pPr>
      <a:lvl4pPr marL="1146175" indent="-287338" algn="l" rtl="0" eaLnBrk="1" fontAlgn="base" hangingPunct="1">
        <a:lnSpc>
          <a:spcPct val="90000"/>
        </a:lnSpc>
        <a:spcBef>
          <a:spcPct val="10000"/>
        </a:spcBef>
        <a:spcAft>
          <a:spcPct val="0"/>
        </a:spcAft>
        <a:buClr>
          <a:srgbClr val="004880"/>
        </a:buClr>
        <a:buChar char="–"/>
        <a:defRPr sz="3200">
          <a:solidFill>
            <a:srgbClr val="1E4191"/>
          </a:solidFill>
          <a:latin typeface="+mn-lt"/>
        </a:defRPr>
      </a:lvl4pPr>
      <a:lvl5pPr marL="1546225" indent="-285750" algn="l" rtl="0" eaLnBrk="1" fontAlgn="base" hangingPunct="1">
        <a:lnSpc>
          <a:spcPct val="90000"/>
        </a:lnSpc>
        <a:spcBef>
          <a:spcPts val="240"/>
        </a:spcBef>
        <a:spcAft>
          <a:spcPct val="0"/>
        </a:spcAft>
        <a:buClr>
          <a:srgbClr val="004880"/>
        </a:buClr>
        <a:buChar char="–"/>
        <a:defRPr sz="3200">
          <a:solidFill>
            <a:srgbClr val="1E4191"/>
          </a:solidFill>
          <a:latin typeface="+mn-lt"/>
        </a:defRPr>
      </a:lvl5pPr>
      <a:lvl6pPr marL="2003425" indent="-285750" algn="l" rtl="0" eaLnBrk="1" fontAlgn="base" hangingPunct="1">
        <a:lnSpc>
          <a:spcPct val="90000"/>
        </a:lnSpc>
        <a:spcBef>
          <a:spcPct val="0"/>
        </a:spcBef>
        <a:spcAft>
          <a:spcPct val="0"/>
        </a:spcAft>
        <a:buClr>
          <a:srgbClr val="004880"/>
        </a:buClr>
        <a:buChar char="–"/>
        <a:defRPr sz="3200">
          <a:solidFill>
            <a:srgbClr val="1E4191"/>
          </a:solidFill>
          <a:latin typeface="+mn-lt"/>
        </a:defRPr>
      </a:lvl6pPr>
      <a:lvl7pPr marL="2460625" indent="-285750" algn="l" rtl="0" eaLnBrk="1" fontAlgn="base" hangingPunct="1">
        <a:lnSpc>
          <a:spcPct val="90000"/>
        </a:lnSpc>
        <a:spcBef>
          <a:spcPct val="0"/>
        </a:spcBef>
        <a:spcAft>
          <a:spcPct val="0"/>
        </a:spcAft>
        <a:buClr>
          <a:srgbClr val="004880"/>
        </a:buClr>
        <a:buChar char="–"/>
        <a:defRPr sz="3200">
          <a:solidFill>
            <a:srgbClr val="1E4191"/>
          </a:solidFill>
          <a:latin typeface="+mn-lt"/>
        </a:defRPr>
      </a:lvl7pPr>
      <a:lvl8pPr marL="2917825" indent="-285750" algn="l" rtl="0" eaLnBrk="1" fontAlgn="base" hangingPunct="1">
        <a:lnSpc>
          <a:spcPct val="90000"/>
        </a:lnSpc>
        <a:spcBef>
          <a:spcPct val="0"/>
        </a:spcBef>
        <a:spcAft>
          <a:spcPct val="0"/>
        </a:spcAft>
        <a:buClr>
          <a:srgbClr val="004880"/>
        </a:buClr>
        <a:buChar char="–"/>
        <a:defRPr sz="3200">
          <a:solidFill>
            <a:srgbClr val="1E4191"/>
          </a:solidFill>
          <a:latin typeface="+mn-lt"/>
        </a:defRPr>
      </a:lvl8pPr>
      <a:lvl9pPr marL="3375025" indent="-285750" algn="l" rtl="0" eaLnBrk="1" fontAlgn="base" hangingPunct="1">
        <a:lnSpc>
          <a:spcPct val="90000"/>
        </a:lnSpc>
        <a:spcBef>
          <a:spcPct val="0"/>
        </a:spcBef>
        <a:spcAft>
          <a:spcPct val="0"/>
        </a:spcAft>
        <a:buClr>
          <a:srgbClr val="004880"/>
        </a:buClr>
        <a:buChar char="–"/>
        <a:defRPr sz="3200">
          <a:solidFill>
            <a:srgbClr val="1E419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161" tIns="46079" rIns="92161" bIns="46079" numCol="1" anchor="ctr" anchorCtr="0" compatLnSpc="1">
            <a:prstTxWarp prst="textNoShape">
              <a:avLst/>
            </a:prstTxWarp>
          </a:bodyPr>
          <a:lstStyle/>
          <a:p>
            <a:pPr lvl="0"/>
            <a:r>
              <a:rPr lang="en-US" smtClean="0"/>
              <a:t>Click to edit Master title style</a:t>
            </a:r>
            <a:endParaRPr lang="de-DE" smtClean="0"/>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161" tIns="46079" rIns="92161" bIns="46079"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2161" tIns="46079" rIns="92161" bIns="46079" rtlCol="0" anchor="ctr"/>
          <a:lstStyle>
            <a:lvl1pPr algn="l">
              <a:defRPr sz="1200">
                <a:solidFill>
                  <a:prstClr val="black">
                    <a:tint val="75000"/>
                  </a:prstClr>
                </a:solidFill>
                <a:cs typeface="Arial" charset="0"/>
              </a:defRPr>
            </a:lvl1pPr>
          </a:lstStyle>
          <a:p>
            <a:pPr>
              <a:defRPr/>
            </a:pPr>
            <a:fld id="{7E97492E-4B76-4557-A846-7F5473827C8F}" type="datetimeFigureOut">
              <a:rPr lang="de-DE"/>
              <a:pPr>
                <a:defRPr/>
              </a:pPr>
              <a:t>23.06.2015</a:t>
            </a:fld>
            <a:endParaRPr lang="de-DE"/>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2161" tIns="46079" rIns="92161" bIns="46079" rtlCol="0" anchor="ctr"/>
          <a:lstStyle>
            <a:lvl1pPr algn="ctr">
              <a:defRPr sz="1200">
                <a:solidFill>
                  <a:prstClr val="black">
                    <a:tint val="75000"/>
                  </a:prstClr>
                </a:solidFill>
                <a:cs typeface="Arial" charset="0"/>
              </a:defRPr>
            </a:lvl1pPr>
          </a:lstStyle>
          <a:p>
            <a:pPr>
              <a:defRPr/>
            </a:pPr>
            <a:endParaRPr lang="de-DE"/>
          </a:p>
        </p:txBody>
      </p:sp>
    </p:spTree>
  </p:cSld>
  <p:clrMap bg1="lt1" tx1="dk1" bg2="lt2" tx2="dk2" accent1="accent1" accent2="accent2" accent3="accent3" accent4="accent4" accent5="accent5" accent6="accent6" hlink="hlink" folHlink="folHlink"/>
  <p:sldLayoutIdLst>
    <p:sldLayoutId id="2147493906" r:id="rId1"/>
    <p:sldLayoutId id="2147493907" r:id="rId2"/>
    <p:sldLayoutId id="2147493908" r:id="rId3"/>
    <p:sldLayoutId id="2147493909" r:id="rId4"/>
    <p:sldLayoutId id="2147493910" r:id="rId5"/>
    <p:sldLayoutId id="2147493911" r:id="rId6"/>
    <p:sldLayoutId id="2147493912" r:id="rId7"/>
    <p:sldLayoutId id="2147493913" r:id="rId8"/>
    <p:sldLayoutId id="2147493914" r:id="rId9"/>
    <p:sldLayoutId id="2147493915" r:id="rId10"/>
    <p:sldLayoutId id="2147493916" r:id="rId11"/>
  </p:sldLayoutIdLst>
  <p:timing>
    <p:tnLst>
      <p:par>
        <p:cTn id="1" dur="indefinite" restart="never" nodeType="tmRoot"/>
      </p:par>
    </p:tnLst>
  </p:timing>
  <p:txStyles>
    <p:titleStyle>
      <a:lvl1pPr algn="ctr" rtl="0" eaLnBrk="0" fontAlgn="base" hangingPunct="0">
        <a:spcBef>
          <a:spcPct val="0"/>
        </a:spcBef>
        <a:spcAft>
          <a:spcPct val="0"/>
        </a:spcAft>
        <a:defRPr sz="4500" kern="1200">
          <a:solidFill>
            <a:schemeClr val="tx1"/>
          </a:solidFill>
          <a:latin typeface="+mj-lt"/>
          <a:ea typeface="+mj-ea"/>
          <a:cs typeface="+mj-cs"/>
        </a:defRPr>
      </a:lvl1pPr>
      <a:lvl2pPr algn="ctr" rtl="0" eaLnBrk="0" fontAlgn="base" hangingPunct="0">
        <a:spcBef>
          <a:spcPct val="0"/>
        </a:spcBef>
        <a:spcAft>
          <a:spcPct val="0"/>
        </a:spcAft>
        <a:defRPr sz="4500">
          <a:solidFill>
            <a:schemeClr val="tx1"/>
          </a:solidFill>
          <a:latin typeface="Calibri" pitchFamily="34" charset="0"/>
        </a:defRPr>
      </a:lvl2pPr>
      <a:lvl3pPr algn="ctr" rtl="0" eaLnBrk="0" fontAlgn="base" hangingPunct="0">
        <a:spcBef>
          <a:spcPct val="0"/>
        </a:spcBef>
        <a:spcAft>
          <a:spcPct val="0"/>
        </a:spcAft>
        <a:defRPr sz="4500">
          <a:solidFill>
            <a:schemeClr val="tx1"/>
          </a:solidFill>
          <a:latin typeface="Calibri" pitchFamily="34" charset="0"/>
        </a:defRPr>
      </a:lvl3pPr>
      <a:lvl4pPr algn="ctr" rtl="0" eaLnBrk="0" fontAlgn="base" hangingPunct="0">
        <a:spcBef>
          <a:spcPct val="0"/>
        </a:spcBef>
        <a:spcAft>
          <a:spcPct val="0"/>
        </a:spcAft>
        <a:defRPr sz="4500">
          <a:solidFill>
            <a:schemeClr val="tx1"/>
          </a:solidFill>
          <a:latin typeface="Calibri" pitchFamily="34" charset="0"/>
        </a:defRPr>
      </a:lvl4pPr>
      <a:lvl5pPr algn="ctr" rtl="0" eaLnBrk="0" fontAlgn="base" hangingPunct="0">
        <a:spcBef>
          <a:spcPct val="0"/>
        </a:spcBef>
        <a:spcAft>
          <a:spcPct val="0"/>
        </a:spcAft>
        <a:defRPr sz="4500">
          <a:solidFill>
            <a:schemeClr val="tx1"/>
          </a:solidFill>
          <a:latin typeface="Calibri" pitchFamily="34" charset="0"/>
        </a:defRPr>
      </a:lvl5pPr>
      <a:lvl6pPr marL="460793" algn="ctr" rtl="0" fontAlgn="base">
        <a:spcBef>
          <a:spcPct val="0"/>
        </a:spcBef>
        <a:spcAft>
          <a:spcPct val="0"/>
        </a:spcAft>
        <a:defRPr sz="4500">
          <a:solidFill>
            <a:schemeClr val="tx1"/>
          </a:solidFill>
          <a:latin typeface="Calibri" pitchFamily="34" charset="0"/>
        </a:defRPr>
      </a:lvl6pPr>
      <a:lvl7pPr marL="921590" algn="ctr" rtl="0" fontAlgn="base">
        <a:spcBef>
          <a:spcPct val="0"/>
        </a:spcBef>
        <a:spcAft>
          <a:spcPct val="0"/>
        </a:spcAft>
        <a:defRPr sz="4500">
          <a:solidFill>
            <a:schemeClr val="tx1"/>
          </a:solidFill>
          <a:latin typeface="Calibri" pitchFamily="34" charset="0"/>
        </a:defRPr>
      </a:lvl7pPr>
      <a:lvl8pPr marL="1382383" algn="ctr" rtl="0" fontAlgn="base">
        <a:spcBef>
          <a:spcPct val="0"/>
        </a:spcBef>
        <a:spcAft>
          <a:spcPct val="0"/>
        </a:spcAft>
        <a:defRPr sz="4500">
          <a:solidFill>
            <a:schemeClr val="tx1"/>
          </a:solidFill>
          <a:latin typeface="Calibri" pitchFamily="34" charset="0"/>
        </a:defRPr>
      </a:lvl8pPr>
      <a:lvl9pPr marL="1843178" algn="ctr" rtl="0" fontAlgn="base">
        <a:spcBef>
          <a:spcPct val="0"/>
        </a:spcBef>
        <a:spcAft>
          <a:spcPct val="0"/>
        </a:spcAft>
        <a:defRPr sz="4500">
          <a:solidFill>
            <a:schemeClr val="tx1"/>
          </a:solidFill>
          <a:latin typeface="Calibri" pitchFamily="34" charset="0"/>
        </a:defRPr>
      </a:lvl9pPr>
    </p:titleStyle>
    <p:bodyStyle>
      <a:lvl1pPr marL="338138" indent="-338138"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0988"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6175" indent="-2222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8138" indent="-22225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68513" indent="-22225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34370" indent="-230398" algn="l" defTabSz="92159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95166" indent="-230398" algn="l" defTabSz="92159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55958" indent="-230398" algn="l" defTabSz="92159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16753" indent="-230398" algn="l" defTabSz="92159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21590" rtl="0" eaLnBrk="1" latinLnBrk="0" hangingPunct="1">
        <a:defRPr sz="1800" kern="1200">
          <a:solidFill>
            <a:schemeClr val="tx1"/>
          </a:solidFill>
          <a:latin typeface="+mn-lt"/>
          <a:ea typeface="+mn-ea"/>
          <a:cs typeface="+mn-cs"/>
        </a:defRPr>
      </a:lvl1pPr>
      <a:lvl2pPr marL="460793" algn="l" defTabSz="921590" rtl="0" eaLnBrk="1" latinLnBrk="0" hangingPunct="1">
        <a:defRPr sz="1800" kern="1200">
          <a:solidFill>
            <a:schemeClr val="tx1"/>
          </a:solidFill>
          <a:latin typeface="+mn-lt"/>
          <a:ea typeface="+mn-ea"/>
          <a:cs typeface="+mn-cs"/>
        </a:defRPr>
      </a:lvl2pPr>
      <a:lvl3pPr marL="921590" algn="l" defTabSz="921590" rtl="0" eaLnBrk="1" latinLnBrk="0" hangingPunct="1">
        <a:defRPr sz="1800" kern="1200">
          <a:solidFill>
            <a:schemeClr val="tx1"/>
          </a:solidFill>
          <a:latin typeface="+mn-lt"/>
          <a:ea typeface="+mn-ea"/>
          <a:cs typeface="+mn-cs"/>
        </a:defRPr>
      </a:lvl3pPr>
      <a:lvl4pPr marL="1382383" algn="l" defTabSz="921590" rtl="0" eaLnBrk="1" latinLnBrk="0" hangingPunct="1">
        <a:defRPr sz="1800" kern="1200">
          <a:solidFill>
            <a:schemeClr val="tx1"/>
          </a:solidFill>
          <a:latin typeface="+mn-lt"/>
          <a:ea typeface="+mn-ea"/>
          <a:cs typeface="+mn-cs"/>
        </a:defRPr>
      </a:lvl4pPr>
      <a:lvl5pPr marL="1843178" algn="l" defTabSz="921590" rtl="0" eaLnBrk="1" latinLnBrk="0" hangingPunct="1">
        <a:defRPr sz="1800" kern="1200">
          <a:solidFill>
            <a:schemeClr val="tx1"/>
          </a:solidFill>
          <a:latin typeface="+mn-lt"/>
          <a:ea typeface="+mn-ea"/>
          <a:cs typeface="+mn-cs"/>
        </a:defRPr>
      </a:lvl5pPr>
      <a:lvl6pPr marL="2303974" algn="l" defTabSz="921590" rtl="0" eaLnBrk="1" latinLnBrk="0" hangingPunct="1">
        <a:defRPr sz="1800" kern="1200">
          <a:solidFill>
            <a:schemeClr val="tx1"/>
          </a:solidFill>
          <a:latin typeface="+mn-lt"/>
          <a:ea typeface="+mn-ea"/>
          <a:cs typeface="+mn-cs"/>
        </a:defRPr>
      </a:lvl6pPr>
      <a:lvl7pPr marL="2764768" algn="l" defTabSz="921590" rtl="0" eaLnBrk="1" latinLnBrk="0" hangingPunct="1">
        <a:defRPr sz="1800" kern="1200">
          <a:solidFill>
            <a:schemeClr val="tx1"/>
          </a:solidFill>
          <a:latin typeface="+mn-lt"/>
          <a:ea typeface="+mn-ea"/>
          <a:cs typeface="+mn-cs"/>
        </a:defRPr>
      </a:lvl7pPr>
      <a:lvl8pPr marL="3225556" algn="l" defTabSz="921590" rtl="0" eaLnBrk="1" latinLnBrk="0" hangingPunct="1">
        <a:defRPr sz="1800" kern="1200">
          <a:solidFill>
            <a:schemeClr val="tx1"/>
          </a:solidFill>
          <a:latin typeface="+mn-lt"/>
          <a:ea typeface="+mn-ea"/>
          <a:cs typeface="+mn-cs"/>
        </a:defRPr>
      </a:lvl8pPr>
      <a:lvl9pPr marL="3686355" algn="l" defTabSz="92159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5"/>
          <p:cNvSpPr>
            <a:spLocks noChangeArrowheads="1"/>
          </p:cNvSpPr>
          <p:nvPr/>
        </p:nvSpPr>
        <p:spPr bwMode="auto">
          <a:xfrm>
            <a:off x="8478838" y="-147638"/>
            <a:ext cx="665162" cy="11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algn="ctr" defTabSz="911225" eaLnBrk="0" hangingPunct="0">
              <a:lnSpc>
                <a:spcPct val="90000"/>
              </a:lnSpc>
            </a:pPr>
            <a:r>
              <a:rPr lang="en-US" sz="600" b="1">
                <a:solidFill>
                  <a:srgbClr val="CFCFCF"/>
                </a:solidFill>
              </a:rPr>
              <a:t>GE Confidential</a:t>
            </a:r>
          </a:p>
        </p:txBody>
      </p:sp>
      <p:sp>
        <p:nvSpPr>
          <p:cNvPr id="3075" name="Rectangle 2"/>
          <p:cNvSpPr>
            <a:spLocks noGrp="1" noChangeArrowheads="1"/>
          </p:cNvSpPr>
          <p:nvPr>
            <p:ph type="title"/>
          </p:nvPr>
        </p:nvSpPr>
        <p:spPr bwMode="auto">
          <a:xfrm>
            <a:off x="342900" y="280988"/>
            <a:ext cx="8459788" cy="998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smtClean="0"/>
              <a:t>Click to edit Master title style</a:t>
            </a:r>
          </a:p>
        </p:txBody>
      </p:sp>
      <p:sp>
        <p:nvSpPr>
          <p:cNvPr id="3076" name="Rectangle 3"/>
          <p:cNvSpPr>
            <a:spLocks noGrp="1" noChangeArrowheads="1"/>
          </p:cNvSpPr>
          <p:nvPr>
            <p:ph type="body" idx="1"/>
          </p:nvPr>
        </p:nvSpPr>
        <p:spPr bwMode="auto">
          <a:xfrm>
            <a:off x="342900" y="1727200"/>
            <a:ext cx="8459788" cy="423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8" name="Rectangle 7"/>
          <p:cNvSpPr>
            <a:spLocks noChangeArrowheads="1"/>
          </p:cNvSpPr>
          <p:nvPr/>
        </p:nvSpPr>
        <p:spPr bwMode="auto">
          <a:xfrm>
            <a:off x="319088" y="6172200"/>
            <a:ext cx="160020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04" tIns="45654" rIns="91304" bIns="45654"/>
          <a:lstStyle/>
          <a:p>
            <a:pPr algn="ctr" defTabSz="911225" eaLnBrk="0" hangingPunct="0"/>
            <a:r>
              <a:rPr lang="en-US">
                <a:solidFill>
                  <a:srgbClr val="FFFFFF"/>
                </a:solidFill>
              </a:rPr>
              <a:t>@#GECON&amp;*</a:t>
            </a:r>
          </a:p>
        </p:txBody>
      </p:sp>
      <p:pic>
        <p:nvPicPr>
          <p:cNvPr id="3079"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9088" y="6172200"/>
            <a:ext cx="160020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18"/>
          <p:cNvSpPr txBox="1">
            <a:spLocks noChangeArrowheads="1"/>
          </p:cNvSpPr>
          <p:nvPr/>
        </p:nvSpPr>
        <p:spPr bwMode="auto">
          <a:xfrm>
            <a:off x="7477125" y="6396038"/>
            <a:ext cx="1420813" cy="344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04" tIns="45654" rIns="91304" bIns="45654">
            <a:spAutoFit/>
          </a:bodyPr>
          <a:lstStyle>
            <a:lvl1pPr eaLnBrk="0" hangingPunct="0">
              <a:defRPr sz="3200">
                <a:solidFill>
                  <a:schemeClr val="tx1"/>
                </a:solidFill>
                <a:latin typeface="GE Inspira Pitch" pitchFamily="34" charset="0"/>
              </a:defRPr>
            </a:lvl1pPr>
            <a:lvl2pPr marL="742950" indent="-285750" eaLnBrk="0" hangingPunct="0">
              <a:defRPr sz="3200">
                <a:solidFill>
                  <a:schemeClr val="tx1"/>
                </a:solidFill>
                <a:latin typeface="GE Inspira Pitch" pitchFamily="34" charset="0"/>
              </a:defRPr>
            </a:lvl2pPr>
            <a:lvl3pPr marL="1143000" indent="-228600" eaLnBrk="0" hangingPunct="0">
              <a:defRPr sz="3200">
                <a:solidFill>
                  <a:schemeClr val="tx1"/>
                </a:solidFill>
                <a:latin typeface="GE Inspira Pitch" pitchFamily="34" charset="0"/>
              </a:defRPr>
            </a:lvl3pPr>
            <a:lvl4pPr marL="1600200" indent="-228600" eaLnBrk="0" hangingPunct="0">
              <a:defRPr sz="3200">
                <a:solidFill>
                  <a:schemeClr val="tx1"/>
                </a:solidFill>
                <a:latin typeface="GE Inspira Pitch" pitchFamily="34" charset="0"/>
              </a:defRPr>
            </a:lvl4pPr>
            <a:lvl5pPr marL="2057400" indent="-228600" eaLnBrk="0" hangingPunct="0">
              <a:defRPr sz="3200">
                <a:solidFill>
                  <a:schemeClr val="tx1"/>
                </a:solidFill>
                <a:latin typeface="GE Inspira Pitch" pitchFamily="34" charset="0"/>
              </a:defRPr>
            </a:lvl5pPr>
            <a:lvl6pPr marL="2514600" indent="-228600" eaLnBrk="0" fontAlgn="base" hangingPunct="0">
              <a:spcBef>
                <a:spcPct val="0"/>
              </a:spcBef>
              <a:spcAft>
                <a:spcPct val="0"/>
              </a:spcAft>
              <a:defRPr sz="3200">
                <a:solidFill>
                  <a:schemeClr val="tx1"/>
                </a:solidFill>
                <a:latin typeface="GE Inspira Pitch" pitchFamily="34" charset="0"/>
              </a:defRPr>
            </a:lvl6pPr>
            <a:lvl7pPr marL="2971800" indent="-228600" eaLnBrk="0" fontAlgn="base" hangingPunct="0">
              <a:spcBef>
                <a:spcPct val="0"/>
              </a:spcBef>
              <a:spcAft>
                <a:spcPct val="0"/>
              </a:spcAft>
              <a:defRPr sz="3200">
                <a:solidFill>
                  <a:schemeClr val="tx1"/>
                </a:solidFill>
                <a:latin typeface="GE Inspira Pitch" pitchFamily="34" charset="0"/>
              </a:defRPr>
            </a:lvl7pPr>
            <a:lvl8pPr marL="3429000" indent="-228600" eaLnBrk="0" fontAlgn="base" hangingPunct="0">
              <a:spcBef>
                <a:spcPct val="0"/>
              </a:spcBef>
              <a:spcAft>
                <a:spcPct val="0"/>
              </a:spcAft>
              <a:defRPr sz="3200">
                <a:solidFill>
                  <a:schemeClr val="tx1"/>
                </a:solidFill>
                <a:latin typeface="GE Inspira Pitch" pitchFamily="34" charset="0"/>
              </a:defRPr>
            </a:lvl8pPr>
            <a:lvl9pPr marL="3886200" indent="-228600" eaLnBrk="0" fontAlgn="base" hangingPunct="0">
              <a:spcBef>
                <a:spcPct val="0"/>
              </a:spcBef>
              <a:spcAft>
                <a:spcPct val="0"/>
              </a:spcAft>
              <a:defRPr sz="3200">
                <a:solidFill>
                  <a:schemeClr val="tx1"/>
                </a:solidFill>
                <a:latin typeface="GE Inspira Pitch" pitchFamily="34" charset="0"/>
              </a:defRPr>
            </a:lvl9pPr>
          </a:lstStyle>
          <a:p>
            <a:pPr algn="r" defTabSz="913048">
              <a:lnSpc>
                <a:spcPct val="90000"/>
              </a:lnSpc>
              <a:defRPr/>
            </a:pPr>
            <a:fld id="{79BA3954-49B0-40B4-A1B7-DEB6C33BDFFF}" type="slidenum">
              <a:rPr lang="en-US" sz="900">
                <a:solidFill>
                  <a:srgbClr val="1E4191"/>
                </a:solidFill>
              </a:rPr>
              <a:pPr algn="r" defTabSz="913048">
                <a:lnSpc>
                  <a:spcPct val="90000"/>
                </a:lnSpc>
                <a:defRPr/>
              </a:pPr>
              <a:t>‹#›</a:t>
            </a:fld>
            <a:endParaRPr lang="en-US" sz="900" dirty="0">
              <a:solidFill>
                <a:srgbClr val="1E4191"/>
              </a:solidFill>
            </a:endParaRPr>
          </a:p>
          <a:p>
            <a:pPr algn="r" defTabSz="913048">
              <a:lnSpc>
                <a:spcPct val="90000"/>
              </a:lnSpc>
              <a:defRPr/>
            </a:pPr>
            <a:fld id="{E77353B7-C9B7-4F43-8785-75CD974D5AB7}" type="datetime4">
              <a:rPr lang="en-US" sz="900" smtClean="0">
                <a:solidFill>
                  <a:srgbClr val="1E4191"/>
                </a:solidFill>
              </a:rPr>
              <a:pPr algn="r" defTabSz="913048">
                <a:lnSpc>
                  <a:spcPct val="90000"/>
                </a:lnSpc>
                <a:defRPr/>
              </a:pPr>
              <a:t>June 23, 2015</a:t>
            </a:fld>
            <a:endParaRPr lang="en-US" sz="200" dirty="0">
              <a:solidFill>
                <a:srgbClr val="1E4191"/>
              </a:solidFill>
            </a:endParaRPr>
          </a:p>
        </p:txBody>
      </p:sp>
    </p:spTree>
  </p:cSld>
  <p:clrMap bg1="lt1" tx1="dk1" bg2="lt2" tx2="dk2" accent1="accent1" accent2="accent2" accent3="accent3" accent4="accent4" accent5="accent5" accent6="accent6" hlink="hlink" folHlink="folHlink"/>
  <p:sldLayoutIdLst>
    <p:sldLayoutId id="2147493917" r:id="rId1"/>
    <p:sldLayoutId id="2147493833" r:id="rId2"/>
    <p:sldLayoutId id="2147493834" r:id="rId3"/>
    <p:sldLayoutId id="2147493835" r:id="rId4"/>
    <p:sldLayoutId id="2147493836" r:id="rId5"/>
  </p:sldLayoutIdLst>
  <p:timing>
    <p:tnLst>
      <p:par>
        <p:cTn id="1" dur="indefinite" restart="never" nodeType="tmRoot"/>
      </p:par>
    </p:tnLst>
  </p:timing>
  <p:txStyles>
    <p:titleStyle>
      <a:lvl1pPr algn="l" rtl="0" eaLnBrk="0" fontAlgn="base" hangingPunct="0">
        <a:lnSpc>
          <a:spcPct val="90000"/>
        </a:lnSpc>
        <a:spcBef>
          <a:spcPct val="0"/>
        </a:spcBef>
        <a:spcAft>
          <a:spcPct val="0"/>
        </a:spcAft>
        <a:defRPr sz="4000">
          <a:solidFill>
            <a:srgbClr val="1E4191"/>
          </a:solidFill>
          <a:latin typeface="+mj-lt"/>
          <a:ea typeface="+mj-ea"/>
          <a:cs typeface="+mj-cs"/>
        </a:defRPr>
      </a:lvl1pPr>
      <a:lvl2pPr algn="l" rtl="0" eaLnBrk="0" fontAlgn="base" hangingPunct="0">
        <a:lnSpc>
          <a:spcPct val="90000"/>
        </a:lnSpc>
        <a:spcBef>
          <a:spcPct val="0"/>
        </a:spcBef>
        <a:spcAft>
          <a:spcPct val="0"/>
        </a:spcAft>
        <a:defRPr sz="4000">
          <a:solidFill>
            <a:srgbClr val="1E4191"/>
          </a:solidFill>
          <a:latin typeface="GE Inspira Pitch" pitchFamily="34" charset="0"/>
        </a:defRPr>
      </a:lvl2pPr>
      <a:lvl3pPr algn="l" rtl="0" eaLnBrk="0" fontAlgn="base" hangingPunct="0">
        <a:lnSpc>
          <a:spcPct val="90000"/>
        </a:lnSpc>
        <a:spcBef>
          <a:spcPct val="0"/>
        </a:spcBef>
        <a:spcAft>
          <a:spcPct val="0"/>
        </a:spcAft>
        <a:defRPr sz="4000">
          <a:solidFill>
            <a:srgbClr val="1E4191"/>
          </a:solidFill>
          <a:latin typeface="GE Inspira Pitch" pitchFamily="34" charset="0"/>
        </a:defRPr>
      </a:lvl3pPr>
      <a:lvl4pPr algn="l" rtl="0" eaLnBrk="0" fontAlgn="base" hangingPunct="0">
        <a:lnSpc>
          <a:spcPct val="90000"/>
        </a:lnSpc>
        <a:spcBef>
          <a:spcPct val="0"/>
        </a:spcBef>
        <a:spcAft>
          <a:spcPct val="0"/>
        </a:spcAft>
        <a:defRPr sz="4000">
          <a:solidFill>
            <a:srgbClr val="1E4191"/>
          </a:solidFill>
          <a:latin typeface="GE Inspira Pitch" pitchFamily="34" charset="0"/>
        </a:defRPr>
      </a:lvl4pPr>
      <a:lvl5pPr algn="l" rtl="0" eaLnBrk="0" fontAlgn="base" hangingPunct="0">
        <a:lnSpc>
          <a:spcPct val="90000"/>
        </a:lnSpc>
        <a:spcBef>
          <a:spcPct val="0"/>
        </a:spcBef>
        <a:spcAft>
          <a:spcPct val="0"/>
        </a:spcAft>
        <a:defRPr sz="4000">
          <a:solidFill>
            <a:srgbClr val="1E4191"/>
          </a:solidFill>
          <a:latin typeface="GE Inspira Pitch" pitchFamily="34" charset="0"/>
        </a:defRPr>
      </a:lvl5pPr>
      <a:lvl6pPr marL="456523" algn="l" rtl="0" eaLnBrk="1" fontAlgn="base" hangingPunct="1">
        <a:lnSpc>
          <a:spcPct val="90000"/>
        </a:lnSpc>
        <a:spcBef>
          <a:spcPct val="0"/>
        </a:spcBef>
        <a:spcAft>
          <a:spcPct val="0"/>
        </a:spcAft>
        <a:defRPr sz="4000">
          <a:solidFill>
            <a:srgbClr val="1E4191"/>
          </a:solidFill>
          <a:latin typeface="GE Inspira Pitch" pitchFamily="34" charset="0"/>
        </a:defRPr>
      </a:lvl6pPr>
      <a:lvl7pPr marL="913048" algn="l" rtl="0" eaLnBrk="1" fontAlgn="base" hangingPunct="1">
        <a:lnSpc>
          <a:spcPct val="90000"/>
        </a:lnSpc>
        <a:spcBef>
          <a:spcPct val="0"/>
        </a:spcBef>
        <a:spcAft>
          <a:spcPct val="0"/>
        </a:spcAft>
        <a:defRPr sz="4000">
          <a:solidFill>
            <a:srgbClr val="1E4191"/>
          </a:solidFill>
          <a:latin typeface="GE Inspira Pitch" pitchFamily="34" charset="0"/>
        </a:defRPr>
      </a:lvl7pPr>
      <a:lvl8pPr marL="1369572" algn="l" rtl="0" eaLnBrk="1" fontAlgn="base" hangingPunct="1">
        <a:lnSpc>
          <a:spcPct val="90000"/>
        </a:lnSpc>
        <a:spcBef>
          <a:spcPct val="0"/>
        </a:spcBef>
        <a:spcAft>
          <a:spcPct val="0"/>
        </a:spcAft>
        <a:defRPr sz="4000">
          <a:solidFill>
            <a:srgbClr val="1E4191"/>
          </a:solidFill>
          <a:latin typeface="GE Inspira Pitch" pitchFamily="34" charset="0"/>
        </a:defRPr>
      </a:lvl8pPr>
      <a:lvl9pPr marL="1826095" algn="l" rtl="0" eaLnBrk="1" fontAlgn="base" hangingPunct="1">
        <a:lnSpc>
          <a:spcPct val="90000"/>
        </a:lnSpc>
        <a:spcBef>
          <a:spcPct val="0"/>
        </a:spcBef>
        <a:spcAft>
          <a:spcPct val="0"/>
        </a:spcAft>
        <a:defRPr sz="4000">
          <a:solidFill>
            <a:srgbClr val="1E4191"/>
          </a:solidFill>
          <a:latin typeface="GE Inspira Pitch" pitchFamily="34" charset="0"/>
        </a:defRPr>
      </a:lvl9pPr>
    </p:titleStyle>
    <p:bodyStyle>
      <a:lvl1pPr marL="339725" indent="-339725" algn="l" rtl="0" eaLnBrk="0" fontAlgn="base" hangingPunct="0">
        <a:lnSpc>
          <a:spcPct val="90000"/>
        </a:lnSpc>
        <a:spcBef>
          <a:spcPct val="50000"/>
        </a:spcBef>
        <a:spcAft>
          <a:spcPct val="0"/>
        </a:spcAft>
        <a:buClr>
          <a:srgbClr val="004880"/>
        </a:buClr>
        <a:defRPr sz="3200">
          <a:solidFill>
            <a:srgbClr val="1E4191"/>
          </a:solidFill>
          <a:latin typeface="+mn-lt"/>
          <a:ea typeface="+mn-ea"/>
          <a:cs typeface="+mn-cs"/>
        </a:defRPr>
      </a:lvl1pPr>
      <a:lvl2pPr marL="338138" indent="-336550" algn="l" rtl="0" eaLnBrk="0" fontAlgn="base" hangingPunct="0">
        <a:lnSpc>
          <a:spcPct val="90000"/>
        </a:lnSpc>
        <a:spcBef>
          <a:spcPct val="30000"/>
        </a:spcBef>
        <a:spcAft>
          <a:spcPct val="0"/>
        </a:spcAft>
        <a:buClr>
          <a:srgbClr val="004880"/>
        </a:buClr>
        <a:buFont typeface="GE Inspira Pitch" pitchFamily="34" charset="0"/>
        <a:buChar char="•"/>
        <a:defRPr sz="3200">
          <a:solidFill>
            <a:srgbClr val="1E4191"/>
          </a:solidFill>
          <a:latin typeface="+mn-lt"/>
        </a:defRPr>
      </a:lvl2pPr>
      <a:lvl3pPr marL="741363" indent="-285750" algn="l" rtl="0" eaLnBrk="0" fontAlgn="base" hangingPunct="0">
        <a:lnSpc>
          <a:spcPct val="90000"/>
        </a:lnSpc>
        <a:spcBef>
          <a:spcPct val="20000"/>
        </a:spcBef>
        <a:spcAft>
          <a:spcPct val="0"/>
        </a:spcAft>
        <a:buClr>
          <a:srgbClr val="004880"/>
        </a:buClr>
        <a:buChar char="–"/>
        <a:defRPr sz="3200">
          <a:solidFill>
            <a:srgbClr val="1E4191"/>
          </a:solidFill>
          <a:latin typeface="+mn-lt"/>
        </a:defRPr>
      </a:lvl3pPr>
      <a:lvl4pPr marL="1143000" indent="-284163" algn="l" rtl="0" eaLnBrk="0" fontAlgn="base" hangingPunct="0">
        <a:lnSpc>
          <a:spcPct val="90000"/>
        </a:lnSpc>
        <a:spcBef>
          <a:spcPct val="10000"/>
        </a:spcBef>
        <a:spcAft>
          <a:spcPct val="0"/>
        </a:spcAft>
        <a:buClr>
          <a:srgbClr val="004880"/>
        </a:buClr>
        <a:buChar char="–"/>
        <a:defRPr sz="3200">
          <a:solidFill>
            <a:srgbClr val="1E4191"/>
          </a:solidFill>
          <a:latin typeface="+mn-lt"/>
        </a:defRPr>
      </a:lvl4pPr>
      <a:lvl5pPr marL="1543050" indent="-282575" algn="l" rtl="0" eaLnBrk="0" fontAlgn="base" hangingPunct="0">
        <a:lnSpc>
          <a:spcPct val="90000"/>
        </a:lnSpc>
        <a:spcBef>
          <a:spcPct val="0"/>
        </a:spcBef>
        <a:spcAft>
          <a:spcPct val="0"/>
        </a:spcAft>
        <a:buClr>
          <a:srgbClr val="004880"/>
        </a:buClr>
        <a:buChar char="–"/>
        <a:defRPr sz="3200">
          <a:solidFill>
            <a:srgbClr val="1E4191"/>
          </a:solidFill>
          <a:latin typeface="+mn-lt"/>
        </a:defRPr>
      </a:lvl5pPr>
      <a:lvl6pPr marL="2000462" indent="-285327" algn="l" rtl="0" eaLnBrk="1" fontAlgn="base" hangingPunct="1">
        <a:lnSpc>
          <a:spcPct val="90000"/>
        </a:lnSpc>
        <a:spcBef>
          <a:spcPct val="0"/>
        </a:spcBef>
        <a:spcAft>
          <a:spcPct val="0"/>
        </a:spcAft>
        <a:buClr>
          <a:srgbClr val="004880"/>
        </a:buClr>
        <a:buChar char="–"/>
        <a:defRPr sz="3200">
          <a:solidFill>
            <a:srgbClr val="1E4191"/>
          </a:solidFill>
          <a:latin typeface="+mn-lt"/>
        </a:defRPr>
      </a:lvl6pPr>
      <a:lvl7pPr marL="2456985" indent="-285327" algn="l" rtl="0" eaLnBrk="1" fontAlgn="base" hangingPunct="1">
        <a:lnSpc>
          <a:spcPct val="90000"/>
        </a:lnSpc>
        <a:spcBef>
          <a:spcPct val="0"/>
        </a:spcBef>
        <a:spcAft>
          <a:spcPct val="0"/>
        </a:spcAft>
        <a:buClr>
          <a:srgbClr val="004880"/>
        </a:buClr>
        <a:buChar char="–"/>
        <a:defRPr sz="3200">
          <a:solidFill>
            <a:srgbClr val="1E4191"/>
          </a:solidFill>
          <a:latin typeface="+mn-lt"/>
        </a:defRPr>
      </a:lvl7pPr>
      <a:lvl8pPr marL="2913510" indent="-285327" algn="l" rtl="0" eaLnBrk="1" fontAlgn="base" hangingPunct="1">
        <a:lnSpc>
          <a:spcPct val="90000"/>
        </a:lnSpc>
        <a:spcBef>
          <a:spcPct val="0"/>
        </a:spcBef>
        <a:spcAft>
          <a:spcPct val="0"/>
        </a:spcAft>
        <a:buClr>
          <a:srgbClr val="004880"/>
        </a:buClr>
        <a:buChar char="–"/>
        <a:defRPr sz="3200">
          <a:solidFill>
            <a:srgbClr val="1E4191"/>
          </a:solidFill>
          <a:latin typeface="+mn-lt"/>
        </a:defRPr>
      </a:lvl8pPr>
      <a:lvl9pPr marL="3370034" indent="-285327" algn="l" rtl="0" eaLnBrk="1" fontAlgn="base" hangingPunct="1">
        <a:lnSpc>
          <a:spcPct val="90000"/>
        </a:lnSpc>
        <a:spcBef>
          <a:spcPct val="0"/>
        </a:spcBef>
        <a:spcAft>
          <a:spcPct val="0"/>
        </a:spcAft>
        <a:buClr>
          <a:srgbClr val="004880"/>
        </a:buClr>
        <a:buChar char="–"/>
        <a:defRPr sz="3200">
          <a:solidFill>
            <a:srgbClr val="1E4191"/>
          </a:solidFill>
          <a:latin typeface="+mn-lt"/>
        </a:defRPr>
      </a:lvl9pPr>
    </p:bodyStyle>
    <p:otherStyle>
      <a:defPPr>
        <a:defRPr lang="en-US"/>
      </a:defPPr>
      <a:lvl1pPr marL="0" algn="l" defTabSz="913048" rtl="0" eaLnBrk="1" latinLnBrk="0" hangingPunct="1">
        <a:defRPr sz="1800" kern="1200">
          <a:solidFill>
            <a:schemeClr val="tx1"/>
          </a:solidFill>
          <a:latin typeface="+mn-lt"/>
          <a:ea typeface="+mn-ea"/>
          <a:cs typeface="+mn-cs"/>
        </a:defRPr>
      </a:lvl1pPr>
      <a:lvl2pPr marL="456523" algn="l" defTabSz="913048" rtl="0" eaLnBrk="1" latinLnBrk="0" hangingPunct="1">
        <a:defRPr sz="1800" kern="1200">
          <a:solidFill>
            <a:schemeClr val="tx1"/>
          </a:solidFill>
          <a:latin typeface="+mn-lt"/>
          <a:ea typeface="+mn-ea"/>
          <a:cs typeface="+mn-cs"/>
        </a:defRPr>
      </a:lvl2pPr>
      <a:lvl3pPr marL="913048" algn="l" defTabSz="913048" rtl="0" eaLnBrk="1" latinLnBrk="0" hangingPunct="1">
        <a:defRPr sz="1800" kern="1200">
          <a:solidFill>
            <a:schemeClr val="tx1"/>
          </a:solidFill>
          <a:latin typeface="+mn-lt"/>
          <a:ea typeface="+mn-ea"/>
          <a:cs typeface="+mn-cs"/>
        </a:defRPr>
      </a:lvl3pPr>
      <a:lvl4pPr marL="1369572" algn="l" defTabSz="913048" rtl="0" eaLnBrk="1" latinLnBrk="0" hangingPunct="1">
        <a:defRPr sz="1800" kern="1200">
          <a:solidFill>
            <a:schemeClr val="tx1"/>
          </a:solidFill>
          <a:latin typeface="+mn-lt"/>
          <a:ea typeface="+mn-ea"/>
          <a:cs typeface="+mn-cs"/>
        </a:defRPr>
      </a:lvl4pPr>
      <a:lvl5pPr marL="1826095" algn="l" defTabSz="913048" rtl="0" eaLnBrk="1" latinLnBrk="0" hangingPunct="1">
        <a:defRPr sz="1800" kern="1200">
          <a:solidFill>
            <a:schemeClr val="tx1"/>
          </a:solidFill>
          <a:latin typeface="+mn-lt"/>
          <a:ea typeface="+mn-ea"/>
          <a:cs typeface="+mn-cs"/>
        </a:defRPr>
      </a:lvl5pPr>
      <a:lvl6pPr marL="2282618" algn="l" defTabSz="913048" rtl="0" eaLnBrk="1" latinLnBrk="0" hangingPunct="1">
        <a:defRPr sz="1800" kern="1200">
          <a:solidFill>
            <a:schemeClr val="tx1"/>
          </a:solidFill>
          <a:latin typeface="+mn-lt"/>
          <a:ea typeface="+mn-ea"/>
          <a:cs typeface="+mn-cs"/>
        </a:defRPr>
      </a:lvl6pPr>
      <a:lvl7pPr marL="2739143" algn="l" defTabSz="913048" rtl="0" eaLnBrk="1" latinLnBrk="0" hangingPunct="1">
        <a:defRPr sz="1800" kern="1200">
          <a:solidFill>
            <a:schemeClr val="tx1"/>
          </a:solidFill>
          <a:latin typeface="+mn-lt"/>
          <a:ea typeface="+mn-ea"/>
          <a:cs typeface="+mn-cs"/>
        </a:defRPr>
      </a:lvl7pPr>
      <a:lvl8pPr marL="3195661" algn="l" defTabSz="913048" rtl="0" eaLnBrk="1" latinLnBrk="0" hangingPunct="1">
        <a:defRPr sz="1800" kern="1200">
          <a:solidFill>
            <a:schemeClr val="tx1"/>
          </a:solidFill>
          <a:latin typeface="+mn-lt"/>
          <a:ea typeface="+mn-ea"/>
          <a:cs typeface="+mn-cs"/>
        </a:defRPr>
      </a:lvl8pPr>
      <a:lvl9pPr marL="3652190" algn="l" defTabSz="913048"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5"/>
          <p:cNvSpPr>
            <a:spLocks noChangeArrowheads="1"/>
          </p:cNvSpPr>
          <p:nvPr/>
        </p:nvSpPr>
        <p:spPr bwMode="auto">
          <a:xfrm>
            <a:off x="8478838" y="-147638"/>
            <a:ext cx="665162" cy="11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algn="ctr" defTabSz="911225" eaLnBrk="0" hangingPunct="0">
              <a:lnSpc>
                <a:spcPct val="90000"/>
              </a:lnSpc>
            </a:pPr>
            <a:r>
              <a:rPr lang="en-US" sz="600" b="1">
                <a:solidFill>
                  <a:srgbClr val="CFCFCF"/>
                </a:solidFill>
              </a:rPr>
              <a:t>GE Confidential</a:t>
            </a:r>
          </a:p>
        </p:txBody>
      </p:sp>
      <p:sp>
        <p:nvSpPr>
          <p:cNvPr id="4099" name="Rectangle 2"/>
          <p:cNvSpPr>
            <a:spLocks noGrp="1" noChangeArrowheads="1"/>
          </p:cNvSpPr>
          <p:nvPr>
            <p:ph type="title"/>
          </p:nvPr>
        </p:nvSpPr>
        <p:spPr bwMode="auto">
          <a:xfrm>
            <a:off x="342900" y="280988"/>
            <a:ext cx="8459788" cy="998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smtClean="0"/>
              <a:t>Click to edit Master title style</a:t>
            </a:r>
          </a:p>
        </p:txBody>
      </p:sp>
      <p:sp>
        <p:nvSpPr>
          <p:cNvPr id="4100" name="Rectangle 3"/>
          <p:cNvSpPr>
            <a:spLocks noGrp="1" noChangeArrowheads="1"/>
          </p:cNvSpPr>
          <p:nvPr>
            <p:ph type="body" idx="1"/>
          </p:nvPr>
        </p:nvSpPr>
        <p:spPr bwMode="auto">
          <a:xfrm>
            <a:off x="342900" y="1727200"/>
            <a:ext cx="8459788" cy="423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01" name="Rectangle 25"/>
          <p:cNvSpPr>
            <a:spLocks noChangeArrowheads="1"/>
          </p:cNvSpPr>
          <p:nvPr/>
        </p:nvSpPr>
        <p:spPr bwMode="auto">
          <a:xfrm>
            <a:off x="2392363" y="6469063"/>
            <a:ext cx="5046662" cy="2635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927" tIns="45965" rIns="91927" bIns="45965">
            <a:spAutoFit/>
          </a:bodyPr>
          <a:lstStyle/>
          <a:p>
            <a:pPr defTabSz="911225"/>
            <a:r>
              <a:rPr lang="en-US" sz="1100" b="1">
                <a:solidFill>
                  <a:srgbClr val="1E4191"/>
                </a:solidFill>
              </a:rPr>
              <a:t>GE Confidential </a:t>
            </a:r>
            <a:r>
              <a:rPr lang="en-US" sz="1100">
                <a:solidFill>
                  <a:srgbClr val="1E4191"/>
                </a:solidFill>
              </a:rPr>
              <a:t>– Distribution authorized to individuals with need to know only</a:t>
            </a:r>
          </a:p>
        </p:txBody>
      </p:sp>
      <p:sp>
        <p:nvSpPr>
          <p:cNvPr id="4102" name="Rectangle 7"/>
          <p:cNvSpPr>
            <a:spLocks noChangeArrowheads="1"/>
          </p:cNvSpPr>
          <p:nvPr/>
        </p:nvSpPr>
        <p:spPr bwMode="auto">
          <a:xfrm>
            <a:off x="319088" y="6172200"/>
            <a:ext cx="160020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04" tIns="45654" rIns="91304" bIns="45654"/>
          <a:lstStyle/>
          <a:p>
            <a:pPr algn="ctr" defTabSz="911225" eaLnBrk="0" hangingPunct="0"/>
            <a:r>
              <a:rPr lang="en-US">
                <a:solidFill>
                  <a:srgbClr val="FFFFFF"/>
                </a:solidFill>
              </a:rPr>
              <a:t>@#GECON&amp;*</a:t>
            </a:r>
          </a:p>
        </p:txBody>
      </p:sp>
      <p:pic>
        <p:nvPicPr>
          <p:cNvPr id="4103"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9088" y="6172200"/>
            <a:ext cx="160020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18"/>
          <p:cNvSpPr txBox="1">
            <a:spLocks noChangeArrowheads="1"/>
          </p:cNvSpPr>
          <p:nvPr/>
        </p:nvSpPr>
        <p:spPr bwMode="auto">
          <a:xfrm>
            <a:off x="7477125" y="6396038"/>
            <a:ext cx="1420813" cy="344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04" tIns="45654" rIns="91304" bIns="45654">
            <a:spAutoFit/>
          </a:bodyPr>
          <a:lstStyle>
            <a:lvl1pPr eaLnBrk="0" hangingPunct="0">
              <a:defRPr sz="3200">
                <a:solidFill>
                  <a:schemeClr val="tx1"/>
                </a:solidFill>
                <a:latin typeface="GE Inspira Pitch" pitchFamily="34" charset="0"/>
              </a:defRPr>
            </a:lvl1pPr>
            <a:lvl2pPr marL="742950" indent="-285750" eaLnBrk="0" hangingPunct="0">
              <a:defRPr sz="3200">
                <a:solidFill>
                  <a:schemeClr val="tx1"/>
                </a:solidFill>
                <a:latin typeface="GE Inspira Pitch" pitchFamily="34" charset="0"/>
              </a:defRPr>
            </a:lvl2pPr>
            <a:lvl3pPr marL="1143000" indent="-228600" eaLnBrk="0" hangingPunct="0">
              <a:defRPr sz="3200">
                <a:solidFill>
                  <a:schemeClr val="tx1"/>
                </a:solidFill>
                <a:latin typeface="GE Inspira Pitch" pitchFamily="34" charset="0"/>
              </a:defRPr>
            </a:lvl3pPr>
            <a:lvl4pPr marL="1600200" indent="-228600" eaLnBrk="0" hangingPunct="0">
              <a:defRPr sz="3200">
                <a:solidFill>
                  <a:schemeClr val="tx1"/>
                </a:solidFill>
                <a:latin typeface="GE Inspira Pitch" pitchFamily="34" charset="0"/>
              </a:defRPr>
            </a:lvl4pPr>
            <a:lvl5pPr marL="2057400" indent="-228600" eaLnBrk="0" hangingPunct="0">
              <a:defRPr sz="3200">
                <a:solidFill>
                  <a:schemeClr val="tx1"/>
                </a:solidFill>
                <a:latin typeface="GE Inspira Pitch" pitchFamily="34" charset="0"/>
              </a:defRPr>
            </a:lvl5pPr>
            <a:lvl6pPr marL="2514600" indent="-228600" eaLnBrk="0" fontAlgn="base" hangingPunct="0">
              <a:spcBef>
                <a:spcPct val="0"/>
              </a:spcBef>
              <a:spcAft>
                <a:spcPct val="0"/>
              </a:spcAft>
              <a:defRPr sz="3200">
                <a:solidFill>
                  <a:schemeClr val="tx1"/>
                </a:solidFill>
                <a:latin typeface="GE Inspira Pitch" pitchFamily="34" charset="0"/>
              </a:defRPr>
            </a:lvl6pPr>
            <a:lvl7pPr marL="2971800" indent="-228600" eaLnBrk="0" fontAlgn="base" hangingPunct="0">
              <a:spcBef>
                <a:spcPct val="0"/>
              </a:spcBef>
              <a:spcAft>
                <a:spcPct val="0"/>
              </a:spcAft>
              <a:defRPr sz="3200">
                <a:solidFill>
                  <a:schemeClr val="tx1"/>
                </a:solidFill>
                <a:latin typeface="GE Inspira Pitch" pitchFamily="34" charset="0"/>
              </a:defRPr>
            </a:lvl7pPr>
            <a:lvl8pPr marL="3429000" indent="-228600" eaLnBrk="0" fontAlgn="base" hangingPunct="0">
              <a:spcBef>
                <a:spcPct val="0"/>
              </a:spcBef>
              <a:spcAft>
                <a:spcPct val="0"/>
              </a:spcAft>
              <a:defRPr sz="3200">
                <a:solidFill>
                  <a:schemeClr val="tx1"/>
                </a:solidFill>
                <a:latin typeface="GE Inspira Pitch" pitchFamily="34" charset="0"/>
              </a:defRPr>
            </a:lvl8pPr>
            <a:lvl9pPr marL="3886200" indent="-228600" eaLnBrk="0" fontAlgn="base" hangingPunct="0">
              <a:spcBef>
                <a:spcPct val="0"/>
              </a:spcBef>
              <a:spcAft>
                <a:spcPct val="0"/>
              </a:spcAft>
              <a:defRPr sz="3200">
                <a:solidFill>
                  <a:schemeClr val="tx1"/>
                </a:solidFill>
                <a:latin typeface="GE Inspira Pitch" pitchFamily="34" charset="0"/>
              </a:defRPr>
            </a:lvl9pPr>
          </a:lstStyle>
          <a:p>
            <a:pPr algn="r" defTabSz="913048">
              <a:lnSpc>
                <a:spcPct val="90000"/>
              </a:lnSpc>
              <a:defRPr/>
            </a:pPr>
            <a:fld id="{57C3CEB0-EDBB-4342-BBA3-69BA86FCACA5}" type="slidenum">
              <a:rPr lang="en-US" sz="900">
                <a:solidFill>
                  <a:srgbClr val="1E4191"/>
                </a:solidFill>
              </a:rPr>
              <a:pPr algn="r" defTabSz="913048">
                <a:lnSpc>
                  <a:spcPct val="90000"/>
                </a:lnSpc>
                <a:defRPr/>
              </a:pPr>
              <a:t>‹#›</a:t>
            </a:fld>
            <a:endParaRPr lang="en-US" sz="900" dirty="0">
              <a:solidFill>
                <a:srgbClr val="1E4191"/>
              </a:solidFill>
            </a:endParaRPr>
          </a:p>
          <a:p>
            <a:pPr algn="r" defTabSz="913048">
              <a:lnSpc>
                <a:spcPct val="90000"/>
              </a:lnSpc>
              <a:defRPr/>
            </a:pPr>
            <a:fld id="{E77353B7-C9B7-4F43-8785-75CD974D5AB7}" type="datetime4">
              <a:rPr lang="en-US" sz="900" smtClean="0">
                <a:solidFill>
                  <a:srgbClr val="1E4191"/>
                </a:solidFill>
              </a:rPr>
              <a:pPr algn="r" defTabSz="913048">
                <a:lnSpc>
                  <a:spcPct val="90000"/>
                </a:lnSpc>
                <a:defRPr/>
              </a:pPr>
              <a:t>June 23, 2015</a:t>
            </a:fld>
            <a:endParaRPr lang="en-US" sz="200" dirty="0">
              <a:solidFill>
                <a:srgbClr val="1E4191"/>
              </a:solidFill>
            </a:endParaRPr>
          </a:p>
        </p:txBody>
      </p:sp>
    </p:spTree>
  </p:cSld>
  <p:clrMap bg1="lt1" tx1="dk1" bg2="lt2" tx2="dk2" accent1="accent1" accent2="accent2" accent3="accent3" accent4="accent4" accent5="accent5" accent6="accent6" hlink="hlink" folHlink="folHlink"/>
  <p:sldLayoutIdLst>
    <p:sldLayoutId id="2147493918" r:id="rId1"/>
    <p:sldLayoutId id="2147493837" r:id="rId2"/>
    <p:sldLayoutId id="2147493838" r:id="rId3"/>
    <p:sldLayoutId id="2147493839" r:id="rId4"/>
    <p:sldLayoutId id="2147493840" r:id="rId5"/>
  </p:sldLayoutIdLst>
  <p:timing>
    <p:tnLst>
      <p:par>
        <p:cTn id="1" dur="indefinite" restart="never" nodeType="tmRoot"/>
      </p:par>
    </p:tnLst>
  </p:timing>
  <p:txStyles>
    <p:titleStyle>
      <a:lvl1pPr algn="l" rtl="0" eaLnBrk="0" fontAlgn="base" hangingPunct="0">
        <a:lnSpc>
          <a:spcPct val="90000"/>
        </a:lnSpc>
        <a:spcBef>
          <a:spcPct val="0"/>
        </a:spcBef>
        <a:spcAft>
          <a:spcPct val="0"/>
        </a:spcAft>
        <a:defRPr sz="4000">
          <a:solidFill>
            <a:srgbClr val="1E4191"/>
          </a:solidFill>
          <a:latin typeface="+mj-lt"/>
          <a:ea typeface="+mj-ea"/>
          <a:cs typeface="+mj-cs"/>
        </a:defRPr>
      </a:lvl1pPr>
      <a:lvl2pPr algn="l" rtl="0" eaLnBrk="0" fontAlgn="base" hangingPunct="0">
        <a:lnSpc>
          <a:spcPct val="90000"/>
        </a:lnSpc>
        <a:spcBef>
          <a:spcPct val="0"/>
        </a:spcBef>
        <a:spcAft>
          <a:spcPct val="0"/>
        </a:spcAft>
        <a:defRPr sz="4000">
          <a:solidFill>
            <a:srgbClr val="1E4191"/>
          </a:solidFill>
          <a:latin typeface="GE Inspira Pitch" pitchFamily="34" charset="0"/>
        </a:defRPr>
      </a:lvl2pPr>
      <a:lvl3pPr algn="l" rtl="0" eaLnBrk="0" fontAlgn="base" hangingPunct="0">
        <a:lnSpc>
          <a:spcPct val="90000"/>
        </a:lnSpc>
        <a:spcBef>
          <a:spcPct val="0"/>
        </a:spcBef>
        <a:spcAft>
          <a:spcPct val="0"/>
        </a:spcAft>
        <a:defRPr sz="4000">
          <a:solidFill>
            <a:srgbClr val="1E4191"/>
          </a:solidFill>
          <a:latin typeface="GE Inspira Pitch" pitchFamily="34" charset="0"/>
        </a:defRPr>
      </a:lvl3pPr>
      <a:lvl4pPr algn="l" rtl="0" eaLnBrk="0" fontAlgn="base" hangingPunct="0">
        <a:lnSpc>
          <a:spcPct val="90000"/>
        </a:lnSpc>
        <a:spcBef>
          <a:spcPct val="0"/>
        </a:spcBef>
        <a:spcAft>
          <a:spcPct val="0"/>
        </a:spcAft>
        <a:defRPr sz="4000">
          <a:solidFill>
            <a:srgbClr val="1E4191"/>
          </a:solidFill>
          <a:latin typeface="GE Inspira Pitch" pitchFamily="34" charset="0"/>
        </a:defRPr>
      </a:lvl4pPr>
      <a:lvl5pPr algn="l" rtl="0" eaLnBrk="0" fontAlgn="base" hangingPunct="0">
        <a:lnSpc>
          <a:spcPct val="90000"/>
        </a:lnSpc>
        <a:spcBef>
          <a:spcPct val="0"/>
        </a:spcBef>
        <a:spcAft>
          <a:spcPct val="0"/>
        </a:spcAft>
        <a:defRPr sz="4000">
          <a:solidFill>
            <a:srgbClr val="1E4191"/>
          </a:solidFill>
          <a:latin typeface="GE Inspira Pitch" pitchFamily="34" charset="0"/>
        </a:defRPr>
      </a:lvl5pPr>
      <a:lvl6pPr marL="456523" algn="l" rtl="0" eaLnBrk="1" fontAlgn="base" hangingPunct="1">
        <a:lnSpc>
          <a:spcPct val="90000"/>
        </a:lnSpc>
        <a:spcBef>
          <a:spcPct val="0"/>
        </a:spcBef>
        <a:spcAft>
          <a:spcPct val="0"/>
        </a:spcAft>
        <a:defRPr sz="4000">
          <a:solidFill>
            <a:srgbClr val="1E4191"/>
          </a:solidFill>
          <a:latin typeface="GE Inspira Pitch" pitchFamily="34" charset="0"/>
        </a:defRPr>
      </a:lvl6pPr>
      <a:lvl7pPr marL="913048" algn="l" rtl="0" eaLnBrk="1" fontAlgn="base" hangingPunct="1">
        <a:lnSpc>
          <a:spcPct val="90000"/>
        </a:lnSpc>
        <a:spcBef>
          <a:spcPct val="0"/>
        </a:spcBef>
        <a:spcAft>
          <a:spcPct val="0"/>
        </a:spcAft>
        <a:defRPr sz="4000">
          <a:solidFill>
            <a:srgbClr val="1E4191"/>
          </a:solidFill>
          <a:latin typeface="GE Inspira Pitch" pitchFamily="34" charset="0"/>
        </a:defRPr>
      </a:lvl7pPr>
      <a:lvl8pPr marL="1369572" algn="l" rtl="0" eaLnBrk="1" fontAlgn="base" hangingPunct="1">
        <a:lnSpc>
          <a:spcPct val="90000"/>
        </a:lnSpc>
        <a:spcBef>
          <a:spcPct val="0"/>
        </a:spcBef>
        <a:spcAft>
          <a:spcPct val="0"/>
        </a:spcAft>
        <a:defRPr sz="4000">
          <a:solidFill>
            <a:srgbClr val="1E4191"/>
          </a:solidFill>
          <a:latin typeface="GE Inspira Pitch" pitchFamily="34" charset="0"/>
        </a:defRPr>
      </a:lvl8pPr>
      <a:lvl9pPr marL="1826095" algn="l" rtl="0" eaLnBrk="1" fontAlgn="base" hangingPunct="1">
        <a:lnSpc>
          <a:spcPct val="90000"/>
        </a:lnSpc>
        <a:spcBef>
          <a:spcPct val="0"/>
        </a:spcBef>
        <a:spcAft>
          <a:spcPct val="0"/>
        </a:spcAft>
        <a:defRPr sz="4000">
          <a:solidFill>
            <a:srgbClr val="1E4191"/>
          </a:solidFill>
          <a:latin typeface="GE Inspira Pitch" pitchFamily="34" charset="0"/>
        </a:defRPr>
      </a:lvl9pPr>
    </p:titleStyle>
    <p:bodyStyle>
      <a:lvl1pPr marL="339725" indent="-339725" algn="l" rtl="0" eaLnBrk="0" fontAlgn="base" hangingPunct="0">
        <a:lnSpc>
          <a:spcPct val="90000"/>
        </a:lnSpc>
        <a:spcBef>
          <a:spcPct val="50000"/>
        </a:spcBef>
        <a:spcAft>
          <a:spcPct val="0"/>
        </a:spcAft>
        <a:buClr>
          <a:srgbClr val="004880"/>
        </a:buClr>
        <a:defRPr sz="3200">
          <a:solidFill>
            <a:srgbClr val="1E4191"/>
          </a:solidFill>
          <a:latin typeface="+mn-lt"/>
          <a:ea typeface="+mn-ea"/>
          <a:cs typeface="+mn-cs"/>
        </a:defRPr>
      </a:lvl1pPr>
      <a:lvl2pPr marL="338138" indent="-336550" algn="l" rtl="0" eaLnBrk="0" fontAlgn="base" hangingPunct="0">
        <a:lnSpc>
          <a:spcPct val="90000"/>
        </a:lnSpc>
        <a:spcBef>
          <a:spcPct val="30000"/>
        </a:spcBef>
        <a:spcAft>
          <a:spcPct val="0"/>
        </a:spcAft>
        <a:buClr>
          <a:srgbClr val="004880"/>
        </a:buClr>
        <a:buFont typeface="GE Inspira Pitch" pitchFamily="34" charset="0"/>
        <a:buChar char="•"/>
        <a:defRPr sz="3200">
          <a:solidFill>
            <a:srgbClr val="1E4191"/>
          </a:solidFill>
          <a:latin typeface="+mn-lt"/>
        </a:defRPr>
      </a:lvl2pPr>
      <a:lvl3pPr marL="741363" indent="-285750" algn="l" rtl="0" eaLnBrk="0" fontAlgn="base" hangingPunct="0">
        <a:lnSpc>
          <a:spcPct val="90000"/>
        </a:lnSpc>
        <a:spcBef>
          <a:spcPct val="20000"/>
        </a:spcBef>
        <a:spcAft>
          <a:spcPct val="0"/>
        </a:spcAft>
        <a:buClr>
          <a:srgbClr val="004880"/>
        </a:buClr>
        <a:buChar char="–"/>
        <a:defRPr sz="3200">
          <a:solidFill>
            <a:srgbClr val="1E4191"/>
          </a:solidFill>
          <a:latin typeface="+mn-lt"/>
        </a:defRPr>
      </a:lvl3pPr>
      <a:lvl4pPr marL="1143000" indent="-284163" algn="l" rtl="0" eaLnBrk="0" fontAlgn="base" hangingPunct="0">
        <a:lnSpc>
          <a:spcPct val="90000"/>
        </a:lnSpc>
        <a:spcBef>
          <a:spcPct val="10000"/>
        </a:spcBef>
        <a:spcAft>
          <a:spcPct val="0"/>
        </a:spcAft>
        <a:buClr>
          <a:srgbClr val="004880"/>
        </a:buClr>
        <a:buChar char="–"/>
        <a:defRPr sz="3200">
          <a:solidFill>
            <a:srgbClr val="1E4191"/>
          </a:solidFill>
          <a:latin typeface="+mn-lt"/>
        </a:defRPr>
      </a:lvl4pPr>
      <a:lvl5pPr marL="1543050" indent="-282575" algn="l" rtl="0" eaLnBrk="0" fontAlgn="base" hangingPunct="0">
        <a:lnSpc>
          <a:spcPct val="90000"/>
        </a:lnSpc>
        <a:spcBef>
          <a:spcPct val="0"/>
        </a:spcBef>
        <a:spcAft>
          <a:spcPct val="0"/>
        </a:spcAft>
        <a:buClr>
          <a:srgbClr val="004880"/>
        </a:buClr>
        <a:buChar char="–"/>
        <a:defRPr sz="3200">
          <a:solidFill>
            <a:srgbClr val="1E4191"/>
          </a:solidFill>
          <a:latin typeface="+mn-lt"/>
        </a:defRPr>
      </a:lvl5pPr>
      <a:lvl6pPr marL="2000462" indent="-285327" algn="l" rtl="0" eaLnBrk="1" fontAlgn="base" hangingPunct="1">
        <a:lnSpc>
          <a:spcPct val="90000"/>
        </a:lnSpc>
        <a:spcBef>
          <a:spcPct val="0"/>
        </a:spcBef>
        <a:spcAft>
          <a:spcPct val="0"/>
        </a:spcAft>
        <a:buClr>
          <a:srgbClr val="004880"/>
        </a:buClr>
        <a:buChar char="–"/>
        <a:defRPr sz="3200">
          <a:solidFill>
            <a:srgbClr val="1E4191"/>
          </a:solidFill>
          <a:latin typeface="+mn-lt"/>
        </a:defRPr>
      </a:lvl6pPr>
      <a:lvl7pPr marL="2456985" indent="-285327" algn="l" rtl="0" eaLnBrk="1" fontAlgn="base" hangingPunct="1">
        <a:lnSpc>
          <a:spcPct val="90000"/>
        </a:lnSpc>
        <a:spcBef>
          <a:spcPct val="0"/>
        </a:spcBef>
        <a:spcAft>
          <a:spcPct val="0"/>
        </a:spcAft>
        <a:buClr>
          <a:srgbClr val="004880"/>
        </a:buClr>
        <a:buChar char="–"/>
        <a:defRPr sz="3200">
          <a:solidFill>
            <a:srgbClr val="1E4191"/>
          </a:solidFill>
          <a:latin typeface="+mn-lt"/>
        </a:defRPr>
      </a:lvl7pPr>
      <a:lvl8pPr marL="2913510" indent="-285327" algn="l" rtl="0" eaLnBrk="1" fontAlgn="base" hangingPunct="1">
        <a:lnSpc>
          <a:spcPct val="90000"/>
        </a:lnSpc>
        <a:spcBef>
          <a:spcPct val="0"/>
        </a:spcBef>
        <a:spcAft>
          <a:spcPct val="0"/>
        </a:spcAft>
        <a:buClr>
          <a:srgbClr val="004880"/>
        </a:buClr>
        <a:buChar char="–"/>
        <a:defRPr sz="3200">
          <a:solidFill>
            <a:srgbClr val="1E4191"/>
          </a:solidFill>
          <a:latin typeface="+mn-lt"/>
        </a:defRPr>
      </a:lvl8pPr>
      <a:lvl9pPr marL="3370034" indent="-285327" algn="l" rtl="0" eaLnBrk="1" fontAlgn="base" hangingPunct="1">
        <a:lnSpc>
          <a:spcPct val="90000"/>
        </a:lnSpc>
        <a:spcBef>
          <a:spcPct val="0"/>
        </a:spcBef>
        <a:spcAft>
          <a:spcPct val="0"/>
        </a:spcAft>
        <a:buClr>
          <a:srgbClr val="004880"/>
        </a:buClr>
        <a:buChar char="–"/>
        <a:defRPr sz="3200">
          <a:solidFill>
            <a:srgbClr val="1E4191"/>
          </a:solidFill>
          <a:latin typeface="+mn-lt"/>
        </a:defRPr>
      </a:lvl9pPr>
    </p:bodyStyle>
    <p:otherStyle>
      <a:defPPr>
        <a:defRPr lang="en-US"/>
      </a:defPPr>
      <a:lvl1pPr marL="0" algn="l" defTabSz="913048" rtl="0" eaLnBrk="1" latinLnBrk="0" hangingPunct="1">
        <a:defRPr sz="1800" kern="1200">
          <a:solidFill>
            <a:schemeClr val="tx1"/>
          </a:solidFill>
          <a:latin typeface="+mn-lt"/>
          <a:ea typeface="+mn-ea"/>
          <a:cs typeface="+mn-cs"/>
        </a:defRPr>
      </a:lvl1pPr>
      <a:lvl2pPr marL="456523" algn="l" defTabSz="913048" rtl="0" eaLnBrk="1" latinLnBrk="0" hangingPunct="1">
        <a:defRPr sz="1800" kern="1200">
          <a:solidFill>
            <a:schemeClr val="tx1"/>
          </a:solidFill>
          <a:latin typeface="+mn-lt"/>
          <a:ea typeface="+mn-ea"/>
          <a:cs typeface="+mn-cs"/>
        </a:defRPr>
      </a:lvl2pPr>
      <a:lvl3pPr marL="913048" algn="l" defTabSz="913048" rtl="0" eaLnBrk="1" latinLnBrk="0" hangingPunct="1">
        <a:defRPr sz="1800" kern="1200">
          <a:solidFill>
            <a:schemeClr val="tx1"/>
          </a:solidFill>
          <a:latin typeface="+mn-lt"/>
          <a:ea typeface="+mn-ea"/>
          <a:cs typeface="+mn-cs"/>
        </a:defRPr>
      </a:lvl3pPr>
      <a:lvl4pPr marL="1369572" algn="l" defTabSz="913048" rtl="0" eaLnBrk="1" latinLnBrk="0" hangingPunct="1">
        <a:defRPr sz="1800" kern="1200">
          <a:solidFill>
            <a:schemeClr val="tx1"/>
          </a:solidFill>
          <a:latin typeface="+mn-lt"/>
          <a:ea typeface="+mn-ea"/>
          <a:cs typeface="+mn-cs"/>
        </a:defRPr>
      </a:lvl4pPr>
      <a:lvl5pPr marL="1826095" algn="l" defTabSz="913048" rtl="0" eaLnBrk="1" latinLnBrk="0" hangingPunct="1">
        <a:defRPr sz="1800" kern="1200">
          <a:solidFill>
            <a:schemeClr val="tx1"/>
          </a:solidFill>
          <a:latin typeface="+mn-lt"/>
          <a:ea typeface="+mn-ea"/>
          <a:cs typeface="+mn-cs"/>
        </a:defRPr>
      </a:lvl5pPr>
      <a:lvl6pPr marL="2282618" algn="l" defTabSz="913048" rtl="0" eaLnBrk="1" latinLnBrk="0" hangingPunct="1">
        <a:defRPr sz="1800" kern="1200">
          <a:solidFill>
            <a:schemeClr val="tx1"/>
          </a:solidFill>
          <a:latin typeface="+mn-lt"/>
          <a:ea typeface="+mn-ea"/>
          <a:cs typeface="+mn-cs"/>
        </a:defRPr>
      </a:lvl6pPr>
      <a:lvl7pPr marL="2739143" algn="l" defTabSz="913048" rtl="0" eaLnBrk="1" latinLnBrk="0" hangingPunct="1">
        <a:defRPr sz="1800" kern="1200">
          <a:solidFill>
            <a:schemeClr val="tx1"/>
          </a:solidFill>
          <a:latin typeface="+mn-lt"/>
          <a:ea typeface="+mn-ea"/>
          <a:cs typeface="+mn-cs"/>
        </a:defRPr>
      </a:lvl7pPr>
      <a:lvl8pPr marL="3195661" algn="l" defTabSz="913048" rtl="0" eaLnBrk="1" latinLnBrk="0" hangingPunct="1">
        <a:defRPr sz="1800" kern="1200">
          <a:solidFill>
            <a:schemeClr val="tx1"/>
          </a:solidFill>
          <a:latin typeface="+mn-lt"/>
          <a:ea typeface="+mn-ea"/>
          <a:cs typeface="+mn-cs"/>
        </a:defRPr>
      </a:lvl8pPr>
      <a:lvl9pPr marL="3652190" algn="l" defTabSz="913048"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25"/>
          <p:cNvSpPr>
            <a:spLocks noChangeArrowheads="1"/>
          </p:cNvSpPr>
          <p:nvPr/>
        </p:nvSpPr>
        <p:spPr bwMode="auto">
          <a:xfrm>
            <a:off x="8478838" y="-147638"/>
            <a:ext cx="665162" cy="11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algn="ctr" defTabSz="911225" eaLnBrk="0" hangingPunct="0">
              <a:lnSpc>
                <a:spcPct val="90000"/>
              </a:lnSpc>
            </a:pPr>
            <a:r>
              <a:rPr lang="en-US" sz="600" b="1">
                <a:solidFill>
                  <a:srgbClr val="CFCFCF"/>
                </a:solidFill>
              </a:rPr>
              <a:t>GE Confidential</a:t>
            </a:r>
          </a:p>
        </p:txBody>
      </p:sp>
      <p:sp>
        <p:nvSpPr>
          <p:cNvPr id="5123" name="Rectangle 2"/>
          <p:cNvSpPr>
            <a:spLocks noGrp="1" noChangeArrowheads="1"/>
          </p:cNvSpPr>
          <p:nvPr>
            <p:ph type="title"/>
          </p:nvPr>
        </p:nvSpPr>
        <p:spPr bwMode="auto">
          <a:xfrm>
            <a:off x="342900" y="280988"/>
            <a:ext cx="8459788" cy="998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smtClean="0"/>
              <a:t>Click to edit Master title style</a:t>
            </a:r>
          </a:p>
        </p:txBody>
      </p:sp>
      <p:sp>
        <p:nvSpPr>
          <p:cNvPr id="5124" name="Rectangle 3"/>
          <p:cNvSpPr>
            <a:spLocks noGrp="1" noChangeArrowheads="1"/>
          </p:cNvSpPr>
          <p:nvPr>
            <p:ph type="body" idx="1"/>
          </p:nvPr>
        </p:nvSpPr>
        <p:spPr bwMode="auto">
          <a:xfrm>
            <a:off x="342900" y="1727200"/>
            <a:ext cx="8459788" cy="423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125" name="Rectangle 25"/>
          <p:cNvSpPr>
            <a:spLocks noChangeArrowheads="1"/>
          </p:cNvSpPr>
          <p:nvPr/>
        </p:nvSpPr>
        <p:spPr bwMode="auto">
          <a:xfrm>
            <a:off x="2392363" y="6469063"/>
            <a:ext cx="5046662" cy="2635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927" tIns="45965" rIns="91927" bIns="45965">
            <a:spAutoFit/>
          </a:bodyPr>
          <a:lstStyle/>
          <a:p>
            <a:pPr defTabSz="911225"/>
            <a:r>
              <a:rPr lang="en-US" sz="1100" b="1">
                <a:solidFill>
                  <a:srgbClr val="1E4191"/>
                </a:solidFill>
              </a:rPr>
              <a:t>GE Confidential </a:t>
            </a:r>
            <a:r>
              <a:rPr lang="en-US" sz="1100">
                <a:solidFill>
                  <a:srgbClr val="1E4191"/>
                </a:solidFill>
              </a:rPr>
              <a:t>– Distribution authorized to individuals with need to know only</a:t>
            </a:r>
          </a:p>
        </p:txBody>
      </p:sp>
      <p:sp>
        <p:nvSpPr>
          <p:cNvPr id="5126" name="Rectangle 7"/>
          <p:cNvSpPr>
            <a:spLocks noChangeArrowheads="1"/>
          </p:cNvSpPr>
          <p:nvPr/>
        </p:nvSpPr>
        <p:spPr bwMode="auto">
          <a:xfrm>
            <a:off x="319088" y="6172200"/>
            <a:ext cx="160020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04" tIns="45654" rIns="91304" bIns="45654"/>
          <a:lstStyle/>
          <a:p>
            <a:pPr algn="ctr" defTabSz="911225" eaLnBrk="0" hangingPunct="0"/>
            <a:r>
              <a:rPr lang="en-US">
                <a:solidFill>
                  <a:srgbClr val="FFFFFF"/>
                </a:solidFill>
              </a:rPr>
              <a:t>@#GECON&amp;*</a:t>
            </a:r>
          </a:p>
        </p:txBody>
      </p:sp>
      <p:pic>
        <p:nvPicPr>
          <p:cNvPr id="5127"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9088" y="6172200"/>
            <a:ext cx="160020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18"/>
          <p:cNvSpPr txBox="1">
            <a:spLocks noChangeArrowheads="1"/>
          </p:cNvSpPr>
          <p:nvPr/>
        </p:nvSpPr>
        <p:spPr bwMode="auto">
          <a:xfrm>
            <a:off x="7477125" y="6396038"/>
            <a:ext cx="1420813" cy="344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04" tIns="45654" rIns="91304" bIns="45654">
            <a:spAutoFit/>
          </a:bodyPr>
          <a:lstStyle>
            <a:lvl1pPr eaLnBrk="0" hangingPunct="0">
              <a:defRPr sz="3200">
                <a:solidFill>
                  <a:schemeClr val="tx1"/>
                </a:solidFill>
                <a:latin typeface="GE Inspira Pitch" pitchFamily="34" charset="0"/>
              </a:defRPr>
            </a:lvl1pPr>
            <a:lvl2pPr marL="742950" indent="-285750" eaLnBrk="0" hangingPunct="0">
              <a:defRPr sz="3200">
                <a:solidFill>
                  <a:schemeClr val="tx1"/>
                </a:solidFill>
                <a:latin typeface="GE Inspira Pitch" pitchFamily="34" charset="0"/>
              </a:defRPr>
            </a:lvl2pPr>
            <a:lvl3pPr marL="1143000" indent="-228600" eaLnBrk="0" hangingPunct="0">
              <a:defRPr sz="3200">
                <a:solidFill>
                  <a:schemeClr val="tx1"/>
                </a:solidFill>
                <a:latin typeface="GE Inspira Pitch" pitchFamily="34" charset="0"/>
              </a:defRPr>
            </a:lvl3pPr>
            <a:lvl4pPr marL="1600200" indent="-228600" eaLnBrk="0" hangingPunct="0">
              <a:defRPr sz="3200">
                <a:solidFill>
                  <a:schemeClr val="tx1"/>
                </a:solidFill>
                <a:latin typeface="GE Inspira Pitch" pitchFamily="34" charset="0"/>
              </a:defRPr>
            </a:lvl4pPr>
            <a:lvl5pPr marL="2057400" indent="-228600" eaLnBrk="0" hangingPunct="0">
              <a:defRPr sz="3200">
                <a:solidFill>
                  <a:schemeClr val="tx1"/>
                </a:solidFill>
                <a:latin typeface="GE Inspira Pitch" pitchFamily="34" charset="0"/>
              </a:defRPr>
            </a:lvl5pPr>
            <a:lvl6pPr marL="2514600" indent="-228600" eaLnBrk="0" fontAlgn="base" hangingPunct="0">
              <a:spcBef>
                <a:spcPct val="0"/>
              </a:spcBef>
              <a:spcAft>
                <a:spcPct val="0"/>
              </a:spcAft>
              <a:defRPr sz="3200">
                <a:solidFill>
                  <a:schemeClr val="tx1"/>
                </a:solidFill>
                <a:latin typeface="GE Inspira Pitch" pitchFamily="34" charset="0"/>
              </a:defRPr>
            </a:lvl6pPr>
            <a:lvl7pPr marL="2971800" indent="-228600" eaLnBrk="0" fontAlgn="base" hangingPunct="0">
              <a:spcBef>
                <a:spcPct val="0"/>
              </a:spcBef>
              <a:spcAft>
                <a:spcPct val="0"/>
              </a:spcAft>
              <a:defRPr sz="3200">
                <a:solidFill>
                  <a:schemeClr val="tx1"/>
                </a:solidFill>
                <a:latin typeface="GE Inspira Pitch" pitchFamily="34" charset="0"/>
              </a:defRPr>
            </a:lvl7pPr>
            <a:lvl8pPr marL="3429000" indent="-228600" eaLnBrk="0" fontAlgn="base" hangingPunct="0">
              <a:spcBef>
                <a:spcPct val="0"/>
              </a:spcBef>
              <a:spcAft>
                <a:spcPct val="0"/>
              </a:spcAft>
              <a:defRPr sz="3200">
                <a:solidFill>
                  <a:schemeClr val="tx1"/>
                </a:solidFill>
                <a:latin typeface="GE Inspira Pitch" pitchFamily="34" charset="0"/>
              </a:defRPr>
            </a:lvl8pPr>
            <a:lvl9pPr marL="3886200" indent="-228600" eaLnBrk="0" fontAlgn="base" hangingPunct="0">
              <a:spcBef>
                <a:spcPct val="0"/>
              </a:spcBef>
              <a:spcAft>
                <a:spcPct val="0"/>
              </a:spcAft>
              <a:defRPr sz="3200">
                <a:solidFill>
                  <a:schemeClr val="tx1"/>
                </a:solidFill>
                <a:latin typeface="GE Inspira Pitch" pitchFamily="34" charset="0"/>
              </a:defRPr>
            </a:lvl9pPr>
          </a:lstStyle>
          <a:p>
            <a:pPr algn="r" defTabSz="913048">
              <a:lnSpc>
                <a:spcPct val="90000"/>
              </a:lnSpc>
              <a:defRPr/>
            </a:pPr>
            <a:fld id="{2A8BB22F-11B6-4127-8D1E-C50B41659531}" type="slidenum">
              <a:rPr lang="en-US" sz="900">
                <a:solidFill>
                  <a:srgbClr val="1E4191"/>
                </a:solidFill>
              </a:rPr>
              <a:pPr algn="r" defTabSz="913048">
                <a:lnSpc>
                  <a:spcPct val="90000"/>
                </a:lnSpc>
                <a:defRPr/>
              </a:pPr>
              <a:t>‹#›</a:t>
            </a:fld>
            <a:endParaRPr lang="en-US" sz="900" dirty="0">
              <a:solidFill>
                <a:srgbClr val="1E4191"/>
              </a:solidFill>
            </a:endParaRPr>
          </a:p>
          <a:p>
            <a:pPr algn="r" defTabSz="913048">
              <a:lnSpc>
                <a:spcPct val="90000"/>
              </a:lnSpc>
              <a:defRPr/>
            </a:pPr>
            <a:fld id="{E77353B7-C9B7-4F43-8785-75CD974D5AB7}" type="datetime4">
              <a:rPr lang="en-US" sz="900" smtClean="0">
                <a:solidFill>
                  <a:srgbClr val="1E4191"/>
                </a:solidFill>
              </a:rPr>
              <a:pPr algn="r" defTabSz="913048">
                <a:lnSpc>
                  <a:spcPct val="90000"/>
                </a:lnSpc>
                <a:defRPr/>
              </a:pPr>
              <a:t>June 23, 2015</a:t>
            </a:fld>
            <a:endParaRPr lang="en-US" sz="200" dirty="0">
              <a:solidFill>
                <a:srgbClr val="1E4191"/>
              </a:solidFill>
            </a:endParaRPr>
          </a:p>
        </p:txBody>
      </p:sp>
    </p:spTree>
  </p:cSld>
  <p:clrMap bg1="lt1" tx1="dk1" bg2="lt2" tx2="dk2" accent1="accent1" accent2="accent2" accent3="accent3" accent4="accent4" accent5="accent5" accent6="accent6" hlink="hlink" folHlink="folHlink"/>
  <p:sldLayoutIdLst>
    <p:sldLayoutId id="2147493919" r:id="rId1"/>
    <p:sldLayoutId id="2147493841" r:id="rId2"/>
    <p:sldLayoutId id="2147493842" r:id="rId3"/>
    <p:sldLayoutId id="2147493843" r:id="rId4"/>
    <p:sldLayoutId id="2147493844" r:id="rId5"/>
  </p:sldLayoutIdLst>
  <p:timing>
    <p:tnLst>
      <p:par>
        <p:cTn id="1" dur="indefinite" restart="never" nodeType="tmRoot"/>
      </p:par>
    </p:tnLst>
  </p:timing>
  <p:txStyles>
    <p:titleStyle>
      <a:lvl1pPr algn="l" rtl="0" eaLnBrk="0" fontAlgn="base" hangingPunct="0">
        <a:lnSpc>
          <a:spcPct val="90000"/>
        </a:lnSpc>
        <a:spcBef>
          <a:spcPct val="0"/>
        </a:spcBef>
        <a:spcAft>
          <a:spcPct val="0"/>
        </a:spcAft>
        <a:defRPr sz="4000">
          <a:solidFill>
            <a:srgbClr val="1E4191"/>
          </a:solidFill>
          <a:latin typeface="+mj-lt"/>
          <a:ea typeface="+mj-ea"/>
          <a:cs typeface="+mj-cs"/>
        </a:defRPr>
      </a:lvl1pPr>
      <a:lvl2pPr algn="l" rtl="0" eaLnBrk="0" fontAlgn="base" hangingPunct="0">
        <a:lnSpc>
          <a:spcPct val="90000"/>
        </a:lnSpc>
        <a:spcBef>
          <a:spcPct val="0"/>
        </a:spcBef>
        <a:spcAft>
          <a:spcPct val="0"/>
        </a:spcAft>
        <a:defRPr sz="4000">
          <a:solidFill>
            <a:srgbClr val="1E4191"/>
          </a:solidFill>
          <a:latin typeface="GE Inspira Pitch" pitchFamily="34" charset="0"/>
        </a:defRPr>
      </a:lvl2pPr>
      <a:lvl3pPr algn="l" rtl="0" eaLnBrk="0" fontAlgn="base" hangingPunct="0">
        <a:lnSpc>
          <a:spcPct val="90000"/>
        </a:lnSpc>
        <a:spcBef>
          <a:spcPct val="0"/>
        </a:spcBef>
        <a:spcAft>
          <a:spcPct val="0"/>
        </a:spcAft>
        <a:defRPr sz="4000">
          <a:solidFill>
            <a:srgbClr val="1E4191"/>
          </a:solidFill>
          <a:latin typeface="GE Inspira Pitch" pitchFamily="34" charset="0"/>
        </a:defRPr>
      </a:lvl3pPr>
      <a:lvl4pPr algn="l" rtl="0" eaLnBrk="0" fontAlgn="base" hangingPunct="0">
        <a:lnSpc>
          <a:spcPct val="90000"/>
        </a:lnSpc>
        <a:spcBef>
          <a:spcPct val="0"/>
        </a:spcBef>
        <a:spcAft>
          <a:spcPct val="0"/>
        </a:spcAft>
        <a:defRPr sz="4000">
          <a:solidFill>
            <a:srgbClr val="1E4191"/>
          </a:solidFill>
          <a:latin typeface="GE Inspira Pitch" pitchFamily="34" charset="0"/>
        </a:defRPr>
      </a:lvl4pPr>
      <a:lvl5pPr algn="l" rtl="0" eaLnBrk="0" fontAlgn="base" hangingPunct="0">
        <a:lnSpc>
          <a:spcPct val="90000"/>
        </a:lnSpc>
        <a:spcBef>
          <a:spcPct val="0"/>
        </a:spcBef>
        <a:spcAft>
          <a:spcPct val="0"/>
        </a:spcAft>
        <a:defRPr sz="4000">
          <a:solidFill>
            <a:srgbClr val="1E4191"/>
          </a:solidFill>
          <a:latin typeface="GE Inspira Pitch" pitchFamily="34" charset="0"/>
        </a:defRPr>
      </a:lvl5pPr>
      <a:lvl6pPr marL="456523" algn="l" rtl="0" eaLnBrk="1" fontAlgn="base" hangingPunct="1">
        <a:lnSpc>
          <a:spcPct val="90000"/>
        </a:lnSpc>
        <a:spcBef>
          <a:spcPct val="0"/>
        </a:spcBef>
        <a:spcAft>
          <a:spcPct val="0"/>
        </a:spcAft>
        <a:defRPr sz="4000">
          <a:solidFill>
            <a:srgbClr val="1E4191"/>
          </a:solidFill>
          <a:latin typeface="GE Inspira Pitch" pitchFamily="34" charset="0"/>
        </a:defRPr>
      </a:lvl6pPr>
      <a:lvl7pPr marL="913048" algn="l" rtl="0" eaLnBrk="1" fontAlgn="base" hangingPunct="1">
        <a:lnSpc>
          <a:spcPct val="90000"/>
        </a:lnSpc>
        <a:spcBef>
          <a:spcPct val="0"/>
        </a:spcBef>
        <a:spcAft>
          <a:spcPct val="0"/>
        </a:spcAft>
        <a:defRPr sz="4000">
          <a:solidFill>
            <a:srgbClr val="1E4191"/>
          </a:solidFill>
          <a:latin typeface="GE Inspira Pitch" pitchFamily="34" charset="0"/>
        </a:defRPr>
      </a:lvl7pPr>
      <a:lvl8pPr marL="1369572" algn="l" rtl="0" eaLnBrk="1" fontAlgn="base" hangingPunct="1">
        <a:lnSpc>
          <a:spcPct val="90000"/>
        </a:lnSpc>
        <a:spcBef>
          <a:spcPct val="0"/>
        </a:spcBef>
        <a:spcAft>
          <a:spcPct val="0"/>
        </a:spcAft>
        <a:defRPr sz="4000">
          <a:solidFill>
            <a:srgbClr val="1E4191"/>
          </a:solidFill>
          <a:latin typeface="GE Inspira Pitch" pitchFamily="34" charset="0"/>
        </a:defRPr>
      </a:lvl8pPr>
      <a:lvl9pPr marL="1826095" algn="l" rtl="0" eaLnBrk="1" fontAlgn="base" hangingPunct="1">
        <a:lnSpc>
          <a:spcPct val="90000"/>
        </a:lnSpc>
        <a:spcBef>
          <a:spcPct val="0"/>
        </a:spcBef>
        <a:spcAft>
          <a:spcPct val="0"/>
        </a:spcAft>
        <a:defRPr sz="4000">
          <a:solidFill>
            <a:srgbClr val="1E4191"/>
          </a:solidFill>
          <a:latin typeface="GE Inspira Pitch" pitchFamily="34" charset="0"/>
        </a:defRPr>
      </a:lvl9pPr>
    </p:titleStyle>
    <p:bodyStyle>
      <a:lvl1pPr marL="339725" indent="-339725" algn="l" rtl="0" eaLnBrk="0" fontAlgn="base" hangingPunct="0">
        <a:lnSpc>
          <a:spcPct val="90000"/>
        </a:lnSpc>
        <a:spcBef>
          <a:spcPct val="50000"/>
        </a:spcBef>
        <a:spcAft>
          <a:spcPct val="0"/>
        </a:spcAft>
        <a:buClr>
          <a:srgbClr val="004880"/>
        </a:buClr>
        <a:defRPr sz="3200">
          <a:solidFill>
            <a:srgbClr val="1E4191"/>
          </a:solidFill>
          <a:latin typeface="+mn-lt"/>
          <a:ea typeface="+mn-ea"/>
          <a:cs typeface="+mn-cs"/>
        </a:defRPr>
      </a:lvl1pPr>
      <a:lvl2pPr marL="338138" indent="-336550" algn="l" rtl="0" eaLnBrk="0" fontAlgn="base" hangingPunct="0">
        <a:lnSpc>
          <a:spcPct val="90000"/>
        </a:lnSpc>
        <a:spcBef>
          <a:spcPct val="30000"/>
        </a:spcBef>
        <a:spcAft>
          <a:spcPct val="0"/>
        </a:spcAft>
        <a:buClr>
          <a:srgbClr val="004880"/>
        </a:buClr>
        <a:buFont typeface="GE Inspira Pitch" pitchFamily="34" charset="0"/>
        <a:buChar char="•"/>
        <a:defRPr sz="3200">
          <a:solidFill>
            <a:srgbClr val="1E4191"/>
          </a:solidFill>
          <a:latin typeface="+mn-lt"/>
        </a:defRPr>
      </a:lvl2pPr>
      <a:lvl3pPr marL="741363" indent="-285750" algn="l" rtl="0" eaLnBrk="0" fontAlgn="base" hangingPunct="0">
        <a:lnSpc>
          <a:spcPct val="90000"/>
        </a:lnSpc>
        <a:spcBef>
          <a:spcPct val="20000"/>
        </a:spcBef>
        <a:spcAft>
          <a:spcPct val="0"/>
        </a:spcAft>
        <a:buClr>
          <a:srgbClr val="004880"/>
        </a:buClr>
        <a:buChar char="–"/>
        <a:defRPr sz="3200">
          <a:solidFill>
            <a:srgbClr val="1E4191"/>
          </a:solidFill>
          <a:latin typeface="+mn-lt"/>
        </a:defRPr>
      </a:lvl3pPr>
      <a:lvl4pPr marL="1143000" indent="-284163" algn="l" rtl="0" eaLnBrk="0" fontAlgn="base" hangingPunct="0">
        <a:lnSpc>
          <a:spcPct val="90000"/>
        </a:lnSpc>
        <a:spcBef>
          <a:spcPct val="10000"/>
        </a:spcBef>
        <a:spcAft>
          <a:spcPct val="0"/>
        </a:spcAft>
        <a:buClr>
          <a:srgbClr val="004880"/>
        </a:buClr>
        <a:buChar char="–"/>
        <a:defRPr sz="3200">
          <a:solidFill>
            <a:srgbClr val="1E4191"/>
          </a:solidFill>
          <a:latin typeface="+mn-lt"/>
        </a:defRPr>
      </a:lvl4pPr>
      <a:lvl5pPr marL="1543050" indent="-282575" algn="l" rtl="0" eaLnBrk="0" fontAlgn="base" hangingPunct="0">
        <a:lnSpc>
          <a:spcPct val="90000"/>
        </a:lnSpc>
        <a:spcBef>
          <a:spcPct val="0"/>
        </a:spcBef>
        <a:spcAft>
          <a:spcPct val="0"/>
        </a:spcAft>
        <a:buClr>
          <a:srgbClr val="004880"/>
        </a:buClr>
        <a:buChar char="–"/>
        <a:defRPr sz="3200">
          <a:solidFill>
            <a:srgbClr val="1E4191"/>
          </a:solidFill>
          <a:latin typeface="+mn-lt"/>
        </a:defRPr>
      </a:lvl5pPr>
      <a:lvl6pPr marL="2000462" indent="-285327" algn="l" rtl="0" eaLnBrk="1" fontAlgn="base" hangingPunct="1">
        <a:lnSpc>
          <a:spcPct val="90000"/>
        </a:lnSpc>
        <a:spcBef>
          <a:spcPct val="0"/>
        </a:spcBef>
        <a:spcAft>
          <a:spcPct val="0"/>
        </a:spcAft>
        <a:buClr>
          <a:srgbClr val="004880"/>
        </a:buClr>
        <a:buChar char="–"/>
        <a:defRPr sz="3200">
          <a:solidFill>
            <a:srgbClr val="1E4191"/>
          </a:solidFill>
          <a:latin typeface="+mn-lt"/>
        </a:defRPr>
      </a:lvl6pPr>
      <a:lvl7pPr marL="2456985" indent="-285327" algn="l" rtl="0" eaLnBrk="1" fontAlgn="base" hangingPunct="1">
        <a:lnSpc>
          <a:spcPct val="90000"/>
        </a:lnSpc>
        <a:spcBef>
          <a:spcPct val="0"/>
        </a:spcBef>
        <a:spcAft>
          <a:spcPct val="0"/>
        </a:spcAft>
        <a:buClr>
          <a:srgbClr val="004880"/>
        </a:buClr>
        <a:buChar char="–"/>
        <a:defRPr sz="3200">
          <a:solidFill>
            <a:srgbClr val="1E4191"/>
          </a:solidFill>
          <a:latin typeface="+mn-lt"/>
        </a:defRPr>
      </a:lvl7pPr>
      <a:lvl8pPr marL="2913510" indent="-285327" algn="l" rtl="0" eaLnBrk="1" fontAlgn="base" hangingPunct="1">
        <a:lnSpc>
          <a:spcPct val="90000"/>
        </a:lnSpc>
        <a:spcBef>
          <a:spcPct val="0"/>
        </a:spcBef>
        <a:spcAft>
          <a:spcPct val="0"/>
        </a:spcAft>
        <a:buClr>
          <a:srgbClr val="004880"/>
        </a:buClr>
        <a:buChar char="–"/>
        <a:defRPr sz="3200">
          <a:solidFill>
            <a:srgbClr val="1E4191"/>
          </a:solidFill>
          <a:latin typeface="+mn-lt"/>
        </a:defRPr>
      </a:lvl8pPr>
      <a:lvl9pPr marL="3370034" indent="-285327" algn="l" rtl="0" eaLnBrk="1" fontAlgn="base" hangingPunct="1">
        <a:lnSpc>
          <a:spcPct val="90000"/>
        </a:lnSpc>
        <a:spcBef>
          <a:spcPct val="0"/>
        </a:spcBef>
        <a:spcAft>
          <a:spcPct val="0"/>
        </a:spcAft>
        <a:buClr>
          <a:srgbClr val="004880"/>
        </a:buClr>
        <a:buChar char="–"/>
        <a:defRPr sz="3200">
          <a:solidFill>
            <a:srgbClr val="1E4191"/>
          </a:solidFill>
          <a:latin typeface="+mn-lt"/>
        </a:defRPr>
      </a:lvl9pPr>
    </p:bodyStyle>
    <p:otherStyle>
      <a:defPPr>
        <a:defRPr lang="en-US"/>
      </a:defPPr>
      <a:lvl1pPr marL="0" algn="l" defTabSz="913048" rtl="0" eaLnBrk="1" latinLnBrk="0" hangingPunct="1">
        <a:defRPr sz="1800" kern="1200">
          <a:solidFill>
            <a:schemeClr val="tx1"/>
          </a:solidFill>
          <a:latin typeface="+mn-lt"/>
          <a:ea typeface="+mn-ea"/>
          <a:cs typeface="+mn-cs"/>
        </a:defRPr>
      </a:lvl1pPr>
      <a:lvl2pPr marL="456523" algn="l" defTabSz="913048" rtl="0" eaLnBrk="1" latinLnBrk="0" hangingPunct="1">
        <a:defRPr sz="1800" kern="1200">
          <a:solidFill>
            <a:schemeClr val="tx1"/>
          </a:solidFill>
          <a:latin typeface="+mn-lt"/>
          <a:ea typeface="+mn-ea"/>
          <a:cs typeface="+mn-cs"/>
        </a:defRPr>
      </a:lvl2pPr>
      <a:lvl3pPr marL="913048" algn="l" defTabSz="913048" rtl="0" eaLnBrk="1" latinLnBrk="0" hangingPunct="1">
        <a:defRPr sz="1800" kern="1200">
          <a:solidFill>
            <a:schemeClr val="tx1"/>
          </a:solidFill>
          <a:latin typeface="+mn-lt"/>
          <a:ea typeface="+mn-ea"/>
          <a:cs typeface="+mn-cs"/>
        </a:defRPr>
      </a:lvl3pPr>
      <a:lvl4pPr marL="1369572" algn="l" defTabSz="913048" rtl="0" eaLnBrk="1" latinLnBrk="0" hangingPunct="1">
        <a:defRPr sz="1800" kern="1200">
          <a:solidFill>
            <a:schemeClr val="tx1"/>
          </a:solidFill>
          <a:latin typeface="+mn-lt"/>
          <a:ea typeface="+mn-ea"/>
          <a:cs typeface="+mn-cs"/>
        </a:defRPr>
      </a:lvl4pPr>
      <a:lvl5pPr marL="1826095" algn="l" defTabSz="913048" rtl="0" eaLnBrk="1" latinLnBrk="0" hangingPunct="1">
        <a:defRPr sz="1800" kern="1200">
          <a:solidFill>
            <a:schemeClr val="tx1"/>
          </a:solidFill>
          <a:latin typeface="+mn-lt"/>
          <a:ea typeface="+mn-ea"/>
          <a:cs typeface="+mn-cs"/>
        </a:defRPr>
      </a:lvl5pPr>
      <a:lvl6pPr marL="2282618" algn="l" defTabSz="913048" rtl="0" eaLnBrk="1" latinLnBrk="0" hangingPunct="1">
        <a:defRPr sz="1800" kern="1200">
          <a:solidFill>
            <a:schemeClr val="tx1"/>
          </a:solidFill>
          <a:latin typeface="+mn-lt"/>
          <a:ea typeface="+mn-ea"/>
          <a:cs typeface="+mn-cs"/>
        </a:defRPr>
      </a:lvl6pPr>
      <a:lvl7pPr marL="2739143" algn="l" defTabSz="913048" rtl="0" eaLnBrk="1" latinLnBrk="0" hangingPunct="1">
        <a:defRPr sz="1800" kern="1200">
          <a:solidFill>
            <a:schemeClr val="tx1"/>
          </a:solidFill>
          <a:latin typeface="+mn-lt"/>
          <a:ea typeface="+mn-ea"/>
          <a:cs typeface="+mn-cs"/>
        </a:defRPr>
      </a:lvl7pPr>
      <a:lvl8pPr marL="3195661" algn="l" defTabSz="913048" rtl="0" eaLnBrk="1" latinLnBrk="0" hangingPunct="1">
        <a:defRPr sz="1800" kern="1200">
          <a:solidFill>
            <a:schemeClr val="tx1"/>
          </a:solidFill>
          <a:latin typeface="+mn-lt"/>
          <a:ea typeface="+mn-ea"/>
          <a:cs typeface="+mn-cs"/>
        </a:defRPr>
      </a:lvl8pPr>
      <a:lvl9pPr marL="3652190" algn="l" defTabSz="913048"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46" name="Rectangle 25"/>
          <p:cNvSpPr>
            <a:spLocks noChangeArrowheads="1"/>
          </p:cNvSpPr>
          <p:nvPr/>
        </p:nvSpPr>
        <p:spPr bwMode="auto">
          <a:xfrm>
            <a:off x="8478838" y="-147638"/>
            <a:ext cx="665162" cy="11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algn="ctr" defTabSz="911225" eaLnBrk="0" hangingPunct="0">
              <a:lnSpc>
                <a:spcPct val="90000"/>
              </a:lnSpc>
            </a:pPr>
            <a:r>
              <a:rPr lang="en-US" sz="600" b="1">
                <a:solidFill>
                  <a:srgbClr val="CFCFCF"/>
                </a:solidFill>
              </a:rPr>
              <a:t>GE Confidential</a:t>
            </a:r>
          </a:p>
        </p:txBody>
      </p:sp>
      <p:sp>
        <p:nvSpPr>
          <p:cNvPr id="6147" name="Rectangle 2"/>
          <p:cNvSpPr>
            <a:spLocks noGrp="1" noChangeArrowheads="1"/>
          </p:cNvSpPr>
          <p:nvPr>
            <p:ph type="title"/>
          </p:nvPr>
        </p:nvSpPr>
        <p:spPr bwMode="auto">
          <a:xfrm>
            <a:off x="342900" y="280988"/>
            <a:ext cx="8459788" cy="998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smtClean="0"/>
              <a:t>Click to edit Master title style</a:t>
            </a:r>
          </a:p>
        </p:txBody>
      </p:sp>
      <p:sp>
        <p:nvSpPr>
          <p:cNvPr id="6148" name="Rectangle 3"/>
          <p:cNvSpPr>
            <a:spLocks noGrp="1" noChangeArrowheads="1"/>
          </p:cNvSpPr>
          <p:nvPr>
            <p:ph type="body" idx="1"/>
          </p:nvPr>
        </p:nvSpPr>
        <p:spPr bwMode="auto">
          <a:xfrm>
            <a:off x="342900" y="1727200"/>
            <a:ext cx="8459788" cy="423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149" name="Rectangle 25"/>
          <p:cNvSpPr>
            <a:spLocks noChangeArrowheads="1"/>
          </p:cNvSpPr>
          <p:nvPr/>
        </p:nvSpPr>
        <p:spPr bwMode="auto">
          <a:xfrm>
            <a:off x="2392363" y="6469063"/>
            <a:ext cx="5046662" cy="2635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927" tIns="45965" rIns="91927" bIns="45965">
            <a:spAutoFit/>
          </a:bodyPr>
          <a:lstStyle/>
          <a:p>
            <a:pPr defTabSz="911225"/>
            <a:r>
              <a:rPr lang="en-US" sz="1100" b="1">
                <a:solidFill>
                  <a:srgbClr val="1E4191"/>
                </a:solidFill>
              </a:rPr>
              <a:t>GE Confidential </a:t>
            </a:r>
            <a:r>
              <a:rPr lang="en-US" sz="1100">
                <a:solidFill>
                  <a:srgbClr val="1E4191"/>
                </a:solidFill>
              </a:rPr>
              <a:t>– Distribution authorized to individuals with need to know only</a:t>
            </a:r>
          </a:p>
        </p:txBody>
      </p:sp>
      <p:sp>
        <p:nvSpPr>
          <p:cNvPr id="6150" name="Rectangle 7"/>
          <p:cNvSpPr>
            <a:spLocks noChangeArrowheads="1"/>
          </p:cNvSpPr>
          <p:nvPr/>
        </p:nvSpPr>
        <p:spPr bwMode="auto">
          <a:xfrm>
            <a:off x="319088" y="6172200"/>
            <a:ext cx="160020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04" tIns="45654" rIns="91304" bIns="45654"/>
          <a:lstStyle/>
          <a:p>
            <a:pPr algn="ctr" defTabSz="911225" eaLnBrk="0" hangingPunct="0"/>
            <a:r>
              <a:rPr lang="en-US">
                <a:solidFill>
                  <a:srgbClr val="FFFFFF"/>
                </a:solidFill>
              </a:rPr>
              <a:t>@#GECON&amp;*</a:t>
            </a:r>
          </a:p>
        </p:txBody>
      </p:sp>
      <p:pic>
        <p:nvPicPr>
          <p:cNvPr id="6151"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9088" y="6172200"/>
            <a:ext cx="160020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18"/>
          <p:cNvSpPr txBox="1">
            <a:spLocks noChangeArrowheads="1"/>
          </p:cNvSpPr>
          <p:nvPr/>
        </p:nvSpPr>
        <p:spPr bwMode="auto">
          <a:xfrm>
            <a:off x="7477125" y="6396038"/>
            <a:ext cx="1420813" cy="344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04" tIns="45654" rIns="91304" bIns="45654">
            <a:spAutoFit/>
          </a:bodyPr>
          <a:lstStyle>
            <a:lvl1pPr eaLnBrk="0" hangingPunct="0">
              <a:defRPr sz="3200">
                <a:solidFill>
                  <a:schemeClr val="tx1"/>
                </a:solidFill>
                <a:latin typeface="GE Inspira Pitch" pitchFamily="34" charset="0"/>
              </a:defRPr>
            </a:lvl1pPr>
            <a:lvl2pPr marL="742950" indent="-285750" eaLnBrk="0" hangingPunct="0">
              <a:defRPr sz="3200">
                <a:solidFill>
                  <a:schemeClr val="tx1"/>
                </a:solidFill>
                <a:latin typeface="GE Inspira Pitch" pitchFamily="34" charset="0"/>
              </a:defRPr>
            </a:lvl2pPr>
            <a:lvl3pPr marL="1143000" indent="-228600" eaLnBrk="0" hangingPunct="0">
              <a:defRPr sz="3200">
                <a:solidFill>
                  <a:schemeClr val="tx1"/>
                </a:solidFill>
                <a:latin typeface="GE Inspira Pitch" pitchFamily="34" charset="0"/>
              </a:defRPr>
            </a:lvl3pPr>
            <a:lvl4pPr marL="1600200" indent="-228600" eaLnBrk="0" hangingPunct="0">
              <a:defRPr sz="3200">
                <a:solidFill>
                  <a:schemeClr val="tx1"/>
                </a:solidFill>
                <a:latin typeface="GE Inspira Pitch" pitchFamily="34" charset="0"/>
              </a:defRPr>
            </a:lvl4pPr>
            <a:lvl5pPr marL="2057400" indent="-228600" eaLnBrk="0" hangingPunct="0">
              <a:defRPr sz="3200">
                <a:solidFill>
                  <a:schemeClr val="tx1"/>
                </a:solidFill>
                <a:latin typeface="GE Inspira Pitch" pitchFamily="34" charset="0"/>
              </a:defRPr>
            </a:lvl5pPr>
            <a:lvl6pPr marL="2514600" indent="-228600" eaLnBrk="0" fontAlgn="base" hangingPunct="0">
              <a:spcBef>
                <a:spcPct val="0"/>
              </a:spcBef>
              <a:spcAft>
                <a:spcPct val="0"/>
              </a:spcAft>
              <a:defRPr sz="3200">
                <a:solidFill>
                  <a:schemeClr val="tx1"/>
                </a:solidFill>
                <a:latin typeface="GE Inspira Pitch" pitchFamily="34" charset="0"/>
              </a:defRPr>
            </a:lvl6pPr>
            <a:lvl7pPr marL="2971800" indent="-228600" eaLnBrk="0" fontAlgn="base" hangingPunct="0">
              <a:spcBef>
                <a:spcPct val="0"/>
              </a:spcBef>
              <a:spcAft>
                <a:spcPct val="0"/>
              </a:spcAft>
              <a:defRPr sz="3200">
                <a:solidFill>
                  <a:schemeClr val="tx1"/>
                </a:solidFill>
                <a:latin typeface="GE Inspira Pitch" pitchFamily="34" charset="0"/>
              </a:defRPr>
            </a:lvl7pPr>
            <a:lvl8pPr marL="3429000" indent="-228600" eaLnBrk="0" fontAlgn="base" hangingPunct="0">
              <a:spcBef>
                <a:spcPct val="0"/>
              </a:spcBef>
              <a:spcAft>
                <a:spcPct val="0"/>
              </a:spcAft>
              <a:defRPr sz="3200">
                <a:solidFill>
                  <a:schemeClr val="tx1"/>
                </a:solidFill>
                <a:latin typeface="GE Inspira Pitch" pitchFamily="34" charset="0"/>
              </a:defRPr>
            </a:lvl8pPr>
            <a:lvl9pPr marL="3886200" indent="-228600" eaLnBrk="0" fontAlgn="base" hangingPunct="0">
              <a:spcBef>
                <a:spcPct val="0"/>
              </a:spcBef>
              <a:spcAft>
                <a:spcPct val="0"/>
              </a:spcAft>
              <a:defRPr sz="3200">
                <a:solidFill>
                  <a:schemeClr val="tx1"/>
                </a:solidFill>
                <a:latin typeface="GE Inspira Pitch" pitchFamily="34" charset="0"/>
              </a:defRPr>
            </a:lvl9pPr>
          </a:lstStyle>
          <a:p>
            <a:pPr algn="r" defTabSz="913048">
              <a:lnSpc>
                <a:spcPct val="90000"/>
              </a:lnSpc>
              <a:defRPr/>
            </a:pPr>
            <a:fld id="{D070046D-DDEE-4EE6-9434-E7957D697920}" type="slidenum">
              <a:rPr lang="en-US" sz="900">
                <a:solidFill>
                  <a:srgbClr val="1E4191"/>
                </a:solidFill>
              </a:rPr>
              <a:pPr algn="r" defTabSz="913048">
                <a:lnSpc>
                  <a:spcPct val="90000"/>
                </a:lnSpc>
                <a:defRPr/>
              </a:pPr>
              <a:t>‹#›</a:t>
            </a:fld>
            <a:endParaRPr lang="en-US" sz="900" dirty="0">
              <a:solidFill>
                <a:srgbClr val="1E4191"/>
              </a:solidFill>
            </a:endParaRPr>
          </a:p>
          <a:p>
            <a:pPr algn="r" defTabSz="913048">
              <a:lnSpc>
                <a:spcPct val="90000"/>
              </a:lnSpc>
              <a:defRPr/>
            </a:pPr>
            <a:fld id="{E77353B7-C9B7-4F43-8785-75CD974D5AB7}" type="datetime4">
              <a:rPr lang="en-US" sz="900" smtClean="0">
                <a:solidFill>
                  <a:srgbClr val="1E4191"/>
                </a:solidFill>
              </a:rPr>
              <a:pPr algn="r" defTabSz="913048">
                <a:lnSpc>
                  <a:spcPct val="90000"/>
                </a:lnSpc>
                <a:defRPr/>
              </a:pPr>
              <a:t>June 23, 2015</a:t>
            </a:fld>
            <a:endParaRPr lang="en-US" sz="200" dirty="0">
              <a:solidFill>
                <a:srgbClr val="1E4191"/>
              </a:solidFill>
            </a:endParaRPr>
          </a:p>
        </p:txBody>
      </p:sp>
    </p:spTree>
  </p:cSld>
  <p:clrMap bg1="lt1" tx1="dk1" bg2="lt2" tx2="dk2" accent1="accent1" accent2="accent2" accent3="accent3" accent4="accent4" accent5="accent5" accent6="accent6" hlink="hlink" folHlink="folHlink"/>
  <p:sldLayoutIdLst>
    <p:sldLayoutId id="2147493920" r:id="rId1"/>
    <p:sldLayoutId id="2147493845" r:id="rId2"/>
    <p:sldLayoutId id="2147493846" r:id="rId3"/>
    <p:sldLayoutId id="2147493847" r:id="rId4"/>
    <p:sldLayoutId id="2147493848" r:id="rId5"/>
  </p:sldLayoutIdLst>
  <p:timing>
    <p:tnLst>
      <p:par>
        <p:cTn id="1" dur="indefinite" restart="never" nodeType="tmRoot"/>
      </p:par>
    </p:tnLst>
  </p:timing>
  <p:txStyles>
    <p:titleStyle>
      <a:lvl1pPr algn="l" rtl="0" eaLnBrk="0" fontAlgn="base" hangingPunct="0">
        <a:lnSpc>
          <a:spcPct val="90000"/>
        </a:lnSpc>
        <a:spcBef>
          <a:spcPct val="0"/>
        </a:spcBef>
        <a:spcAft>
          <a:spcPct val="0"/>
        </a:spcAft>
        <a:defRPr sz="4000">
          <a:solidFill>
            <a:srgbClr val="1E4191"/>
          </a:solidFill>
          <a:latin typeface="+mj-lt"/>
          <a:ea typeface="+mj-ea"/>
          <a:cs typeface="+mj-cs"/>
        </a:defRPr>
      </a:lvl1pPr>
      <a:lvl2pPr algn="l" rtl="0" eaLnBrk="0" fontAlgn="base" hangingPunct="0">
        <a:lnSpc>
          <a:spcPct val="90000"/>
        </a:lnSpc>
        <a:spcBef>
          <a:spcPct val="0"/>
        </a:spcBef>
        <a:spcAft>
          <a:spcPct val="0"/>
        </a:spcAft>
        <a:defRPr sz="4000">
          <a:solidFill>
            <a:srgbClr val="1E4191"/>
          </a:solidFill>
          <a:latin typeface="GE Inspira Pitch" pitchFamily="34" charset="0"/>
        </a:defRPr>
      </a:lvl2pPr>
      <a:lvl3pPr algn="l" rtl="0" eaLnBrk="0" fontAlgn="base" hangingPunct="0">
        <a:lnSpc>
          <a:spcPct val="90000"/>
        </a:lnSpc>
        <a:spcBef>
          <a:spcPct val="0"/>
        </a:spcBef>
        <a:spcAft>
          <a:spcPct val="0"/>
        </a:spcAft>
        <a:defRPr sz="4000">
          <a:solidFill>
            <a:srgbClr val="1E4191"/>
          </a:solidFill>
          <a:latin typeface="GE Inspira Pitch" pitchFamily="34" charset="0"/>
        </a:defRPr>
      </a:lvl3pPr>
      <a:lvl4pPr algn="l" rtl="0" eaLnBrk="0" fontAlgn="base" hangingPunct="0">
        <a:lnSpc>
          <a:spcPct val="90000"/>
        </a:lnSpc>
        <a:spcBef>
          <a:spcPct val="0"/>
        </a:spcBef>
        <a:spcAft>
          <a:spcPct val="0"/>
        </a:spcAft>
        <a:defRPr sz="4000">
          <a:solidFill>
            <a:srgbClr val="1E4191"/>
          </a:solidFill>
          <a:latin typeface="GE Inspira Pitch" pitchFamily="34" charset="0"/>
        </a:defRPr>
      </a:lvl4pPr>
      <a:lvl5pPr algn="l" rtl="0" eaLnBrk="0" fontAlgn="base" hangingPunct="0">
        <a:lnSpc>
          <a:spcPct val="90000"/>
        </a:lnSpc>
        <a:spcBef>
          <a:spcPct val="0"/>
        </a:spcBef>
        <a:spcAft>
          <a:spcPct val="0"/>
        </a:spcAft>
        <a:defRPr sz="4000">
          <a:solidFill>
            <a:srgbClr val="1E4191"/>
          </a:solidFill>
          <a:latin typeface="GE Inspira Pitch" pitchFamily="34" charset="0"/>
        </a:defRPr>
      </a:lvl5pPr>
      <a:lvl6pPr marL="456523" algn="l" rtl="0" eaLnBrk="1" fontAlgn="base" hangingPunct="1">
        <a:lnSpc>
          <a:spcPct val="90000"/>
        </a:lnSpc>
        <a:spcBef>
          <a:spcPct val="0"/>
        </a:spcBef>
        <a:spcAft>
          <a:spcPct val="0"/>
        </a:spcAft>
        <a:defRPr sz="4000">
          <a:solidFill>
            <a:srgbClr val="1E4191"/>
          </a:solidFill>
          <a:latin typeface="GE Inspira Pitch" pitchFamily="34" charset="0"/>
        </a:defRPr>
      </a:lvl6pPr>
      <a:lvl7pPr marL="913048" algn="l" rtl="0" eaLnBrk="1" fontAlgn="base" hangingPunct="1">
        <a:lnSpc>
          <a:spcPct val="90000"/>
        </a:lnSpc>
        <a:spcBef>
          <a:spcPct val="0"/>
        </a:spcBef>
        <a:spcAft>
          <a:spcPct val="0"/>
        </a:spcAft>
        <a:defRPr sz="4000">
          <a:solidFill>
            <a:srgbClr val="1E4191"/>
          </a:solidFill>
          <a:latin typeface="GE Inspira Pitch" pitchFamily="34" charset="0"/>
        </a:defRPr>
      </a:lvl7pPr>
      <a:lvl8pPr marL="1369572" algn="l" rtl="0" eaLnBrk="1" fontAlgn="base" hangingPunct="1">
        <a:lnSpc>
          <a:spcPct val="90000"/>
        </a:lnSpc>
        <a:spcBef>
          <a:spcPct val="0"/>
        </a:spcBef>
        <a:spcAft>
          <a:spcPct val="0"/>
        </a:spcAft>
        <a:defRPr sz="4000">
          <a:solidFill>
            <a:srgbClr val="1E4191"/>
          </a:solidFill>
          <a:latin typeface="GE Inspira Pitch" pitchFamily="34" charset="0"/>
        </a:defRPr>
      </a:lvl8pPr>
      <a:lvl9pPr marL="1826095" algn="l" rtl="0" eaLnBrk="1" fontAlgn="base" hangingPunct="1">
        <a:lnSpc>
          <a:spcPct val="90000"/>
        </a:lnSpc>
        <a:spcBef>
          <a:spcPct val="0"/>
        </a:spcBef>
        <a:spcAft>
          <a:spcPct val="0"/>
        </a:spcAft>
        <a:defRPr sz="4000">
          <a:solidFill>
            <a:srgbClr val="1E4191"/>
          </a:solidFill>
          <a:latin typeface="GE Inspira Pitch" pitchFamily="34" charset="0"/>
        </a:defRPr>
      </a:lvl9pPr>
    </p:titleStyle>
    <p:bodyStyle>
      <a:lvl1pPr marL="339725" indent="-339725" algn="l" rtl="0" eaLnBrk="0" fontAlgn="base" hangingPunct="0">
        <a:lnSpc>
          <a:spcPct val="90000"/>
        </a:lnSpc>
        <a:spcBef>
          <a:spcPct val="50000"/>
        </a:spcBef>
        <a:spcAft>
          <a:spcPct val="0"/>
        </a:spcAft>
        <a:buClr>
          <a:srgbClr val="004880"/>
        </a:buClr>
        <a:defRPr sz="3200">
          <a:solidFill>
            <a:srgbClr val="1E4191"/>
          </a:solidFill>
          <a:latin typeface="+mn-lt"/>
          <a:ea typeface="+mn-ea"/>
          <a:cs typeface="+mn-cs"/>
        </a:defRPr>
      </a:lvl1pPr>
      <a:lvl2pPr marL="338138" indent="-336550" algn="l" rtl="0" eaLnBrk="0" fontAlgn="base" hangingPunct="0">
        <a:lnSpc>
          <a:spcPct val="90000"/>
        </a:lnSpc>
        <a:spcBef>
          <a:spcPct val="30000"/>
        </a:spcBef>
        <a:spcAft>
          <a:spcPct val="0"/>
        </a:spcAft>
        <a:buClr>
          <a:srgbClr val="004880"/>
        </a:buClr>
        <a:buFont typeface="GE Inspira Pitch" pitchFamily="34" charset="0"/>
        <a:buChar char="•"/>
        <a:defRPr sz="3200">
          <a:solidFill>
            <a:srgbClr val="1E4191"/>
          </a:solidFill>
          <a:latin typeface="+mn-lt"/>
        </a:defRPr>
      </a:lvl2pPr>
      <a:lvl3pPr marL="741363" indent="-285750" algn="l" rtl="0" eaLnBrk="0" fontAlgn="base" hangingPunct="0">
        <a:lnSpc>
          <a:spcPct val="90000"/>
        </a:lnSpc>
        <a:spcBef>
          <a:spcPct val="20000"/>
        </a:spcBef>
        <a:spcAft>
          <a:spcPct val="0"/>
        </a:spcAft>
        <a:buClr>
          <a:srgbClr val="004880"/>
        </a:buClr>
        <a:buChar char="–"/>
        <a:defRPr sz="3200">
          <a:solidFill>
            <a:srgbClr val="1E4191"/>
          </a:solidFill>
          <a:latin typeface="+mn-lt"/>
        </a:defRPr>
      </a:lvl3pPr>
      <a:lvl4pPr marL="1143000" indent="-284163" algn="l" rtl="0" eaLnBrk="0" fontAlgn="base" hangingPunct="0">
        <a:lnSpc>
          <a:spcPct val="90000"/>
        </a:lnSpc>
        <a:spcBef>
          <a:spcPct val="10000"/>
        </a:spcBef>
        <a:spcAft>
          <a:spcPct val="0"/>
        </a:spcAft>
        <a:buClr>
          <a:srgbClr val="004880"/>
        </a:buClr>
        <a:buChar char="–"/>
        <a:defRPr sz="3200">
          <a:solidFill>
            <a:srgbClr val="1E4191"/>
          </a:solidFill>
          <a:latin typeface="+mn-lt"/>
        </a:defRPr>
      </a:lvl4pPr>
      <a:lvl5pPr marL="1543050" indent="-282575" algn="l" rtl="0" eaLnBrk="0" fontAlgn="base" hangingPunct="0">
        <a:lnSpc>
          <a:spcPct val="90000"/>
        </a:lnSpc>
        <a:spcBef>
          <a:spcPct val="0"/>
        </a:spcBef>
        <a:spcAft>
          <a:spcPct val="0"/>
        </a:spcAft>
        <a:buClr>
          <a:srgbClr val="004880"/>
        </a:buClr>
        <a:buChar char="–"/>
        <a:defRPr sz="3200">
          <a:solidFill>
            <a:srgbClr val="1E4191"/>
          </a:solidFill>
          <a:latin typeface="+mn-lt"/>
        </a:defRPr>
      </a:lvl5pPr>
      <a:lvl6pPr marL="2000462" indent="-285327" algn="l" rtl="0" eaLnBrk="1" fontAlgn="base" hangingPunct="1">
        <a:lnSpc>
          <a:spcPct val="90000"/>
        </a:lnSpc>
        <a:spcBef>
          <a:spcPct val="0"/>
        </a:spcBef>
        <a:spcAft>
          <a:spcPct val="0"/>
        </a:spcAft>
        <a:buClr>
          <a:srgbClr val="004880"/>
        </a:buClr>
        <a:buChar char="–"/>
        <a:defRPr sz="3200">
          <a:solidFill>
            <a:srgbClr val="1E4191"/>
          </a:solidFill>
          <a:latin typeface="+mn-lt"/>
        </a:defRPr>
      </a:lvl6pPr>
      <a:lvl7pPr marL="2456985" indent="-285327" algn="l" rtl="0" eaLnBrk="1" fontAlgn="base" hangingPunct="1">
        <a:lnSpc>
          <a:spcPct val="90000"/>
        </a:lnSpc>
        <a:spcBef>
          <a:spcPct val="0"/>
        </a:spcBef>
        <a:spcAft>
          <a:spcPct val="0"/>
        </a:spcAft>
        <a:buClr>
          <a:srgbClr val="004880"/>
        </a:buClr>
        <a:buChar char="–"/>
        <a:defRPr sz="3200">
          <a:solidFill>
            <a:srgbClr val="1E4191"/>
          </a:solidFill>
          <a:latin typeface="+mn-lt"/>
        </a:defRPr>
      </a:lvl7pPr>
      <a:lvl8pPr marL="2913510" indent="-285327" algn="l" rtl="0" eaLnBrk="1" fontAlgn="base" hangingPunct="1">
        <a:lnSpc>
          <a:spcPct val="90000"/>
        </a:lnSpc>
        <a:spcBef>
          <a:spcPct val="0"/>
        </a:spcBef>
        <a:spcAft>
          <a:spcPct val="0"/>
        </a:spcAft>
        <a:buClr>
          <a:srgbClr val="004880"/>
        </a:buClr>
        <a:buChar char="–"/>
        <a:defRPr sz="3200">
          <a:solidFill>
            <a:srgbClr val="1E4191"/>
          </a:solidFill>
          <a:latin typeface="+mn-lt"/>
        </a:defRPr>
      </a:lvl8pPr>
      <a:lvl9pPr marL="3370034" indent="-285327" algn="l" rtl="0" eaLnBrk="1" fontAlgn="base" hangingPunct="1">
        <a:lnSpc>
          <a:spcPct val="90000"/>
        </a:lnSpc>
        <a:spcBef>
          <a:spcPct val="0"/>
        </a:spcBef>
        <a:spcAft>
          <a:spcPct val="0"/>
        </a:spcAft>
        <a:buClr>
          <a:srgbClr val="004880"/>
        </a:buClr>
        <a:buChar char="–"/>
        <a:defRPr sz="3200">
          <a:solidFill>
            <a:srgbClr val="1E4191"/>
          </a:solidFill>
          <a:latin typeface="+mn-lt"/>
        </a:defRPr>
      </a:lvl9pPr>
    </p:bodyStyle>
    <p:otherStyle>
      <a:defPPr>
        <a:defRPr lang="en-US"/>
      </a:defPPr>
      <a:lvl1pPr marL="0" algn="l" defTabSz="913048" rtl="0" eaLnBrk="1" latinLnBrk="0" hangingPunct="1">
        <a:defRPr sz="1800" kern="1200">
          <a:solidFill>
            <a:schemeClr val="tx1"/>
          </a:solidFill>
          <a:latin typeface="+mn-lt"/>
          <a:ea typeface="+mn-ea"/>
          <a:cs typeface="+mn-cs"/>
        </a:defRPr>
      </a:lvl1pPr>
      <a:lvl2pPr marL="456523" algn="l" defTabSz="913048" rtl="0" eaLnBrk="1" latinLnBrk="0" hangingPunct="1">
        <a:defRPr sz="1800" kern="1200">
          <a:solidFill>
            <a:schemeClr val="tx1"/>
          </a:solidFill>
          <a:latin typeface="+mn-lt"/>
          <a:ea typeface="+mn-ea"/>
          <a:cs typeface="+mn-cs"/>
        </a:defRPr>
      </a:lvl2pPr>
      <a:lvl3pPr marL="913048" algn="l" defTabSz="913048" rtl="0" eaLnBrk="1" latinLnBrk="0" hangingPunct="1">
        <a:defRPr sz="1800" kern="1200">
          <a:solidFill>
            <a:schemeClr val="tx1"/>
          </a:solidFill>
          <a:latin typeface="+mn-lt"/>
          <a:ea typeface="+mn-ea"/>
          <a:cs typeface="+mn-cs"/>
        </a:defRPr>
      </a:lvl3pPr>
      <a:lvl4pPr marL="1369572" algn="l" defTabSz="913048" rtl="0" eaLnBrk="1" latinLnBrk="0" hangingPunct="1">
        <a:defRPr sz="1800" kern="1200">
          <a:solidFill>
            <a:schemeClr val="tx1"/>
          </a:solidFill>
          <a:latin typeface="+mn-lt"/>
          <a:ea typeface="+mn-ea"/>
          <a:cs typeface="+mn-cs"/>
        </a:defRPr>
      </a:lvl4pPr>
      <a:lvl5pPr marL="1826095" algn="l" defTabSz="913048" rtl="0" eaLnBrk="1" latinLnBrk="0" hangingPunct="1">
        <a:defRPr sz="1800" kern="1200">
          <a:solidFill>
            <a:schemeClr val="tx1"/>
          </a:solidFill>
          <a:latin typeface="+mn-lt"/>
          <a:ea typeface="+mn-ea"/>
          <a:cs typeface="+mn-cs"/>
        </a:defRPr>
      </a:lvl5pPr>
      <a:lvl6pPr marL="2282618" algn="l" defTabSz="913048" rtl="0" eaLnBrk="1" latinLnBrk="0" hangingPunct="1">
        <a:defRPr sz="1800" kern="1200">
          <a:solidFill>
            <a:schemeClr val="tx1"/>
          </a:solidFill>
          <a:latin typeface="+mn-lt"/>
          <a:ea typeface="+mn-ea"/>
          <a:cs typeface="+mn-cs"/>
        </a:defRPr>
      </a:lvl6pPr>
      <a:lvl7pPr marL="2739143" algn="l" defTabSz="913048" rtl="0" eaLnBrk="1" latinLnBrk="0" hangingPunct="1">
        <a:defRPr sz="1800" kern="1200">
          <a:solidFill>
            <a:schemeClr val="tx1"/>
          </a:solidFill>
          <a:latin typeface="+mn-lt"/>
          <a:ea typeface="+mn-ea"/>
          <a:cs typeface="+mn-cs"/>
        </a:defRPr>
      </a:lvl7pPr>
      <a:lvl8pPr marL="3195661" algn="l" defTabSz="913048" rtl="0" eaLnBrk="1" latinLnBrk="0" hangingPunct="1">
        <a:defRPr sz="1800" kern="1200">
          <a:solidFill>
            <a:schemeClr val="tx1"/>
          </a:solidFill>
          <a:latin typeface="+mn-lt"/>
          <a:ea typeface="+mn-ea"/>
          <a:cs typeface="+mn-cs"/>
        </a:defRPr>
      </a:lvl8pPr>
      <a:lvl9pPr marL="3652190" algn="l" defTabSz="913048"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Rectangle 25"/>
          <p:cNvSpPr>
            <a:spLocks noChangeArrowheads="1"/>
          </p:cNvSpPr>
          <p:nvPr/>
        </p:nvSpPr>
        <p:spPr bwMode="auto">
          <a:xfrm>
            <a:off x="8478838" y="-147638"/>
            <a:ext cx="665162" cy="11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algn="ctr" defTabSz="911225" eaLnBrk="0" hangingPunct="0">
              <a:lnSpc>
                <a:spcPct val="90000"/>
              </a:lnSpc>
            </a:pPr>
            <a:r>
              <a:rPr lang="en-US" sz="600" b="1">
                <a:solidFill>
                  <a:srgbClr val="CFCFCF"/>
                </a:solidFill>
              </a:rPr>
              <a:t>GE Confidential</a:t>
            </a:r>
          </a:p>
        </p:txBody>
      </p:sp>
      <p:sp>
        <p:nvSpPr>
          <p:cNvPr id="7171" name="Rectangle 2"/>
          <p:cNvSpPr>
            <a:spLocks noGrp="1" noChangeArrowheads="1"/>
          </p:cNvSpPr>
          <p:nvPr>
            <p:ph type="title"/>
          </p:nvPr>
        </p:nvSpPr>
        <p:spPr bwMode="auto">
          <a:xfrm>
            <a:off x="342900" y="280988"/>
            <a:ext cx="8459788" cy="998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smtClean="0"/>
              <a:t>Click to edit Master title style</a:t>
            </a:r>
          </a:p>
        </p:txBody>
      </p:sp>
      <p:sp>
        <p:nvSpPr>
          <p:cNvPr id="7172" name="Rectangle 3"/>
          <p:cNvSpPr>
            <a:spLocks noGrp="1" noChangeArrowheads="1"/>
          </p:cNvSpPr>
          <p:nvPr>
            <p:ph type="body" idx="1"/>
          </p:nvPr>
        </p:nvSpPr>
        <p:spPr bwMode="auto">
          <a:xfrm>
            <a:off x="342900" y="1727200"/>
            <a:ext cx="8459788" cy="423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173" name="Rectangle 25"/>
          <p:cNvSpPr>
            <a:spLocks noChangeArrowheads="1"/>
          </p:cNvSpPr>
          <p:nvPr/>
        </p:nvSpPr>
        <p:spPr bwMode="auto">
          <a:xfrm>
            <a:off x="2392363" y="6469063"/>
            <a:ext cx="5046662" cy="2635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927" tIns="45965" rIns="91927" bIns="45965">
            <a:spAutoFit/>
          </a:bodyPr>
          <a:lstStyle/>
          <a:p>
            <a:pPr defTabSz="911225"/>
            <a:r>
              <a:rPr lang="en-US" sz="1100" b="1">
                <a:solidFill>
                  <a:srgbClr val="1E4191"/>
                </a:solidFill>
              </a:rPr>
              <a:t>GE Confidential </a:t>
            </a:r>
            <a:r>
              <a:rPr lang="en-US" sz="1100">
                <a:solidFill>
                  <a:srgbClr val="1E4191"/>
                </a:solidFill>
              </a:rPr>
              <a:t>– Distribution authorized to individuals with need to know only</a:t>
            </a:r>
          </a:p>
        </p:txBody>
      </p:sp>
      <p:sp>
        <p:nvSpPr>
          <p:cNvPr id="7174" name="Rectangle 7"/>
          <p:cNvSpPr>
            <a:spLocks noChangeArrowheads="1"/>
          </p:cNvSpPr>
          <p:nvPr/>
        </p:nvSpPr>
        <p:spPr bwMode="auto">
          <a:xfrm>
            <a:off x="319088" y="6172200"/>
            <a:ext cx="160020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04" tIns="45654" rIns="91304" bIns="45654"/>
          <a:lstStyle/>
          <a:p>
            <a:pPr algn="ctr" defTabSz="911225" eaLnBrk="0" hangingPunct="0"/>
            <a:r>
              <a:rPr lang="en-US">
                <a:solidFill>
                  <a:srgbClr val="FFFFFF"/>
                </a:solidFill>
              </a:rPr>
              <a:t>@#GECON&amp;*</a:t>
            </a:r>
          </a:p>
        </p:txBody>
      </p:sp>
      <p:sp>
        <p:nvSpPr>
          <p:cNvPr id="5" name="Text Box 18"/>
          <p:cNvSpPr txBox="1">
            <a:spLocks noChangeArrowheads="1"/>
          </p:cNvSpPr>
          <p:nvPr userDrawn="1"/>
        </p:nvSpPr>
        <p:spPr bwMode="auto">
          <a:xfrm>
            <a:off x="6442075" y="6229350"/>
            <a:ext cx="2455863" cy="471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132" tIns="45568" rIns="91132" bIns="45568">
            <a:spAutoFit/>
          </a:bodyPr>
          <a:lstStyle>
            <a:lvl1pPr eaLnBrk="0" hangingPunct="0">
              <a:defRPr sz="1200">
                <a:solidFill>
                  <a:schemeClr val="folHlink"/>
                </a:solidFill>
                <a:latin typeface="GE Inspira Pitch" pitchFamily="34" charset="0"/>
                <a:cs typeface="Arial" charset="0"/>
              </a:defRPr>
            </a:lvl1pPr>
            <a:lvl2pPr marL="742950" indent="-285750" eaLnBrk="0" hangingPunct="0">
              <a:defRPr sz="1200">
                <a:solidFill>
                  <a:schemeClr val="folHlink"/>
                </a:solidFill>
                <a:latin typeface="GE Inspira Pitch" pitchFamily="34" charset="0"/>
                <a:cs typeface="Arial" charset="0"/>
              </a:defRPr>
            </a:lvl2pPr>
            <a:lvl3pPr marL="1143000" indent="-228600" eaLnBrk="0" hangingPunct="0">
              <a:defRPr sz="1200">
                <a:solidFill>
                  <a:schemeClr val="folHlink"/>
                </a:solidFill>
                <a:latin typeface="GE Inspira Pitch" pitchFamily="34" charset="0"/>
                <a:cs typeface="Arial" charset="0"/>
              </a:defRPr>
            </a:lvl3pPr>
            <a:lvl4pPr marL="1600200" indent="-228600" eaLnBrk="0" hangingPunct="0">
              <a:defRPr sz="1200">
                <a:solidFill>
                  <a:schemeClr val="folHlink"/>
                </a:solidFill>
                <a:latin typeface="GE Inspira Pitch" pitchFamily="34" charset="0"/>
                <a:cs typeface="Arial" charset="0"/>
              </a:defRPr>
            </a:lvl4pPr>
            <a:lvl5pPr marL="2057400" indent="-228600" eaLnBrk="0" hangingPunct="0">
              <a:defRPr sz="1200">
                <a:solidFill>
                  <a:schemeClr val="folHlink"/>
                </a:solidFill>
                <a:latin typeface="GE Inspira Pitch" pitchFamily="34" charset="0"/>
                <a:cs typeface="Arial" charset="0"/>
              </a:defRPr>
            </a:lvl5pPr>
            <a:lvl6pPr marL="2514600" indent="-228600" eaLnBrk="0" fontAlgn="base" hangingPunct="0">
              <a:spcBef>
                <a:spcPct val="0"/>
              </a:spcBef>
              <a:spcAft>
                <a:spcPct val="0"/>
              </a:spcAft>
              <a:defRPr sz="1200">
                <a:solidFill>
                  <a:schemeClr val="folHlink"/>
                </a:solidFill>
                <a:latin typeface="GE Inspira Pitch" pitchFamily="34" charset="0"/>
                <a:cs typeface="Arial" charset="0"/>
              </a:defRPr>
            </a:lvl6pPr>
            <a:lvl7pPr marL="2971800" indent="-228600" eaLnBrk="0" fontAlgn="base" hangingPunct="0">
              <a:spcBef>
                <a:spcPct val="0"/>
              </a:spcBef>
              <a:spcAft>
                <a:spcPct val="0"/>
              </a:spcAft>
              <a:defRPr sz="1200">
                <a:solidFill>
                  <a:schemeClr val="folHlink"/>
                </a:solidFill>
                <a:latin typeface="GE Inspira Pitch" pitchFamily="34" charset="0"/>
                <a:cs typeface="Arial" charset="0"/>
              </a:defRPr>
            </a:lvl7pPr>
            <a:lvl8pPr marL="3429000" indent="-228600" eaLnBrk="0" fontAlgn="base" hangingPunct="0">
              <a:spcBef>
                <a:spcPct val="0"/>
              </a:spcBef>
              <a:spcAft>
                <a:spcPct val="0"/>
              </a:spcAft>
              <a:defRPr sz="1200">
                <a:solidFill>
                  <a:schemeClr val="folHlink"/>
                </a:solidFill>
                <a:latin typeface="GE Inspira Pitch" pitchFamily="34" charset="0"/>
                <a:cs typeface="Arial" charset="0"/>
              </a:defRPr>
            </a:lvl8pPr>
            <a:lvl9pPr marL="3886200" indent="-228600" eaLnBrk="0" fontAlgn="base" hangingPunct="0">
              <a:spcBef>
                <a:spcPct val="0"/>
              </a:spcBef>
              <a:spcAft>
                <a:spcPct val="0"/>
              </a:spcAft>
              <a:defRPr sz="1200">
                <a:solidFill>
                  <a:schemeClr val="folHlink"/>
                </a:solidFill>
                <a:latin typeface="GE Inspira Pitch" pitchFamily="34" charset="0"/>
                <a:cs typeface="Arial" charset="0"/>
              </a:defRPr>
            </a:lvl9pPr>
          </a:lstStyle>
          <a:p>
            <a:pPr algn="r">
              <a:lnSpc>
                <a:spcPct val="90000"/>
              </a:lnSpc>
              <a:defRPr/>
            </a:pPr>
            <a:fld id="{CAF2054A-E9E2-49CB-8474-A812D5449D97}" type="slidenum">
              <a:rPr lang="en-US" sz="900" smtClean="0">
                <a:solidFill>
                  <a:srgbClr val="1E4191"/>
                </a:solidFill>
              </a:rPr>
              <a:pPr algn="r">
                <a:lnSpc>
                  <a:spcPct val="90000"/>
                </a:lnSpc>
                <a:defRPr/>
              </a:pPr>
              <a:t>‹#›</a:t>
            </a:fld>
            <a:r>
              <a:rPr lang="en-US" sz="900" dirty="0" smtClean="0">
                <a:solidFill>
                  <a:srgbClr val="1E4191"/>
                </a:solidFill>
              </a:rPr>
              <a:t> </a:t>
            </a:r>
          </a:p>
          <a:p>
            <a:pPr algn="r">
              <a:lnSpc>
                <a:spcPct val="90000"/>
              </a:lnSpc>
              <a:defRPr/>
            </a:pPr>
            <a:r>
              <a:rPr lang="en-US" sz="900" dirty="0" smtClean="0">
                <a:solidFill>
                  <a:srgbClr val="1E4191"/>
                </a:solidFill>
              </a:rPr>
              <a:t>Aero Synergy Report Out </a:t>
            </a:r>
          </a:p>
          <a:p>
            <a:pPr algn="r">
              <a:lnSpc>
                <a:spcPct val="90000"/>
              </a:lnSpc>
              <a:defRPr/>
            </a:pPr>
            <a:fld id="{4D4059C8-3517-4B06-8B8C-784485AB92AB}" type="datetime1">
              <a:rPr lang="en-US" sz="900" smtClean="0">
                <a:solidFill>
                  <a:srgbClr val="1E4191"/>
                </a:solidFill>
              </a:rPr>
              <a:pPr algn="r">
                <a:lnSpc>
                  <a:spcPct val="90000"/>
                </a:lnSpc>
                <a:defRPr/>
              </a:pPr>
              <a:t>6/23/2015</a:t>
            </a:fld>
            <a:endParaRPr lang="en-US" sz="3200" dirty="0" smtClean="0">
              <a:solidFill>
                <a:srgbClr val="1E4191"/>
              </a:solidFill>
            </a:endParaRPr>
          </a:p>
        </p:txBody>
      </p:sp>
      <p:pic>
        <p:nvPicPr>
          <p:cNvPr id="7176" name="Picture 14"/>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19088" y="6083300"/>
            <a:ext cx="160020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3849" r:id="rId1"/>
    <p:sldLayoutId id="2147493850" r:id="rId2"/>
    <p:sldLayoutId id="2147493851" r:id="rId3"/>
    <p:sldLayoutId id="2147493852" r:id="rId4"/>
  </p:sldLayoutIdLst>
  <p:timing>
    <p:tnLst>
      <p:par>
        <p:cTn id="1" dur="indefinite" restart="never" nodeType="tmRoot"/>
      </p:par>
    </p:tnLst>
  </p:timing>
  <p:txStyles>
    <p:titleStyle>
      <a:lvl1pPr algn="l" rtl="0" eaLnBrk="0" fontAlgn="base" hangingPunct="0">
        <a:lnSpc>
          <a:spcPct val="90000"/>
        </a:lnSpc>
        <a:spcBef>
          <a:spcPct val="0"/>
        </a:spcBef>
        <a:spcAft>
          <a:spcPct val="0"/>
        </a:spcAft>
        <a:defRPr sz="4000">
          <a:solidFill>
            <a:srgbClr val="1E4191"/>
          </a:solidFill>
          <a:latin typeface="+mj-lt"/>
          <a:ea typeface="+mj-ea"/>
          <a:cs typeface="+mj-cs"/>
        </a:defRPr>
      </a:lvl1pPr>
      <a:lvl2pPr algn="l" rtl="0" eaLnBrk="0" fontAlgn="base" hangingPunct="0">
        <a:lnSpc>
          <a:spcPct val="90000"/>
        </a:lnSpc>
        <a:spcBef>
          <a:spcPct val="0"/>
        </a:spcBef>
        <a:spcAft>
          <a:spcPct val="0"/>
        </a:spcAft>
        <a:defRPr sz="4000">
          <a:solidFill>
            <a:srgbClr val="1E4191"/>
          </a:solidFill>
          <a:latin typeface="GE Inspira Pitch" pitchFamily="34" charset="0"/>
        </a:defRPr>
      </a:lvl2pPr>
      <a:lvl3pPr algn="l" rtl="0" eaLnBrk="0" fontAlgn="base" hangingPunct="0">
        <a:lnSpc>
          <a:spcPct val="90000"/>
        </a:lnSpc>
        <a:spcBef>
          <a:spcPct val="0"/>
        </a:spcBef>
        <a:spcAft>
          <a:spcPct val="0"/>
        </a:spcAft>
        <a:defRPr sz="4000">
          <a:solidFill>
            <a:srgbClr val="1E4191"/>
          </a:solidFill>
          <a:latin typeface="GE Inspira Pitch" pitchFamily="34" charset="0"/>
        </a:defRPr>
      </a:lvl3pPr>
      <a:lvl4pPr algn="l" rtl="0" eaLnBrk="0" fontAlgn="base" hangingPunct="0">
        <a:lnSpc>
          <a:spcPct val="90000"/>
        </a:lnSpc>
        <a:spcBef>
          <a:spcPct val="0"/>
        </a:spcBef>
        <a:spcAft>
          <a:spcPct val="0"/>
        </a:spcAft>
        <a:defRPr sz="4000">
          <a:solidFill>
            <a:srgbClr val="1E4191"/>
          </a:solidFill>
          <a:latin typeface="GE Inspira Pitch" pitchFamily="34" charset="0"/>
        </a:defRPr>
      </a:lvl4pPr>
      <a:lvl5pPr algn="l" rtl="0" eaLnBrk="0" fontAlgn="base" hangingPunct="0">
        <a:lnSpc>
          <a:spcPct val="90000"/>
        </a:lnSpc>
        <a:spcBef>
          <a:spcPct val="0"/>
        </a:spcBef>
        <a:spcAft>
          <a:spcPct val="0"/>
        </a:spcAft>
        <a:defRPr sz="4000">
          <a:solidFill>
            <a:srgbClr val="1E4191"/>
          </a:solidFill>
          <a:latin typeface="GE Inspira Pitch" pitchFamily="34" charset="0"/>
        </a:defRPr>
      </a:lvl5pPr>
      <a:lvl6pPr marL="456523" algn="l" rtl="0" eaLnBrk="1" fontAlgn="base" hangingPunct="1">
        <a:lnSpc>
          <a:spcPct val="90000"/>
        </a:lnSpc>
        <a:spcBef>
          <a:spcPct val="0"/>
        </a:spcBef>
        <a:spcAft>
          <a:spcPct val="0"/>
        </a:spcAft>
        <a:defRPr sz="4000">
          <a:solidFill>
            <a:srgbClr val="1E4191"/>
          </a:solidFill>
          <a:latin typeface="GE Inspira Pitch" pitchFamily="34" charset="0"/>
        </a:defRPr>
      </a:lvl6pPr>
      <a:lvl7pPr marL="913048" algn="l" rtl="0" eaLnBrk="1" fontAlgn="base" hangingPunct="1">
        <a:lnSpc>
          <a:spcPct val="90000"/>
        </a:lnSpc>
        <a:spcBef>
          <a:spcPct val="0"/>
        </a:spcBef>
        <a:spcAft>
          <a:spcPct val="0"/>
        </a:spcAft>
        <a:defRPr sz="4000">
          <a:solidFill>
            <a:srgbClr val="1E4191"/>
          </a:solidFill>
          <a:latin typeface="GE Inspira Pitch" pitchFamily="34" charset="0"/>
        </a:defRPr>
      </a:lvl7pPr>
      <a:lvl8pPr marL="1369572" algn="l" rtl="0" eaLnBrk="1" fontAlgn="base" hangingPunct="1">
        <a:lnSpc>
          <a:spcPct val="90000"/>
        </a:lnSpc>
        <a:spcBef>
          <a:spcPct val="0"/>
        </a:spcBef>
        <a:spcAft>
          <a:spcPct val="0"/>
        </a:spcAft>
        <a:defRPr sz="4000">
          <a:solidFill>
            <a:srgbClr val="1E4191"/>
          </a:solidFill>
          <a:latin typeface="GE Inspira Pitch" pitchFamily="34" charset="0"/>
        </a:defRPr>
      </a:lvl8pPr>
      <a:lvl9pPr marL="1826095" algn="l" rtl="0" eaLnBrk="1" fontAlgn="base" hangingPunct="1">
        <a:lnSpc>
          <a:spcPct val="90000"/>
        </a:lnSpc>
        <a:spcBef>
          <a:spcPct val="0"/>
        </a:spcBef>
        <a:spcAft>
          <a:spcPct val="0"/>
        </a:spcAft>
        <a:defRPr sz="4000">
          <a:solidFill>
            <a:srgbClr val="1E4191"/>
          </a:solidFill>
          <a:latin typeface="GE Inspira Pitch" pitchFamily="34" charset="0"/>
        </a:defRPr>
      </a:lvl9pPr>
    </p:titleStyle>
    <p:bodyStyle>
      <a:lvl1pPr marL="339725" indent="-339725" algn="l" rtl="0" eaLnBrk="0" fontAlgn="base" hangingPunct="0">
        <a:lnSpc>
          <a:spcPct val="90000"/>
        </a:lnSpc>
        <a:spcBef>
          <a:spcPct val="50000"/>
        </a:spcBef>
        <a:spcAft>
          <a:spcPct val="0"/>
        </a:spcAft>
        <a:buClr>
          <a:srgbClr val="004880"/>
        </a:buClr>
        <a:defRPr sz="3200">
          <a:solidFill>
            <a:srgbClr val="1E4191"/>
          </a:solidFill>
          <a:latin typeface="+mn-lt"/>
          <a:ea typeface="+mn-ea"/>
          <a:cs typeface="+mn-cs"/>
        </a:defRPr>
      </a:lvl1pPr>
      <a:lvl2pPr marL="338138" indent="-336550" algn="l" rtl="0" eaLnBrk="0" fontAlgn="base" hangingPunct="0">
        <a:lnSpc>
          <a:spcPct val="90000"/>
        </a:lnSpc>
        <a:spcBef>
          <a:spcPct val="30000"/>
        </a:spcBef>
        <a:spcAft>
          <a:spcPct val="0"/>
        </a:spcAft>
        <a:buClr>
          <a:srgbClr val="004880"/>
        </a:buClr>
        <a:buFont typeface="GE Inspira Pitch" pitchFamily="34" charset="0"/>
        <a:buChar char="•"/>
        <a:defRPr sz="3200">
          <a:solidFill>
            <a:srgbClr val="1E4191"/>
          </a:solidFill>
          <a:latin typeface="+mn-lt"/>
        </a:defRPr>
      </a:lvl2pPr>
      <a:lvl3pPr marL="741363" indent="-285750" algn="l" rtl="0" eaLnBrk="0" fontAlgn="base" hangingPunct="0">
        <a:lnSpc>
          <a:spcPct val="90000"/>
        </a:lnSpc>
        <a:spcBef>
          <a:spcPct val="20000"/>
        </a:spcBef>
        <a:spcAft>
          <a:spcPct val="0"/>
        </a:spcAft>
        <a:buClr>
          <a:srgbClr val="004880"/>
        </a:buClr>
        <a:buChar char="–"/>
        <a:defRPr sz="3200">
          <a:solidFill>
            <a:srgbClr val="1E4191"/>
          </a:solidFill>
          <a:latin typeface="+mn-lt"/>
        </a:defRPr>
      </a:lvl3pPr>
      <a:lvl4pPr marL="1143000" indent="-284163" algn="l" rtl="0" eaLnBrk="0" fontAlgn="base" hangingPunct="0">
        <a:lnSpc>
          <a:spcPct val="90000"/>
        </a:lnSpc>
        <a:spcBef>
          <a:spcPct val="10000"/>
        </a:spcBef>
        <a:spcAft>
          <a:spcPct val="0"/>
        </a:spcAft>
        <a:buClr>
          <a:srgbClr val="004880"/>
        </a:buClr>
        <a:buChar char="–"/>
        <a:defRPr sz="3200">
          <a:solidFill>
            <a:srgbClr val="1E4191"/>
          </a:solidFill>
          <a:latin typeface="+mn-lt"/>
        </a:defRPr>
      </a:lvl4pPr>
      <a:lvl5pPr marL="1543050" indent="-282575" algn="l" rtl="0" eaLnBrk="0" fontAlgn="base" hangingPunct="0">
        <a:lnSpc>
          <a:spcPct val="90000"/>
        </a:lnSpc>
        <a:spcBef>
          <a:spcPct val="0"/>
        </a:spcBef>
        <a:spcAft>
          <a:spcPct val="0"/>
        </a:spcAft>
        <a:buClr>
          <a:srgbClr val="004880"/>
        </a:buClr>
        <a:buChar char="–"/>
        <a:defRPr sz="3200">
          <a:solidFill>
            <a:srgbClr val="1E4191"/>
          </a:solidFill>
          <a:latin typeface="+mn-lt"/>
        </a:defRPr>
      </a:lvl5pPr>
      <a:lvl6pPr marL="2000462" indent="-285327" algn="l" rtl="0" eaLnBrk="1" fontAlgn="base" hangingPunct="1">
        <a:lnSpc>
          <a:spcPct val="90000"/>
        </a:lnSpc>
        <a:spcBef>
          <a:spcPct val="0"/>
        </a:spcBef>
        <a:spcAft>
          <a:spcPct val="0"/>
        </a:spcAft>
        <a:buClr>
          <a:srgbClr val="004880"/>
        </a:buClr>
        <a:buChar char="–"/>
        <a:defRPr sz="3200">
          <a:solidFill>
            <a:srgbClr val="1E4191"/>
          </a:solidFill>
          <a:latin typeface="+mn-lt"/>
        </a:defRPr>
      </a:lvl6pPr>
      <a:lvl7pPr marL="2456985" indent="-285327" algn="l" rtl="0" eaLnBrk="1" fontAlgn="base" hangingPunct="1">
        <a:lnSpc>
          <a:spcPct val="90000"/>
        </a:lnSpc>
        <a:spcBef>
          <a:spcPct val="0"/>
        </a:spcBef>
        <a:spcAft>
          <a:spcPct val="0"/>
        </a:spcAft>
        <a:buClr>
          <a:srgbClr val="004880"/>
        </a:buClr>
        <a:buChar char="–"/>
        <a:defRPr sz="3200">
          <a:solidFill>
            <a:srgbClr val="1E4191"/>
          </a:solidFill>
          <a:latin typeface="+mn-lt"/>
        </a:defRPr>
      </a:lvl7pPr>
      <a:lvl8pPr marL="2913510" indent="-285327" algn="l" rtl="0" eaLnBrk="1" fontAlgn="base" hangingPunct="1">
        <a:lnSpc>
          <a:spcPct val="90000"/>
        </a:lnSpc>
        <a:spcBef>
          <a:spcPct val="0"/>
        </a:spcBef>
        <a:spcAft>
          <a:spcPct val="0"/>
        </a:spcAft>
        <a:buClr>
          <a:srgbClr val="004880"/>
        </a:buClr>
        <a:buChar char="–"/>
        <a:defRPr sz="3200">
          <a:solidFill>
            <a:srgbClr val="1E4191"/>
          </a:solidFill>
          <a:latin typeface="+mn-lt"/>
        </a:defRPr>
      </a:lvl8pPr>
      <a:lvl9pPr marL="3370034" indent="-285327" algn="l" rtl="0" eaLnBrk="1" fontAlgn="base" hangingPunct="1">
        <a:lnSpc>
          <a:spcPct val="90000"/>
        </a:lnSpc>
        <a:spcBef>
          <a:spcPct val="0"/>
        </a:spcBef>
        <a:spcAft>
          <a:spcPct val="0"/>
        </a:spcAft>
        <a:buClr>
          <a:srgbClr val="004880"/>
        </a:buClr>
        <a:buChar char="–"/>
        <a:defRPr sz="3200">
          <a:solidFill>
            <a:srgbClr val="1E4191"/>
          </a:solidFill>
          <a:latin typeface="+mn-lt"/>
        </a:defRPr>
      </a:lvl9pPr>
    </p:bodyStyle>
    <p:otherStyle>
      <a:defPPr>
        <a:defRPr lang="en-US"/>
      </a:defPPr>
      <a:lvl1pPr marL="0" algn="l" defTabSz="913048" rtl="0" eaLnBrk="1" latinLnBrk="0" hangingPunct="1">
        <a:defRPr sz="1800" kern="1200">
          <a:solidFill>
            <a:schemeClr val="tx1"/>
          </a:solidFill>
          <a:latin typeface="+mn-lt"/>
          <a:ea typeface="+mn-ea"/>
          <a:cs typeface="+mn-cs"/>
        </a:defRPr>
      </a:lvl1pPr>
      <a:lvl2pPr marL="456523" algn="l" defTabSz="913048" rtl="0" eaLnBrk="1" latinLnBrk="0" hangingPunct="1">
        <a:defRPr sz="1800" kern="1200">
          <a:solidFill>
            <a:schemeClr val="tx1"/>
          </a:solidFill>
          <a:latin typeface="+mn-lt"/>
          <a:ea typeface="+mn-ea"/>
          <a:cs typeface="+mn-cs"/>
        </a:defRPr>
      </a:lvl2pPr>
      <a:lvl3pPr marL="913048" algn="l" defTabSz="913048" rtl="0" eaLnBrk="1" latinLnBrk="0" hangingPunct="1">
        <a:defRPr sz="1800" kern="1200">
          <a:solidFill>
            <a:schemeClr val="tx1"/>
          </a:solidFill>
          <a:latin typeface="+mn-lt"/>
          <a:ea typeface="+mn-ea"/>
          <a:cs typeface="+mn-cs"/>
        </a:defRPr>
      </a:lvl3pPr>
      <a:lvl4pPr marL="1369572" algn="l" defTabSz="913048" rtl="0" eaLnBrk="1" latinLnBrk="0" hangingPunct="1">
        <a:defRPr sz="1800" kern="1200">
          <a:solidFill>
            <a:schemeClr val="tx1"/>
          </a:solidFill>
          <a:latin typeface="+mn-lt"/>
          <a:ea typeface="+mn-ea"/>
          <a:cs typeface="+mn-cs"/>
        </a:defRPr>
      </a:lvl4pPr>
      <a:lvl5pPr marL="1826095" algn="l" defTabSz="913048" rtl="0" eaLnBrk="1" latinLnBrk="0" hangingPunct="1">
        <a:defRPr sz="1800" kern="1200">
          <a:solidFill>
            <a:schemeClr val="tx1"/>
          </a:solidFill>
          <a:latin typeface="+mn-lt"/>
          <a:ea typeface="+mn-ea"/>
          <a:cs typeface="+mn-cs"/>
        </a:defRPr>
      </a:lvl5pPr>
      <a:lvl6pPr marL="2282618" algn="l" defTabSz="913048" rtl="0" eaLnBrk="1" latinLnBrk="0" hangingPunct="1">
        <a:defRPr sz="1800" kern="1200">
          <a:solidFill>
            <a:schemeClr val="tx1"/>
          </a:solidFill>
          <a:latin typeface="+mn-lt"/>
          <a:ea typeface="+mn-ea"/>
          <a:cs typeface="+mn-cs"/>
        </a:defRPr>
      </a:lvl6pPr>
      <a:lvl7pPr marL="2739143" algn="l" defTabSz="913048" rtl="0" eaLnBrk="1" latinLnBrk="0" hangingPunct="1">
        <a:defRPr sz="1800" kern="1200">
          <a:solidFill>
            <a:schemeClr val="tx1"/>
          </a:solidFill>
          <a:latin typeface="+mn-lt"/>
          <a:ea typeface="+mn-ea"/>
          <a:cs typeface="+mn-cs"/>
        </a:defRPr>
      </a:lvl7pPr>
      <a:lvl8pPr marL="3195661" algn="l" defTabSz="913048" rtl="0" eaLnBrk="1" latinLnBrk="0" hangingPunct="1">
        <a:defRPr sz="1800" kern="1200">
          <a:solidFill>
            <a:schemeClr val="tx1"/>
          </a:solidFill>
          <a:latin typeface="+mn-lt"/>
          <a:ea typeface="+mn-ea"/>
          <a:cs typeface="+mn-cs"/>
        </a:defRPr>
      </a:lvl8pPr>
      <a:lvl9pPr marL="3652190" algn="l" defTabSz="913048"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194" name="Rectangle 1"/>
          <p:cNvSpPr>
            <a:spLocks noChangeArrowheads="1"/>
          </p:cNvSpPr>
          <p:nvPr/>
        </p:nvSpPr>
        <p:spPr bwMode="auto">
          <a:xfrm>
            <a:off x="319088" y="6172200"/>
            <a:ext cx="160020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lstStyle/>
          <a:p>
            <a:pPr algn="ctr" defTabSz="911225" eaLnBrk="0" hangingPunct="0"/>
            <a:r>
              <a:rPr lang="en-US">
                <a:solidFill>
                  <a:srgbClr val="1E4191"/>
                </a:solidFill>
              </a:rPr>
              <a:t>@#GEINT&amp;*</a:t>
            </a:r>
          </a:p>
        </p:txBody>
      </p:sp>
      <p:sp>
        <p:nvSpPr>
          <p:cNvPr id="8195" name="Rectangle 2"/>
          <p:cNvSpPr>
            <a:spLocks noGrp="1" noChangeArrowheads="1"/>
          </p:cNvSpPr>
          <p:nvPr>
            <p:ph type="title"/>
          </p:nvPr>
        </p:nvSpPr>
        <p:spPr bwMode="auto">
          <a:xfrm>
            <a:off x="342900" y="280988"/>
            <a:ext cx="8459788" cy="998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smtClean="0"/>
              <a:t>Click to edit Master title style</a:t>
            </a:r>
          </a:p>
        </p:txBody>
      </p:sp>
      <p:sp>
        <p:nvSpPr>
          <p:cNvPr id="8196" name="Rectangle 3"/>
          <p:cNvSpPr>
            <a:spLocks noGrp="1" noChangeArrowheads="1"/>
          </p:cNvSpPr>
          <p:nvPr>
            <p:ph type="body" idx="1"/>
          </p:nvPr>
        </p:nvSpPr>
        <p:spPr bwMode="auto">
          <a:xfrm>
            <a:off x="342900" y="1727200"/>
            <a:ext cx="8459788" cy="423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8197"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9088" y="6172200"/>
            <a:ext cx="160020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Date Placeholder 1" descr="CONFIDENTIAL_TAG_0xFFEE"/>
          <p:cNvSpPr txBox="1">
            <a:spLocks/>
          </p:cNvSpPr>
          <p:nvPr/>
        </p:nvSpPr>
        <p:spPr>
          <a:xfrm>
            <a:off x="3138488" y="6446838"/>
            <a:ext cx="2809875" cy="263525"/>
          </a:xfrm>
          <a:prstGeom prst="rect">
            <a:avLst/>
          </a:prstGeom>
          <a:solidFill>
            <a:schemeClr val="bg1"/>
          </a:solidFill>
          <a:ln w="9525">
            <a:noFill/>
            <a:miter lim="800000"/>
            <a:headEnd/>
            <a:tailEnd/>
          </a:ln>
        </p:spPr>
        <p:txBody>
          <a:bodyPr wrap="none" lIns="91977" tIns="45989" rIns="91977" bIns="45989">
            <a:spAutoFit/>
          </a:bodyPr>
          <a:lstStyle>
            <a:defPPr>
              <a:defRPr lang="en-US"/>
            </a:defPPr>
            <a:lvl1pPr>
              <a:defRPr sz="800">
                <a:solidFill>
                  <a:srgbClr val="1E4191"/>
                </a:solidFill>
              </a:defRPr>
            </a:lvl1pPr>
          </a:lstStyle>
          <a:p>
            <a:pPr>
              <a:defRPr/>
            </a:pPr>
            <a:r>
              <a:rPr lang="en-GB" sz="1100" b="1" dirty="0" smtClean="0"/>
              <a:t>GE Internal </a:t>
            </a:r>
            <a:r>
              <a:rPr lang="en-GB" sz="1100" dirty="0" smtClean="0"/>
              <a:t>- For internal distribution only.</a:t>
            </a:r>
            <a:endParaRPr lang="en-GB" sz="1100" dirty="0"/>
          </a:p>
        </p:txBody>
      </p:sp>
      <p:sp>
        <p:nvSpPr>
          <p:cNvPr id="9" name="Text Box 18"/>
          <p:cNvSpPr txBox="1">
            <a:spLocks noChangeArrowheads="1"/>
          </p:cNvSpPr>
          <p:nvPr/>
        </p:nvSpPr>
        <p:spPr bwMode="auto">
          <a:xfrm>
            <a:off x="8553450" y="-147638"/>
            <a:ext cx="590550" cy="11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sz="3200">
                <a:solidFill>
                  <a:schemeClr val="tx1"/>
                </a:solidFill>
                <a:latin typeface="GE Inspira Pitch" pitchFamily="34" charset="0"/>
              </a:defRPr>
            </a:lvl1pPr>
            <a:lvl2pPr marL="742950" indent="-285750" eaLnBrk="0" hangingPunct="0">
              <a:defRPr sz="3200">
                <a:solidFill>
                  <a:schemeClr val="tx1"/>
                </a:solidFill>
                <a:latin typeface="GE Inspira Pitch" pitchFamily="34" charset="0"/>
              </a:defRPr>
            </a:lvl2pPr>
            <a:lvl3pPr marL="1143000" indent="-228600" eaLnBrk="0" hangingPunct="0">
              <a:defRPr sz="3200">
                <a:solidFill>
                  <a:schemeClr val="tx1"/>
                </a:solidFill>
                <a:latin typeface="GE Inspira Pitch" pitchFamily="34" charset="0"/>
              </a:defRPr>
            </a:lvl3pPr>
            <a:lvl4pPr marL="1600200" indent="-228600" eaLnBrk="0" hangingPunct="0">
              <a:defRPr sz="3200">
                <a:solidFill>
                  <a:schemeClr val="tx1"/>
                </a:solidFill>
                <a:latin typeface="GE Inspira Pitch" pitchFamily="34" charset="0"/>
              </a:defRPr>
            </a:lvl4pPr>
            <a:lvl5pPr marL="2057400" indent="-228600" eaLnBrk="0" hangingPunct="0">
              <a:defRPr sz="3200">
                <a:solidFill>
                  <a:schemeClr val="tx1"/>
                </a:solidFill>
                <a:latin typeface="GE Inspira Pitch" pitchFamily="34" charset="0"/>
              </a:defRPr>
            </a:lvl5pPr>
            <a:lvl6pPr marL="2514600" indent="-228600" eaLnBrk="0" fontAlgn="base" hangingPunct="0">
              <a:spcBef>
                <a:spcPct val="0"/>
              </a:spcBef>
              <a:spcAft>
                <a:spcPct val="0"/>
              </a:spcAft>
              <a:defRPr sz="3200">
                <a:solidFill>
                  <a:schemeClr val="tx1"/>
                </a:solidFill>
                <a:latin typeface="GE Inspira Pitch" pitchFamily="34" charset="0"/>
              </a:defRPr>
            </a:lvl6pPr>
            <a:lvl7pPr marL="2971800" indent="-228600" eaLnBrk="0" fontAlgn="base" hangingPunct="0">
              <a:spcBef>
                <a:spcPct val="0"/>
              </a:spcBef>
              <a:spcAft>
                <a:spcPct val="0"/>
              </a:spcAft>
              <a:defRPr sz="3200">
                <a:solidFill>
                  <a:schemeClr val="tx1"/>
                </a:solidFill>
                <a:latin typeface="GE Inspira Pitch" pitchFamily="34" charset="0"/>
              </a:defRPr>
            </a:lvl7pPr>
            <a:lvl8pPr marL="3429000" indent="-228600" eaLnBrk="0" fontAlgn="base" hangingPunct="0">
              <a:spcBef>
                <a:spcPct val="0"/>
              </a:spcBef>
              <a:spcAft>
                <a:spcPct val="0"/>
              </a:spcAft>
              <a:defRPr sz="3200">
                <a:solidFill>
                  <a:schemeClr val="tx1"/>
                </a:solidFill>
                <a:latin typeface="GE Inspira Pitch" pitchFamily="34" charset="0"/>
              </a:defRPr>
            </a:lvl8pPr>
            <a:lvl9pPr marL="3886200" indent="-228600" eaLnBrk="0" fontAlgn="base" hangingPunct="0">
              <a:spcBef>
                <a:spcPct val="0"/>
              </a:spcBef>
              <a:spcAft>
                <a:spcPct val="0"/>
              </a:spcAft>
              <a:defRPr sz="3200">
                <a:solidFill>
                  <a:schemeClr val="tx1"/>
                </a:solidFill>
                <a:latin typeface="GE Inspira Pitch" pitchFamily="34" charset="0"/>
              </a:defRPr>
            </a:lvl9pPr>
          </a:lstStyle>
          <a:p>
            <a:pPr algn="ctr">
              <a:lnSpc>
                <a:spcPct val="90000"/>
              </a:lnSpc>
              <a:defRPr/>
            </a:pPr>
            <a:r>
              <a:rPr lang="en-US" sz="600" b="1" dirty="0" smtClean="0">
                <a:solidFill>
                  <a:srgbClr val="CFCFCF"/>
                </a:solidFill>
              </a:rPr>
              <a:t>GE Internal</a:t>
            </a:r>
            <a:endParaRPr lang="en-US" sz="600" b="1" dirty="0">
              <a:solidFill>
                <a:srgbClr val="CFCFCF"/>
              </a:solidFill>
            </a:endParaRPr>
          </a:p>
          <a:p>
            <a:pPr algn="ctr">
              <a:lnSpc>
                <a:spcPct val="90000"/>
              </a:lnSpc>
              <a:defRPr/>
            </a:pPr>
            <a:endParaRPr lang="en-US" sz="400" b="1" dirty="0">
              <a:solidFill>
                <a:srgbClr val="CFCFCF"/>
              </a:solidFill>
            </a:endParaRPr>
          </a:p>
        </p:txBody>
      </p:sp>
      <p:sp>
        <p:nvSpPr>
          <p:cNvPr id="10" name="Text Box 18"/>
          <p:cNvSpPr txBox="1">
            <a:spLocks noChangeArrowheads="1"/>
          </p:cNvSpPr>
          <p:nvPr/>
        </p:nvSpPr>
        <p:spPr bwMode="auto">
          <a:xfrm>
            <a:off x="7477125" y="6396038"/>
            <a:ext cx="1420813" cy="344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54" tIns="45678" rIns="91354" bIns="45678">
            <a:spAutoFit/>
          </a:bodyPr>
          <a:lstStyle>
            <a:lvl1pPr eaLnBrk="0" hangingPunct="0">
              <a:defRPr sz="3200">
                <a:solidFill>
                  <a:schemeClr val="tx1"/>
                </a:solidFill>
                <a:latin typeface="GE Inspira Pitch" pitchFamily="34" charset="0"/>
              </a:defRPr>
            </a:lvl1pPr>
            <a:lvl2pPr marL="742950" indent="-285750" eaLnBrk="0" hangingPunct="0">
              <a:defRPr sz="3200">
                <a:solidFill>
                  <a:schemeClr val="tx1"/>
                </a:solidFill>
                <a:latin typeface="GE Inspira Pitch" pitchFamily="34" charset="0"/>
              </a:defRPr>
            </a:lvl2pPr>
            <a:lvl3pPr marL="1143000" indent="-228600" eaLnBrk="0" hangingPunct="0">
              <a:defRPr sz="3200">
                <a:solidFill>
                  <a:schemeClr val="tx1"/>
                </a:solidFill>
                <a:latin typeface="GE Inspira Pitch" pitchFamily="34" charset="0"/>
              </a:defRPr>
            </a:lvl3pPr>
            <a:lvl4pPr marL="1600200" indent="-228600" eaLnBrk="0" hangingPunct="0">
              <a:defRPr sz="3200">
                <a:solidFill>
                  <a:schemeClr val="tx1"/>
                </a:solidFill>
                <a:latin typeface="GE Inspira Pitch" pitchFamily="34" charset="0"/>
              </a:defRPr>
            </a:lvl4pPr>
            <a:lvl5pPr marL="2057400" indent="-228600" eaLnBrk="0" hangingPunct="0">
              <a:defRPr sz="3200">
                <a:solidFill>
                  <a:schemeClr val="tx1"/>
                </a:solidFill>
                <a:latin typeface="GE Inspira Pitch" pitchFamily="34" charset="0"/>
              </a:defRPr>
            </a:lvl5pPr>
            <a:lvl6pPr marL="2514600" indent="-228600" eaLnBrk="0" fontAlgn="base" hangingPunct="0">
              <a:spcBef>
                <a:spcPct val="0"/>
              </a:spcBef>
              <a:spcAft>
                <a:spcPct val="0"/>
              </a:spcAft>
              <a:defRPr sz="3200">
                <a:solidFill>
                  <a:schemeClr val="tx1"/>
                </a:solidFill>
                <a:latin typeface="GE Inspira Pitch" pitchFamily="34" charset="0"/>
              </a:defRPr>
            </a:lvl6pPr>
            <a:lvl7pPr marL="2971800" indent="-228600" eaLnBrk="0" fontAlgn="base" hangingPunct="0">
              <a:spcBef>
                <a:spcPct val="0"/>
              </a:spcBef>
              <a:spcAft>
                <a:spcPct val="0"/>
              </a:spcAft>
              <a:defRPr sz="3200">
                <a:solidFill>
                  <a:schemeClr val="tx1"/>
                </a:solidFill>
                <a:latin typeface="GE Inspira Pitch" pitchFamily="34" charset="0"/>
              </a:defRPr>
            </a:lvl7pPr>
            <a:lvl8pPr marL="3429000" indent="-228600" eaLnBrk="0" fontAlgn="base" hangingPunct="0">
              <a:spcBef>
                <a:spcPct val="0"/>
              </a:spcBef>
              <a:spcAft>
                <a:spcPct val="0"/>
              </a:spcAft>
              <a:defRPr sz="3200">
                <a:solidFill>
                  <a:schemeClr val="tx1"/>
                </a:solidFill>
                <a:latin typeface="GE Inspira Pitch" pitchFamily="34" charset="0"/>
              </a:defRPr>
            </a:lvl8pPr>
            <a:lvl9pPr marL="3886200" indent="-228600" eaLnBrk="0" fontAlgn="base" hangingPunct="0">
              <a:spcBef>
                <a:spcPct val="0"/>
              </a:spcBef>
              <a:spcAft>
                <a:spcPct val="0"/>
              </a:spcAft>
              <a:defRPr sz="3200">
                <a:solidFill>
                  <a:schemeClr val="tx1"/>
                </a:solidFill>
                <a:latin typeface="GE Inspira Pitch" pitchFamily="34" charset="0"/>
              </a:defRPr>
            </a:lvl9pPr>
          </a:lstStyle>
          <a:p>
            <a:pPr algn="r">
              <a:lnSpc>
                <a:spcPct val="90000"/>
              </a:lnSpc>
              <a:defRPr/>
            </a:pPr>
            <a:fld id="{24EC68E6-3FD0-4DBA-B7DF-CCFBEF0CF922}" type="slidenum">
              <a:rPr lang="en-US" sz="900">
                <a:solidFill>
                  <a:srgbClr val="1E4191"/>
                </a:solidFill>
              </a:rPr>
              <a:pPr algn="r">
                <a:lnSpc>
                  <a:spcPct val="90000"/>
                </a:lnSpc>
                <a:defRPr/>
              </a:pPr>
              <a:t>‹#›</a:t>
            </a:fld>
            <a:endParaRPr lang="en-US" sz="900" dirty="0">
              <a:solidFill>
                <a:srgbClr val="1E4191"/>
              </a:solidFill>
            </a:endParaRPr>
          </a:p>
          <a:p>
            <a:pPr algn="r">
              <a:lnSpc>
                <a:spcPct val="90000"/>
              </a:lnSpc>
              <a:defRPr/>
            </a:pPr>
            <a:fld id="{E77353B7-C9B7-4F43-8785-75CD974D5AB7}" type="datetime4">
              <a:rPr lang="en-US" sz="900" smtClean="0">
                <a:solidFill>
                  <a:srgbClr val="1E4191"/>
                </a:solidFill>
              </a:rPr>
              <a:pPr algn="r">
                <a:lnSpc>
                  <a:spcPct val="90000"/>
                </a:lnSpc>
                <a:defRPr/>
              </a:pPr>
              <a:t>June 23, 2015</a:t>
            </a:fld>
            <a:endParaRPr lang="en-US" sz="200" dirty="0">
              <a:solidFill>
                <a:srgbClr val="1E4191"/>
              </a:solidFill>
            </a:endParaRPr>
          </a:p>
        </p:txBody>
      </p:sp>
    </p:spTree>
  </p:cSld>
  <p:clrMap bg1="lt1" tx1="dk1" bg2="lt2" tx2="dk2" accent1="accent1" accent2="accent2" accent3="accent3" accent4="accent4" accent5="accent5" accent6="accent6" hlink="hlink" folHlink="folHlink"/>
  <p:sldLayoutIdLst>
    <p:sldLayoutId id="2147493921" r:id="rId1"/>
    <p:sldLayoutId id="2147493853" r:id="rId2"/>
    <p:sldLayoutId id="2147493854" r:id="rId3"/>
    <p:sldLayoutId id="2147493855" r:id="rId4"/>
    <p:sldLayoutId id="2147493856" r:id="rId5"/>
  </p:sldLayoutIdLst>
  <p:timing>
    <p:tnLst>
      <p:par>
        <p:cTn id="1" dur="indefinite" restart="never" nodeType="tmRoot"/>
      </p:par>
    </p:tnLst>
  </p:timing>
  <p:txStyles>
    <p:titleStyle>
      <a:lvl1pPr algn="l" rtl="0" eaLnBrk="0" fontAlgn="base" hangingPunct="0">
        <a:lnSpc>
          <a:spcPct val="90000"/>
        </a:lnSpc>
        <a:spcBef>
          <a:spcPct val="0"/>
        </a:spcBef>
        <a:spcAft>
          <a:spcPct val="0"/>
        </a:spcAft>
        <a:defRPr sz="4000">
          <a:solidFill>
            <a:srgbClr val="1E4191"/>
          </a:solidFill>
          <a:latin typeface="+mj-lt"/>
          <a:ea typeface="+mj-ea"/>
          <a:cs typeface="+mj-cs"/>
        </a:defRPr>
      </a:lvl1pPr>
      <a:lvl2pPr algn="l" rtl="0" eaLnBrk="0" fontAlgn="base" hangingPunct="0">
        <a:lnSpc>
          <a:spcPct val="90000"/>
        </a:lnSpc>
        <a:spcBef>
          <a:spcPct val="0"/>
        </a:spcBef>
        <a:spcAft>
          <a:spcPct val="0"/>
        </a:spcAft>
        <a:defRPr sz="4000">
          <a:solidFill>
            <a:srgbClr val="1E4191"/>
          </a:solidFill>
          <a:latin typeface="GE Inspira Pitch" pitchFamily="34" charset="0"/>
        </a:defRPr>
      </a:lvl2pPr>
      <a:lvl3pPr algn="l" rtl="0" eaLnBrk="0" fontAlgn="base" hangingPunct="0">
        <a:lnSpc>
          <a:spcPct val="90000"/>
        </a:lnSpc>
        <a:spcBef>
          <a:spcPct val="0"/>
        </a:spcBef>
        <a:spcAft>
          <a:spcPct val="0"/>
        </a:spcAft>
        <a:defRPr sz="4000">
          <a:solidFill>
            <a:srgbClr val="1E4191"/>
          </a:solidFill>
          <a:latin typeface="GE Inspira Pitch" pitchFamily="34" charset="0"/>
        </a:defRPr>
      </a:lvl3pPr>
      <a:lvl4pPr algn="l" rtl="0" eaLnBrk="0" fontAlgn="base" hangingPunct="0">
        <a:lnSpc>
          <a:spcPct val="90000"/>
        </a:lnSpc>
        <a:spcBef>
          <a:spcPct val="0"/>
        </a:spcBef>
        <a:spcAft>
          <a:spcPct val="0"/>
        </a:spcAft>
        <a:defRPr sz="4000">
          <a:solidFill>
            <a:srgbClr val="1E4191"/>
          </a:solidFill>
          <a:latin typeface="GE Inspira Pitch" pitchFamily="34" charset="0"/>
        </a:defRPr>
      </a:lvl4pPr>
      <a:lvl5pPr algn="l" rtl="0" eaLnBrk="0" fontAlgn="base" hangingPunct="0">
        <a:lnSpc>
          <a:spcPct val="90000"/>
        </a:lnSpc>
        <a:spcBef>
          <a:spcPct val="0"/>
        </a:spcBef>
        <a:spcAft>
          <a:spcPct val="0"/>
        </a:spcAft>
        <a:defRPr sz="4000">
          <a:solidFill>
            <a:srgbClr val="1E4191"/>
          </a:solidFill>
          <a:latin typeface="GE Inspira Pitch" pitchFamily="34" charset="0"/>
        </a:defRPr>
      </a:lvl5pPr>
      <a:lvl6pPr marL="456769" algn="l" rtl="0" eaLnBrk="1" fontAlgn="base" hangingPunct="1">
        <a:lnSpc>
          <a:spcPct val="90000"/>
        </a:lnSpc>
        <a:spcBef>
          <a:spcPct val="0"/>
        </a:spcBef>
        <a:spcAft>
          <a:spcPct val="0"/>
        </a:spcAft>
        <a:defRPr sz="4000">
          <a:solidFill>
            <a:srgbClr val="1E4191"/>
          </a:solidFill>
          <a:latin typeface="GE Inspira Pitch" pitchFamily="34" charset="0"/>
        </a:defRPr>
      </a:lvl6pPr>
      <a:lvl7pPr marL="913540" algn="l" rtl="0" eaLnBrk="1" fontAlgn="base" hangingPunct="1">
        <a:lnSpc>
          <a:spcPct val="90000"/>
        </a:lnSpc>
        <a:spcBef>
          <a:spcPct val="0"/>
        </a:spcBef>
        <a:spcAft>
          <a:spcPct val="0"/>
        </a:spcAft>
        <a:defRPr sz="4000">
          <a:solidFill>
            <a:srgbClr val="1E4191"/>
          </a:solidFill>
          <a:latin typeface="GE Inspira Pitch" pitchFamily="34" charset="0"/>
        </a:defRPr>
      </a:lvl7pPr>
      <a:lvl8pPr marL="1370309" algn="l" rtl="0" eaLnBrk="1" fontAlgn="base" hangingPunct="1">
        <a:lnSpc>
          <a:spcPct val="90000"/>
        </a:lnSpc>
        <a:spcBef>
          <a:spcPct val="0"/>
        </a:spcBef>
        <a:spcAft>
          <a:spcPct val="0"/>
        </a:spcAft>
        <a:defRPr sz="4000">
          <a:solidFill>
            <a:srgbClr val="1E4191"/>
          </a:solidFill>
          <a:latin typeface="GE Inspira Pitch" pitchFamily="34" charset="0"/>
        </a:defRPr>
      </a:lvl8pPr>
      <a:lvl9pPr marL="1827078" algn="l" rtl="0" eaLnBrk="1" fontAlgn="base" hangingPunct="1">
        <a:lnSpc>
          <a:spcPct val="90000"/>
        </a:lnSpc>
        <a:spcBef>
          <a:spcPct val="0"/>
        </a:spcBef>
        <a:spcAft>
          <a:spcPct val="0"/>
        </a:spcAft>
        <a:defRPr sz="4000">
          <a:solidFill>
            <a:srgbClr val="1E4191"/>
          </a:solidFill>
          <a:latin typeface="GE Inspira Pitch" pitchFamily="34" charset="0"/>
        </a:defRPr>
      </a:lvl9pPr>
    </p:titleStyle>
    <p:bodyStyle>
      <a:lvl1pPr marL="339725" indent="-339725" algn="l" rtl="0" eaLnBrk="0" fontAlgn="base" hangingPunct="0">
        <a:lnSpc>
          <a:spcPct val="90000"/>
        </a:lnSpc>
        <a:spcBef>
          <a:spcPct val="50000"/>
        </a:spcBef>
        <a:spcAft>
          <a:spcPct val="0"/>
        </a:spcAft>
        <a:buClr>
          <a:srgbClr val="004880"/>
        </a:buClr>
        <a:defRPr sz="3200">
          <a:solidFill>
            <a:srgbClr val="1E4191"/>
          </a:solidFill>
          <a:latin typeface="+mn-lt"/>
          <a:ea typeface="+mn-ea"/>
          <a:cs typeface="+mn-cs"/>
        </a:defRPr>
      </a:lvl1pPr>
      <a:lvl2pPr marL="338138" indent="-336550" algn="l" rtl="0" eaLnBrk="0" fontAlgn="base" hangingPunct="0">
        <a:lnSpc>
          <a:spcPct val="90000"/>
        </a:lnSpc>
        <a:spcBef>
          <a:spcPct val="30000"/>
        </a:spcBef>
        <a:spcAft>
          <a:spcPct val="0"/>
        </a:spcAft>
        <a:buClr>
          <a:srgbClr val="004880"/>
        </a:buClr>
        <a:buFont typeface="GE Inspira Pitch" pitchFamily="34" charset="0"/>
        <a:buChar char="•"/>
        <a:defRPr sz="3200">
          <a:solidFill>
            <a:srgbClr val="1E4191"/>
          </a:solidFill>
          <a:latin typeface="+mn-lt"/>
        </a:defRPr>
      </a:lvl2pPr>
      <a:lvl3pPr marL="741363" indent="-285750" algn="l" rtl="0" eaLnBrk="0" fontAlgn="base" hangingPunct="0">
        <a:lnSpc>
          <a:spcPct val="90000"/>
        </a:lnSpc>
        <a:spcBef>
          <a:spcPct val="20000"/>
        </a:spcBef>
        <a:spcAft>
          <a:spcPct val="0"/>
        </a:spcAft>
        <a:buClr>
          <a:srgbClr val="004880"/>
        </a:buClr>
        <a:buChar char="–"/>
        <a:defRPr sz="3200">
          <a:solidFill>
            <a:srgbClr val="1E4191"/>
          </a:solidFill>
          <a:latin typeface="+mn-lt"/>
        </a:defRPr>
      </a:lvl3pPr>
      <a:lvl4pPr marL="1143000" indent="-284163" algn="l" rtl="0" eaLnBrk="0" fontAlgn="base" hangingPunct="0">
        <a:lnSpc>
          <a:spcPct val="90000"/>
        </a:lnSpc>
        <a:spcBef>
          <a:spcPct val="10000"/>
        </a:spcBef>
        <a:spcAft>
          <a:spcPct val="0"/>
        </a:spcAft>
        <a:buClr>
          <a:srgbClr val="004880"/>
        </a:buClr>
        <a:buChar char="–"/>
        <a:defRPr sz="3200">
          <a:solidFill>
            <a:srgbClr val="1E4191"/>
          </a:solidFill>
          <a:latin typeface="+mn-lt"/>
        </a:defRPr>
      </a:lvl4pPr>
      <a:lvl5pPr marL="1543050" indent="-282575" algn="l" rtl="0" eaLnBrk="0" fontAlgn="base" hangingPunct="0">
        <a:lnSpc>
          <a:spcPct val="90000"/>
        </a:lnSpc>
        <a:spcBef>
          <a:spcPct val="0"/>
        </a:spcBef>
        <a:spcAft>
          <a:spcPct val="0"/>
        </a:spcAft>
        <a:buClr>
          <a:srgbClr val="004880"/>
        </a:buClr>
        <a:buChar char="–"/>
        <a:defRPr sz="3200">
          <a:solidFill>
            <a:srgbClr val="1E4191"/>
          </a:solidFill>
          <a:latin typeface="+mn-lt"/>
        </a:defRPr>
      </a:lvl5pPr>
      <a:lvl6pPr marL="2001540" indent="-285481" algn="l" rtl="0" eaLnBrk="1" fontAlgn="base" hangingPunct="1">
        <a:lnSpc>
          <a:spcPct val="90000"/>
        </a:lnSpc>
        <a:spcBef>
          <a:spcPct val="0"/>
        </a:spcBef>
        <a:spcAft>
          <a:spcPct val="0"/>
        </a:spcAft>
        <a:buClr>
          <a:srgbClr val="004880"/>
        </a:buClr>
        <a:buChar char="–"/>
        <a:defRPr sz="3200">
          <a:solidFill>
            <a:srgbClr val="1E4191"/>
          </a:solidFill>
          <a:latin typeface="+mn-lt"/>
        </a:defRPr>
      </a:lvl6pPr>
      <a:lvl7pPr marL="2458308" indent="-285481" algn="l" rtl="0" eaLnBrk="1" fontAlgn="base" hangingPunct="1">
        <a:lnSpc>
          <a:spcPct val="90000"/>
        </a:lnSpc>
        <a:spcBef>
          <a:spcPct val="0"/>
        </a:spcBef>
        <a:spcAft>
          <a:spcPct val="0"/>
        </a:spcAft>
        <a:buClr>
          <a:srgbClr val="004880"/>
        </a:buClr>
        <a:buChar char="–"/>
        <a:defRPr sz="3200">
          <a:solidFill>
            <a:srgbClr val="1E4191"/>
          </a:solidFill>
          <a:latin typeface="+mn-lt"/>
        </a:defRPr>
      </a:lvl7pPr>
      <a:lvl8pPr marL="2915078" indent="-285481" algn="l" rtl="0" eaLnBrk="1" fontAlgn="base" hangingPunct="1">
        <a:lnSpc>
          <a:spcPct val="90000"/>
        </a:lnSpc>
        <a:spcBef>
          <a:spcPct val="0"/>
        </a:spcBef>
        <a:spcAft>
          <a:spcPct val="0"/>
        </a:spcAft>
        <a:buClr>
          <a:srgbClr val="004880"/>
        </a:buClr>
        <a:buChar char="–"/>
        <a:defRPr sz="3200">
          <a:solidFill>
            <a:srgbClr val="1E4191"/>
          </a:solidFill>
          <a:latin typeface="+mn-lt"/>
        </a:defRPr>
      </a:lvl8pPr>
      <a:lvl9pPr marL="3371848" indent="-285481" algn="l" rtl="0" eaLnBrk="1" fontAlgn="base" hangingPunct="1">
        <a:lnSpc>
          <a:spcPct val="90000"/>
        </a:lnSpc>
        <a:spcBef>
          <a:spcPct val="0"/>
        </a:spcBef>
        <a:spcAft>
          <a:spcPct val="0"/>
        </a:spcAft>
        <a:buClr>
          <a:srgbClr val="004880"/>
        </a:buClr>
        <a:buChar char="–"/>
        <a:defRPr sz="3200">
          <a:solidFill>
            <a:srgbClr val="1E4191"/>
          </a:solidFill>
          <a:latin typeface="+mn-lt"/>
        </a:defRPr>
      </a:lvl9pPr>
    </p:bodyStyle>
    <p:otherStyle>
      <a:defPPr>
        <a:defRPr lang="en-US"/>
      </a:defPPr>
      <a:lvl1pPr marL="0" algn="l" defTabSz="913540" rtl="0" eaLnBrk="1" latinLnBrk="0" hangingPunct="1">
        <a:defRPr sz="1800" kern="1200">
          <a:solidFill>
            <a:schemeClr val="tx1"/>
          </a:solidFill>
          <a:latin typeface="+mn-lt"/>
          <a:ea typeface="+mn-ea"/>
          <a:cs typeface="+mn-cs"/>
        </a:defRPr>
      </a:lvl1pPr>
      <a:lvl2pPr marL="456769" algn="l" defTabSz="913540" rtl="0" eaLnBrk="1" latinLnBrk="0" hangingPunct="1">
        <a:defRPr sz="1800" kern="1200">
          <a:solidFill>
            <a:schemeClr val="tx1"/>
          </a:solidFill>
          <a:latin typeface="+mn-lt"/>
          <a:ea typeface="+mn-ea"/>
          <a:cs typeface="+mn-cs"/>
        </a:defRPr>
      </a:lvl2pPr>
      <a:lvl3pPr marL="913540" algn="l" defTabSz="913540" rtl="0" eaLnBrk="1" latinLnBrk="0" hangingPunct="1">
        <a:defRPr sz="1800" kern="1200">
          <a:solidFill>
            <a:schemeClr val="tx1"/>
          </a:solidFill>
          <a:latin typeface="+mn-lt"/>
          <a:ea typeface="+mn-ea"/>
          <a:cs typeface="+mn-cs"/>
        </a:defRPr>
      </a:lvl3pPr>
      <a:lvl4pPr marL="1370309" algn="l" defTabSz="913540" rtl="0" eaLnBrk="1" latinLnBrk="0" hangingPunct="1">
        <a:defRPr sz="1800" kern="1200">
          <a:solidFill>
            <a:schemeClr val="tx1"/>
          </a:solidFill>
          <a:latin typeface="+mn-lt"/>
          <a:ea typeface="+mn-ea"/>
          <a:cs typeface="+mn-cs"/>
        </a:defRPr>
      </a:lvl4pPr>
      <a:lvl5pPr marL="1827078" algn="l" defTabSz="913540" rtl="0" eaLnBrk="1" latinLnBrk="0" hangingPunct="1">
        <a:defRPr sz="1800" kern="1200">
          <a:solidFill>
            <a:schemeClr val="tx1"/>
          </a:solidFill>
          <a:latin typeface="+mn-lt"/>
          <a:ea typeface="+mn-ea"/>
          <a:cs typeface="+mn-cs"/>
        </a:defRPr>
      </a:lvl5pPr>
      <a:lvl6pPr marL="2283847" algn="l" defTabSz="913540" rtl="0" eaLnBrk="1" latinLnBrk="0" hangingPunct="1">
        <a:defRPr sz="1800" kern="1200">
          <a:solidFill>
            <a:schemeClr val="tx1"/>
          </a:solidFill>
          <a:latin typeface="+mn-lt"/>
          <a:ea typeface="+mn-ea"/>
          <a:cs typeface="+mn-cs"/>
        </a:defRPr>
      </a:lvl6pPr>
      <a:lvl7pPr marL="2740618" algn="l" defTabSz="913540" rtl="0" eaLnBrk="1" latinLnBrk="0" hangingPunct="1">
        <a:defRPr sz="1800" kern="1200">
          <a:solidFill>
            <a:schemeClr val="tx1"/>
          </a:solidFill>
          <a:latin typeface="+mn-lt"/>
          <a:ea typeface="+mn-ea"/>
          <a:cs typeface="+mn-cs"/>
        </a:defRPr>
      </a:lvl7pPr>
      <a:lvl8pPr marL="3197383" algn="l" defTabSz="913540" rtl="0" eaLnBrk="1" latinLnBrk="0" hangingPunct="1">
        <a:defRPr sz="1800" kern="1200">
          <a:solidFill>
            <a:schemeClr val="tx1"/>
          </a:solidFill>
          <a:latin typeface="+mn-lt"/>
          <a:ea typeface="+mn-ea"/>
          <a:cs typeface="+mn-cs"/>
        </a:defRPr>
      </a:lvl8pPr>
      <a:lvl9pPr marL="3654156" algn="l" defTabSz="91354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218" name="Rectangle 25"/>
          <p:cNvSpPr>
            <a:spLocks noChangeArrowheads="1"/>
          </p:cNvSpPr>
          <p:nvPr/>
        </p:nvSpPr>
        <p:spPr bwMode="auto">
          <a:xfrm>
            <a:off x="8478838" y="-147638"/>
            <a:ext cx="665162" cy="11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algn="ctr" defTabSz="911225" eaLnBrk="0" hangingPunct="0">
              <a:lnSpc>
                <a:spcPct val="90000"/>
              </a:lnSpc>
            </a:pPr>
            <a:r>
              <a:rPr lang="en-US" sz="600" b="1">
                <a:solidFill>
                  <a:srgbClr val="CFCFCF"/>
                </a:solidFill>
              </a:rPr>
              <a:t>GE Confidential</a:t>
            </a:r>
          </a:p>
        </p:txBody>
      </p:sp>
      <p:sp>
        <p:nvSpPr>
          <p:cNvPr id="9219" name="Rectangle 2"/>
          <p:cNvSpPr>
            <a:spLocks noGrp="1" noChangeArrowheads="1"/>
          </p:cNvSpPr>
          <p:nvPr>
            <p:ph type="title"/>
          </p:nvPr>
        </p:nvSpPr>
        <p:spPr bwMode="auto">
          <a:xfrm>
            <a:off x="342900" y="280988"/>
            <a:ext cx="8459788" cy="998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smtClean="0"/>
              <a:t>Click to edit Master title style</a:t>
            </a:r>
          </a:p>
        </p:txBody>
      </p:sp>
      <p:sp>
        <p:nvSpPr>
          <p:cNvPr id="9220" name="Rectangle 3"/>
          <p:cNvSpPr>
            <a:spLocks noGrp="1" noChangeArrowheads="1"/>
          </p:cNvSpPr>
          <p:nvPr>
            <p:ph type="body" idx="1"/>
          </p:nvPr>
        </p:nvSpPr>
        <p:spPr bwMode="auto">
          <a:xfrm>
            <a:off x="342900" y="1727200"/>
            <a:ext cx="8459788" cy="423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221" name="Rectangle 25"/>
          <p:cNvSpPr>
            <a:spLocks noChangeArrowheads="1"/>
          </p:cNvSpPr>
          <p:nvPr/>
        </p:nvSpPr>
        <p:spPr bwMode="auto">
          <a:xfrm>
            <a:off x="2392363" y="6469063"/>
            <a:ext cx="5046662" cy="2635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927" tIns="45965" rIns="91927" bIns="45965">
            <a:spAutoFit/>
          </a:bodyPr>
          <a:lstStyle/>
          <a:p>
            <a:pPr defTabSz="911225"/>
            <a:r>
              <a:rPr lang="en-US" sz="1100" b="1">
                <a:solidFill>
                  <a:srgbClr val="1E4191"/>
                </a:solidFill>
              </a:rPr>
              <a:t>GE Confidential </a:t>
            </a:r>
            <a:r>
              <a:rPr lang="en-US" sz="1100">
                <a:solidFill>
                  <a:srgbClr val="1E4191"/>
                </a:solidFill>
              </a:rPr>
              <a:t>– Distribution authorized to individuals with need to know only</a:t>
            </a:r>
          </a:p>
        </p:txBody>
      </p:sp>
      <p:sp>
        <p:nvSpPr>
          <p:cNvPr id="9222" name="Rectangle 7"/>
          <p:cNvSpPr>
            <a:spLocks noChangeArrowheads="1"/>
          </p:cNvSpPr>
          <p:nvPr/>
        </p:nvSpPr>
        <p:spPr bwMode="auto">
          <a:xfrm>
            <a:off x="319088" y="6172200"/>
            <a:ext cx="160020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04" tIns="45654" rIns="91304" bIns="45654"/>
          <a:lstStyle/>
          <a:p>
            <a:pPr algn="ctr" defTabSz="911225" eaLnBrk="0" hangingPunct="0"/>
            <a:r>
              <a:rPr lang="en-US">
                <a:solidFill>
                  <a:srgbClr val="FFFFFF"/>
                </a:solidFill>
              </a:rPr>
              <a:t>@#GECON&amp;*</a:t>
            </a:r>
          </a:p>
        </p:txBody>
      </p:sp>
      <p:pic>
        <p:nvPicPr>
          <p:cNvPr id="9223"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9088" y="6172200"/>
            <a:ext cx="160020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18"/>
          <p:cNvSpPr txBox="1">
            <a:spLocks noChangeArrowheads="1"/>
          </p:cNvSpPr>
          <p:nvPr/>
        </p:nvSpPr>
        <p:spPr bwMode="auto">
          <a:xfrm>
            <a:off x="7477125" y="6396038"/>
            <a:ext cx="1420813" cy="344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04" tIns="45654" rIns="91304" bIns="45654">
            <a:spAutoFit/>
          </a:bodyPr>
          <a:lstStyle>
            <a:lvl1pPr eaLnBrk="0" hangingPunct="0">
              <a:defRPr sz="3200">
                <a:solidFill>
                  <a:schemeClr val="tx1"/>
                </a:solidFill>
                <a:latin typeface="GE Inspira Pitch" pitchFamily="34" charset="0"/>
              </a:defRPr>
            </a:lvl1pPr>
            <a:lvl2pPr marL="742950" indent="-285750" eaLnBrk="0" hangingPunct="0">
              <a:defRPr sz="3200">
                <a:solidFill>
                  <a:schemeClr val="tx1"/>
                </a:solidFill>
                <a:latin typeface="GE Inspira Pitch" pitchFamily="34" charset="0"/>
              </a:defRPr>
            </a:lvl2pPr>
            <a:lvl3pPr marL="1143000" indent="-228600" eaLnBrk="0" hangingPunct="0">
              <a:defRPr sz="3200">
                <a:solidFill>
                  <a:schemeClr val="tx1"/>
                </a:solidFill>
                <a:latin typeface="GE Inspira Pitch" pitchFamily="34" charset="0"/>
              </a:defRPr>
            </a:lvl3pPr>
            <a:lvl4pPr marL="1600200" indent="-228600" eaLnBrk="0" hangingPunct="0">
              <a:defRPr sz="3200">
                <a:solidFill>
                  <a:schemeClr val="tx1"/>
                </a:solidFill>
                <a:latin typeface="GE Inspira Pitch" pitchFamily="34" charset="0"/>
              </a:defRPr>
            </a:lvl4pPr>
            <a:lvl5pPr marL="2057400" indent="-228600" eaLnBrk="0" hangingPunct="0">
              <a:defRPr sz="3200">
                <a:solidFill>
                  <a:schemeClr val="tx1"/>
                </a:solidFill>
                <a:latin typeface="GE Inspira Pitch" pitchFamily="34" charset="0"/>
              </a:defRPr>
            </a:lvl5pPr>
            <a:lvl6pPr marL="2514600" indent="-228600" eaLnBrk="0" fontAlgn="base" hangingPunct="0">
              <a:spcBef>
                <a:spcPct val="0"/>
              </a:spcBef>
              <a:spcAft>
                <a:spcPct val="0"/>
              </a:spcAft>
              <a:defRPr sz="3200">
                <a:solidFill>
                  <a:schemeClr val="tx1"/>
                </a:solidFill>
                <a:latin typeface="GE Inspira Pitch" pitchFamily="34" charset="0"/>
              </a:defRPr>
            </a:lvl6pPr>
            <a:lvl7pPr marL="2971800" indent="-228600" eaLnBrk="0" fontAlgn="base" hangingPunct="0">
              <a:spcBef>
                <a:spcPct val="0"/>
              </a:spcBef>
              <a:spcAft>
                <a:spcPct val="0"/>
              </a:spcAft>
              <a:defRPr sz="3200">
                <a:solidFill>
                  <a:schemeClr val="tx1"/>
                </a:solidFill>
                <a:latin typeface="GE Inspira Pitch" pitchFamily="34" charset="0"/>
              </a:defRPr>
            </a:lvl7pPr>
            <a:lvl8pPr marL="3429000" indent="-228600" eaLnBrk="0" fontAlgn="base" hangingPunct="0">
              <a:spcBef>
                <a:spcPct val="0"/>
              </a:spcBef>
              <a:spcAft>
                <a:spcPct val="0"/>
              </a:spcAft>
              <a:defRPr sz="3200">
                <a:solidFill>
                  <a:schemeClr val="tx1"/>
                </a:solidFill>
                <a:latin typeface="GE Inspira Pitch" pitchFamily="34" charset="0"/>
              </a:defRPr>
            </a:lvl8pPr>
            <a:lvl9pPr marL="3886200" indent="-228600" eaLnBrk="0" fontAlgn="base" hangingPunct="0">
              <a:spcBef>
                <a:spcPct val="0"/>
              </a:spcBef>
              <a:spcAft>
                <a:spcPct val="0"/>
              </a:spcAft>
              <a:defRPr sz="3200">
                <a:solidFill>
                  <a:schemeClr val="tx1"/>
                </a:solidFill>
                <a:latin typeface="GE Inspira Pitch" pitchFamily="34" charset="0"/>
              </a:defRPr>
            </a:lvl9pPr>
          </a:lstStyle>
          <a:p>
            <a:pPr algn="r" defTabSz="913048">
              <a:lnSpc>
                <a:spcPct val="90000"/>
              </a:lnSpc>
              <a:defRPr/>
            </a:pPr>
            <a:fld id="{D40934DA-52FF-4FD9-B69B-2282D6134BB2}" type="slidenum">
              <a:rPr lang="en-US" sz="900">
                <a:solidFill>
                  <a:srgbClr val="1E4191"/>
                </a:solidFill>
              </a:rPr>
              <a:pPr algn="r" defTabSz="913048">
                <a:lnSpc>
                  <a:spcPct val="90000"/>
                </a:lnSpc>
                <a:defRPr/>
              </a:pPr>
              <a:t>‹#›</a:t>
            </a:fld>
            <a:endParaRPr lang="en-US" sz="900" dirty="0">
              <a:solidFill>
                <a:srgbClr val="1E4191"/>
              </a:solidFill>
            </a:endParaRPr>
          </a:p>
          <a:p>
            <a:pPr algn="r" defTabSz="913048">
              <a:lnSpc>
                <a:spcPct val="90000"/>
              </a:lnSpc>
              <a:defRPr/>
            </a:pPr>
            <a:fld id="{E77353B7-C9B7-4F43-8785-75CD974D5AB7}" type="datetime4">
              <a:rPr lang="en-US" sz="900" smtClean="0">
                <a:solidFill>
                  <a:srgbClr val="1E4191"/>
                </a:solidFill>
              </a:rPr>
              <a:pPr algn="r" defTabSz="913048">
                <a:lnSpc>
                  <a:spcPct val="90000"/>
                </a:lnSpc>
                <a:defRPr/>
              </a:pPr>
              <a:t>June 23, 2015</a:t>
            </a:fld>
            <a:endParaRPr lang="en-US" sz="200" dirty="0">
              <a:solidFill>
                <a:srgbClr val="1E4191"/>
              </a:solidFill>
            </a:endParaRPr>
          </a:p>
        </p:txBody>
      </p:sp>
    </p:spTree>
  </p:cSld>
  <p:clrMap bg1="lt1" tx1="dk1" bg2="lt2" tx2="dk2" accent1="accent1" accent2="accent2" accent3="accent3" accent4="accent4" accent5="accent5" accent6="accent6" hlink="hlink" folHlink="folHlink"/>
  <p:sldLayoutIdLst>
    <p:sldLayoutId id="2147493922" r:id="rId1"/>
    <p:sldLayoutId id="2147493857" r:id="rId2"/>
    <p:sldLayoutId id="2147493858" r:id="rId3"/>
    <p:sldLayoutId id="2147493859" r:id="rId4"/>
    <p:sldLayoutId id="2147493860" r:id="rId5"/>
  </p:sldLayoutIdLst>
  <p:timing>
    <p:tnLst>
      <p:par>
        <p:cTn id="1" dur="indefinite" restart="never" nodeType="tmRoot"/>
      </p:par>
    </p:tnLst>
  </p:timing>
  <p:txStyles>
    <p:titleStyle>
      <a:lvl1pPr algn="l" rtl="0" eaLnBrk="0" fontAlgn="base" hangingPunct="0">
        <a:lnSpc>
          <a:spcPct val="90000"/>
        </a:lnSpc>
        <a:spcBef>
          <a:spcPct val="0"/>
        </a:spcBef>
        <a:spcAft>
          <a:spcPct val="0"/>
        </a:spcAft>
        <a:defRPr sz="4000">
          <a:solidFill>
            <a:srgbClr val="1E4191"/>
          </a:solidFill>
          <a:latin typeface="+mj-lt"/>
          <a:ea typeface="+mj-ea"/>
          <a:cs typeface="+mj-cs"/>
        </a:defRPr>
      </a:lvl1pPr>
      <a:lvl2pPr algn="l" rtl="0" eaLnBrk="0" fontAlgn="base" hangingPunct="0">
        <a:lnSpc>
          <a:spcPct val="90000"/>
        </a:lnSpc>
        <a:spcBef>
          <a:spcPct val="0"/>
        </a:spcBef>
        <a:spcAft>
          <a:spcPct val="0"/>
        </a:spcAft>
        <a:defRPr sz="4000">
          <a:solidFill>
            <a:srgbClr val="1E4191"/>
          </a:solidFill>
          <a:latin typeface="GE Inspira Pitch" pitchFamily="34" charset="0"/>
        </a:defRPr>
      </a:lvl2pPr>
      <a:lvl3pPr algn="l" rtl="0" eaLnBrk="0" fontAlgn="base" hangingPunct="0">
        <a:lnSpc>
          <a:spcPct val="90000"/>
        </a:lnSpc>
        <a:spcBef>
          <a:spcPct val="0"/>
        </a:spcBef>
        <a:spcAft>
          <a:spcPct val="0"/>
        </a:spcAft>
        <a:defRPr sz="4000">
          <a:solidFill>
            <a:srgbClr val="1E4191"/>
          </a:solidFill>
          <a:latin typeface="GE Inspira Pitch" pitchFamily="34" charset="0"/>
        </a:defRPr>
      </a:lvl3pPr>
      <a:lvl4pPr algn="l" rtl="0" eaLnBrk="0" fontAlgn="base" hangingPunct="0">
        <a:lnSpc>
          <a:spcPct val="90000"/>
        </a:lnSpc>
        <a:spcBef>
          <a:spcPct val="0"/>
        </a:spcBef>
        <a:spcAft>
          <a:spcPct val="0"/>
        </a:spcAft>
        <a:defRPr sz="4000">
          <a:solidFill>
            <a:srgbClr val="1E4191"/>
          </a:solidFill>
          <a:latin typeface="GE Inspira Pitch" pitchFamily="34" charset="0"/>
        </a:defRPr>
      </a:lvl4pPr>
      <a:lvl5pPr algn="l" rtl="0" eaLnBrk="0" fontAlgn="base" hangingPunct="0">
        <a:lnSpc>
          <a:spcPct val="90000"/>
        </a:lnSpc>
        <a:spcBef>
          <a:spcPct val="0"/>
        </a:spcBef>
        <a:spcAft>
          <a:spcPct val="0"/>
        </a:spcAft>
        <a:defRPr sz="4000">
          <a:solidFill>
            <a:srgbClr val="1E4191"/>
          </a:solidFill>
          <a:latin typeface="GE Inspira Pitch" pitchFamily="34" charset="0"/>
        </a:defRPr>
      </a:lvl5pPr>
      <a:lvl6pPr marL="456523" algn="l" rtl="0" eaLnBrk="1" fontAlgn="base" hangingPunct="1">
        <a:lnSpc>
          <a:spcPct val="90000"/>
        </a:lnSpc>
        <a:spcBef>
          <a:spcPct val="0"/>
        </a:spcBef>
        <a:spcAft>
          <a:spcPct val="0"/>
        </a:spcAft>
        <a:defRPr sz="4000">
          <a:solidFill>
            <a:srgbClr val="1E4191"/>
          </a:solidFill>
          <a:latin typeface="GE Inspira Pitch" pitchFamily="34" charset="0"/>
        </a:defRPr>
      </a:lvl6pPr>
      <a:lvl7pPr marL="913048" algn="l" rtl="0" eaLnBrk="1" fontAlgn="base" hangingPunct="1">
        <a:lnSpc>
          <a:spcPct val="90000"/>
        </a:lnSpc>
        <a:spcBef>
          <a:spcPct val="0"/>
        </a:spcBef>
        <a:spcAft>
          <a:spcPct val="0"/>
        </a:spcAft>
        <a:defRPr sz="4000">
          <a:solidFill>
            <a:srgbClr val="1E4191"/>
          </a:solidFill>
          <a:latin typeface="GE Inspira Pitch" pitchFamily="34" charset="0"/>
        </a:defRPr>
      </a:lvl7pPr>
      <a:lvl8pPr marL="1369572" algn="l" rtl="0" eaLnBrk="1" fontAlgn="base" hangingPunct="1">
        <a:lnSpc>
          <a:spcPct val="90000"/>
        </a:lnSpc>
        <a:spcBef>
          <a:spcPct val="0"/>
        </a:spcBef>
        <a:spcAft>
          <a:spcPct val="0"/>
        </a:spcAft>
        <a:defRPr sz="4000">
          <a:solidFill>
            <a:srgbClr val="1E4191"/>
          </a:solidFill>
          <a:latin typeface="GE Inspira Pitch" pitchFamily="34" charset="0"/>
        </a:defRPr>
      </a:lvl8pPr>
      <a:lvl9pPr marL="1826095" algn="l" rtl="0" eaLnBrk="1" fontAlgn="base" hangingPunct="1">
        <a:lnSpc>
          <a:spcPct val="90000"/>
        </a:lnSpc>
        <a:spcBef>
          <a:spcPct val="0"/>
        </a:spcBef>
        <a:spcAft>
          <a:spcPct val="0"/>
        </a:spcAft>
        <a:defRPr sz="4000">
          <a:solidFill>
            <a:srgbClr val="1E4191"/>
          </a:solidFill>
          <a:latin typeface="GE Inspira Pitch" pitchFamily="34" charset="0"/>
        </a:defRPr>
      </a:lvl9pPr>
    </p:titleStyle>
    <p:bodyStyle>
      <a:lvl1pPr marL="339725" indent="-339725" algn="l" rtl="0" eaLnBrk="0" fontAlgn="base" hangingPunct="0">
        <a:lnSpc>
          <a:spcPct val="90000"/>
        </a:lnSpc>
        <a:spcBef>
          <a:spcPct val="50000"/>
        </a:spcBef>
        <a:spcAft>
          <a:spcPct val="0"/>
        </a:spcAft>
        <a:buClr>
          <a:srgbClr val="004880"/>
        </a:buClr>
        <a:defRPr sz="3200">
          <a:solidFill>
            <a:srgbClr val="1E4191"/>
          </a:solidFill>
          <a:latin typeface="+mn-lt"/>
          <a:ea typeface="+mn-ea"/>
          <a:cs typeface="+mn-cs"/>
        </a:defRPr>
      </a:lvl1pPr>
      <a:lvl2pPr marL="338138" indent="-336550" algn="l" rtl="0" eaLnBrk="0" fontAlgn="base" hangingPunct="0">
        <a:lnSpc>
          <a:spcPct val="90000"/>
        </a:lnSpc>
        <a:spcBef>
          <a:spcPct val="30000"/>
        </a:spcBef>
        <a:spcAft>
          <a:spcPct val="0"/>
        </a:spcAft>
        <a:buClr>
          <a:srgbClr val="004880"/>
        </a:buClr>
        <a:buFont typeface="GE Inspira Pitch" pitchFamily="34" charset="0"/>
        <a:buChar char="•"/>
        <a:defRPr sz="3200">
          <a:solidFill>
            <a:srgbClr val="1E4191"/>
          </a:solidFill>
          <a:latin typeface="+mn-lt"/>
        </a:defRPr>
      </a:lvl2pPr>
      <a:lvl3pPr marL="741363" indent="-285750" algn="l" rtl="0" eaLnBrk="0" fontAlgn="base" hangingPunct="0">
        <a:lnSpc>
          <a:spcPct val="90000"/>
        </a:lnSpc>
        <a:spcBef>
          <a:spcPct val="20000"/>
        </a:spcBef>
        <a:spcAft>
          <a:spcPct val="0"/>
        </a:spcAft>
        <a:buClr>
          <a:srgbClr val="004880"/>
        </a:buClr>
        <a:buChar char="–"/>
        <a:defRPr sz="3200">
          <a:solidFill>
            <a:srgbClr val="1E4191"/>
          </a:solidFill>
          <a:latin typeface="+mn-lt"/>
        </a:defRPr>
      </a:lvl3pPr>
      <a:lvl4pPr marL="1143000" indent="-284163" algn="l" rtl="0" eaLnBrk="0" fontAlgn="base" hangingPunct="0">
        <a:lnSpc>
          <a:spcPct val="90000"/>
        </a:lnSpc>
        <a:spcBef>
          <a:spcPct val="10000"/>
        </a:spcBef>
        <a:spcAft>
          <a:spcPct val="0"/>
        </a:spcAft>
        <a:buClr>
          <a:srgbClr val="004880"/>
        </a:buClr>
        <a:buChar char="–"/>
        <a:defRPr sz="3200">
          <a:solidFill>
            <a:srgbClr val="1E4191"/>
          </a:solidFill>
          <a:latin typeface="+mn-lt"/>
        </a:defRPr>
      </a:lvl4pPr>
      <a:lvl5pPr marL="1543050" indent="-282575" algn="l" rtl="0" eaLnBrk="0" fontAlgn="base" hangingPunct="0">
        <a:lnSpc>
          <a:spcPct val="90000"/>
        </a:lnSpc>
        <a:spcBef>
          <a:spcPct val="0"/>
        </a:spcBef>
        <a:spcAft>
          <a:spcPct val="0"/>
        </a:spcAft>
        <a:buClr>
          <a:srgbClr val="004880"/>
        </a:buClr>
        <a:buChar char="–"/>
        <a:defRPr sz="3200">
          <a:solidFill>
            <a:srgbClr val="1E4191"/>
          </a:solidFill>
          <a:latin typeface="+mn-lt"/>
        </a:defRPr>
      </a:lvl5pPr>
      <a:lvl6pPr marL="2000462" indent="-285327" algn="l" rtl="0" eaLnBrk="1" fontAlgn="base" hangingPunct="1">
        <a:lnSpc>
          <a:spcPct val="90000"/>
        </a:lnSpc>
        <a:spcBef>
          <a:spcPct val="0"/>
        </a:spcBef>
        <a:spcAft>
          <a:spcPct val="0"/>
        </a:spcAft>
        <a:buClr>
          <a:srgbClr val="004880"/>
        </a:buClr>
        <a:buChar char="–"/>
        <a:defRPr sz="3200">
          <a:solidFill>
            <a:srgbClr val="1E4191"/>
          </a:solidFill>
          <a:latin typeface="+mn-lt"/>
        </a:defRPr>
      </a:lvl6pPr>
      <a:lvl7pPr marL="2456985" indent="-285327" algn="l" rtl="0" eaLnBrk="1" fontAlgn="base" hangingPunct="1">
        <a:lnSpc>
          <a:spcPct val="90000"/>
        </a:lnSpc>
        <a:spcBef>
          <a:spcPct val="0"/>
        </a:spcBef>
        <a:spcAft>
          <a:spcPct val="0"/>
        </a:spcAft>
        <a:buClr>
          <a:srgbClr val="004880"/>
        </a:buClr>
        <a:buChar char="–"/>
        <a:defRPr sz="3200">
          <a:solidFill>
            <a:srgbClr val="1E4191"/>
          </a:solidFill>
          <a:latin typeface="+mn-lt"/>
        </a:defRPr>
      </a:lvl7pPr>
      <a:lvl8pPr marL="2913510" indent="-285327" algn="l" rtl="0" eaLnBrk="1" fontAlgn="base" hangingPunct="1">
        <a:lnSpc>
          <a:spcPct val="90000"/>
        </a:lnSpc>
        <a:spcBef>
          <a:spcPct val="0"/>
        </a:spcBef>
        <a:spcAft>
          <a:spcPct val="0"/>
        </a:spcAft>
        <a:buClr>
          <a:srgbClr val="004880"/>
        </a:buClr>
        <a:buChar char="–"/>
        <a:defRPr sz="3200">
          <a:solidFill>
            <a:srgbClr val="1E4191"/>
          </a:solidFill>
          <a:latin typeface="+mn-lt"/>
        </a:defRPr>
      </a:lvl8pPr>
      <a:lvl9pPr marL="3370034" indent="-285327" algn="l" rtl="0" eaLnBrk="1" fontAlgn="base" hangingPunct="1">
        <a:lnSpc>
          <a:spcPct val="90000"/>
        </a:lnSpc>
        <a:spcBef>
          <a:spcPct val="0"/>
        </a:spcBef>
        <a:spcAft>
          <a:spcPct val="0"/>
        </a:spcAft>
        <a:buClr>
          <a:srgbClr val="004880"/>
        </a:buClr>
        <a:buChar char="–"/>
        <a:defRPr sz="3200">
          <a:solidFill>
            <a:srgbClr val="1E4191"/>
          </a:solidFill>
          <a:latin typeface="+mn-lt"/>
        </a:defRPr>
      </a:lvl9pPr>
    </p:bodyStyle>
    <p:otherStyle>
      <a:defPPr>
        <a:defRPr lang="en-US"/>
      </a:defPPr>
      <a:lvl1pPr marL="0" algn="l" defTabSz="913048" rtl="0" eaLnBrk="1" latinLnBrk="0" hangingPunct="1">
        <a:defRPr sz="1800" kern="1200">
          <a:solidFill>
            <a:schemeClr val="tx1"/>
          </a:solidFill>
          <a:latin typeface="+mn-lt"/>
          <a:ea typeface="+mn-ea"/>
          <a:cs typeface="+mn-cs"/>
        </a:defRPr>
      </a:lvl1pPr>
      <a:lvl2pPr marL="456523" algn="l" defTabSz="913048" rtl="0" eaLnBrk="1" latinLnBrk="0" hangingPunct="1">
        <a:defRPr sz="1800" kern="1200">
          <a:solidFill>
            <a:schemeClr val="tx1"/>
          </a:solidFill>
          <a:latin typeface="+mn-lt"/>
          <a:ea typeface="+mn-ea"/>
          <a:cs typeface="+mn-cs"/>
        </a:defRPr>
      </a:lvl2pPr>
      <a:lvl3pPr marL="913048" algn="l" defTabSz="913048" rtl="0" eaLnBrk="1" latinLnBrk="0" hangingPunct="1">
        <a:defRPr sz="1800" kern="1200">
          <a:solidFill>
            <a:schemeClr val="tx1"/>
          </a:solidFill>
          <a:latin typeface="+mn-lt"/>
          <a:ea typeface="+mn-ea"/>
          <a:cs typeface="+mn-cs"/>
        </a:defRPr>
      </a:lvl3pPr>
      <a:lvl4pPr marL="1369572" algn="l" defTabSz="913048" rtl="0" eaLnBrk="1" latinLnBrk="0" hangingPunct="1">
        <a:defRPr sz="1800" kern="1200">
          <a:solidFill>
            <a:schemeClr val="tx1"/>
          </a:solidFill>
          <a:latin typeface="+mn-lt"/>
          <a:ea typeface="+mn-ea"/>
          <a:cs typeface="+mn-cs"/>
        </a:defRPr>
      </a:lvl4pPr>
      <a:lvl5pPr marL="1826095" algn="l" defTabSz="913048" rtl="0" eaLnBrk="1" latinLnBrk="0" hangingPunct="1">
        <a:defRPr sz="1800" kern="1200">
          <a:solidFill>
            <a:schemeClr val="tx1"/>
          </a:solidFill>
          <a:latin typeface="+mn-lt"/>
          <a:ea typeface="+mn-ea"/>
          <a:cs typeface="+mn-cs"/>
        </a:defRPr>
      </a:lvl5pPr>
      <a:lvl6pPr marL="2282618" algn="l" defTabSz="913048" rtl="0" eaLnBrk="1" latinLnBrk="0" hangingPunct="1">
        <a:defRPr sz="1800" kern="1200">
          <a:solidFill>
            <a:schemeClr val="tx1"/>
          </a:solidFill>
          <a:latin typeface="+mn-lt"/>
          <a:ea typeface="+mn-ea"/>
          <a:cs typeface="+mn-cs"/>
        </a:defRPr>
      </a:lvl6pPr>
      <a:lvl7pPr marL="2739143" algn="l" defTabSz="913048" rtl="0" eaLnBrk="1" latinLnBrk="0" hangingPunct="1">
        <a:defRPr sz="1800" kern="1200">
          <a:solidFill>
            <a:schemeClr val="tx1"/>
          </a:solidFill>
          <a:latin typeface="+mn-lt"/>
          <a:ea typeface="+mn-ea"/>
          <a:cs typeface="+mn-cs"/>
        </a:defRPr>
      </a:lvl7pPr>
      <a:lvl8pPr marL="3195661" algn="l" defTabSz="913048" rtl="0" eaLnBrk="1" latinLnBrk="0" hangingPunct="1">
        <a:defRPr sz="1800" kern="1200">
          <a:solidFill>
            <a:schemeClr val="tx1"/>
          </a:solidFill>
          <a:latin typeface="+mn-lt"/>
          <a:ea typeface="+mn-ea"/>
          <a:cs typeface="+mn-cs"/>
        </a:defRPr>
      </a:lvl8pPr>
      <a:lvl9pPr marL="3652190" algn="l" defTabSz="91304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tmp"/><Relationship Id="rId1" Type="http://schemas.openxmlformats.org/officeDocument/2006/relationships/slideLayout" Target="../slideLayouts/slideLayout86.xml"/></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jpeg"/><Relationship Id="rId2" Type="http://schemas.openxmlformats.org/officeDocument/2006/relationships/notesSlide" Target="../notesSlides/notesSlide6.xml"/><Relationship Id="rId1" Type="http://schemas.openxmlformats.org/officeDocument/2006/relationships/slideLayout" Target="../slideLayouts/slideLayout10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7.xml"/><Relationship Id="rId1" Type="http://schemas.openxmlformats.org/officeDocument/2006/relationships/slideLayout" Target="../slideLayouts/slideLayout98.xml"/><Relationship Id="rId6" Type="http://schemas.openxmlformats.org/officeDocument/2006/relationships/image" Target="../media/image44.png"/><Relationship Id="rId5" Type="http://schemas.openxmlformats.org/officeDocument/2006/relationships/image" Target="../media/image43.emf"/><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103.xml"/><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46.tmp"/><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notesSlide" Target="../notesSlides/notesSlide10.xml"/><Relationship Id="rId1" Type="http://schemas.openxmlformats.org/officeDocument/2006/relationships/slideLayout" Target="../slideLayouts/slideLayout24.xml"/><Relationship Id="rId4" Type="http://schemas.openxmlformats.org/officeDocument/2006/relationships/image" Target="../media/image48.gif"/></Relationships>
</file>

<file path=ppt/slides/_rels/slide15.xml.rels><?xml version="1.0" encoding="UTF-8" standalone="yes"?>
<Relationships xmlns="http://schemas.openxmlformats.org/package/2006/relationships"><Relationship Id="rId3" Type="http://schemas.openxmlformats.org/officeDocument/2006/relationships/image" Target="../media/image50.tmp"/><Relationship Id="rId2" Type="http://schemas.openxmlformats.org/officeDocument/2006/relationships/image" Target="../media/image49.png"/><Relationship Id="rId1" Type="http://schemas.openxmlformats.org/officeDocument/2006/relationships/slideLayout" Target="../slideLayouts/slideLayout24.xml"/><Relationship Id="rId5" Type="http://schemas.openxmlformats.org/officeDocument/2006/relationships/image" Target="../media/image52.tmp"/><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24.xml"/><Relationship Id="rId6" Type="http://schemas.openxmlformats.org/officeDocument/2006/relationships/image" Target="../media/image56.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2.avi"/><Relationship Id="rId1" Type="http://schemas.microsoft.com/office/2007/relationships/media" Target="../media/media2.avi"/><Relationship Id="rId5" Type="http://schemas.openxmlformats.org/officeDocument/2006/relationships/image" Target="../media/image62.png"/><Relationship Id="rId4" Type="http://schemas.openxmlformats.org/officeDocument/2006/relationships/image" Target="../media/image61.tmp"/></Relationships>
</file>

<file path=ppt/slides/_rels/slide18.xml.rels><?xml version="1.0" encoding="UTF-8" standalone="yes"?>
<Relationships xmlns="http://schemas.openxmlformats.org/package/2006/relationships"><Relationship Id="rId3" Type="http://schemas.openxmlformats.org/officeDocument/2006/relationships/image" Target="../media/image64.tmp"/><Relationship Id="rId2" Type="http://schemas.openxmlformats.org/officeDocument/2006/relationships/image" Target="../media/image63.png"/><Relationship Id="rId1" Type="http://schemas.openxmlformats.org/officeDocument/2006/relationships/slideLayout" Target="../slideLayouts/slideLayout25.xml"/><Relationship Id="rId4" Type="http://schemas.openxmlformats.org/officeDocument/2006/relationships/image" Target="../media/image65.tmp"/></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20.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wmf"/><Relationship Id="rId2" Type="http://schemas.openxmlformats.org/officeDocument/2006/relationships/image" Target="../media/image66.tmp"/><Relationship Id="rId1" Type="http://schemas.openxmlformats.org/officeDocument/2006/relationships/slideLayout" Target="../slideLayouts/slideLayout103.xml"/><Relationship Id="rId6" Type="http://schemas.openxmlformats.org/officeDocument/2006/relationships/image" Target="../media/image70.wmf"/><Relationship Id="rId5" Type="http://schemas.openxmlformats.org/officeDocument/2006/relationships/image" Target="../media/image69.png"/><Relationship Id="rId4" Type="http://schemas.openxmlformats.org/officeDocument/2006/relationships/image" Target="../media/image68.png"/><Relationship Id="rId9" Type="http://schemas.openxmlformats.org/officeDocument/2006/relationships/image" Target="../media/image73.png"/></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13.xml"/><Relationship Id="rId7" Type="http://schemas.openxmlformats.org/officeDocument/2006/relationships/image" Target="../media/image74.wmf"/><Relationship Id="rId12" Type="http://schemas.openxmlformats.org/officeDocument/2006/relationships/image" Target="../media/image79.png"/><Relationship Id="rId2" Type="http://schemas.openxmlformats.org/officeDocument/2006/relationships/slideLayout" Target="../slideLayouts/slideLayout24.xml"/><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76.wmf"/><Relationship Id="rId5" Type="http://schemas.openxmlformats.org/officeDocument/2006/relationships/image" Target="../media/image78.jpeg"/><Relationship Id="rId10" Type="http://schemas.openxmlformats.org/officeDocument/2006/relationships/oleObject" Target="../embeddings/oleObject3.bin"/><Relationship Id="rId4" Type="http://schemas.openxmlformats.org/officeDocument/2006/relationships/image" Target="../media/image77.tmp"/><Relationship Id="rId9" Type="http://schemas.openxmlformats.org/officeDocument/2006/relationships/image" Target="../media/image75.w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3.xml.rels><?xml version="1.0" encoding="UTF-8" standalone="yes"?>
<Relationships xmlns="http://schemas.openxmlformats.org/package/2006/relationships"><Relationship Id="rId3" Type="http://schemas.openxmlformats.org/officeDocument/2006/relationships/image" Target="../media/image15.tmp"/><Relationship Id="rId2" Type="http://schemas.openxmlformats.org/officeDocument/2006/relationships/notesSlide" Target="../notesSlides/notesSlide1.xml"/><Relationship Id="rId1" Type="http://schemas.openxmlformats.org/officeDocument/2006/relationships/slideLayout" Target="../slideLayouts/slideLayout103.xml"/></Relationships>
</file>

<file path=ppt/slides/_rels/slide4.xml.rels><?xml version="1.0" encoding="UTF-8" standalone="yes"?>
<Relationships xmlns="http://schemas.openxmlformats.org/package/2006/relationships"><Relationship Id="rId3" Type="http://schemas.openxmlformats.org/officeDocument/2006/relationships/image" Target="../media/image16.tmp"/><Relationship Id="rId2" Type="http://schemas.openxmlformats.org/officeDocument/2006/relationships/notesSlide" Target="../notesSlides/notesSlide2.xml"/><Relationship Id="rId1" Type="http://schemas.openxmlformats.org/officeDocument/2006/relationships/slideLayout" Target="../slideLayouts/slideLayout103.xml"/></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03.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tmp"/><Relationship Id="rId1" Type="http://schemas.openxmlformats.org/officeDocument/2006/relationships/slideLayout" Target="../slideLayouts/slideLayout25.xml"/><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6.xml"/><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video" Target="../media/media1.avi"/><Relationship Id="rId1" Type="http://schemas.microsoft.com/office/2007/relationships/media" Target="../media/media1.avi"/><Relationship Id="rId5" Type="http://schemas.openxmlformats.org/officeDocument/2006/relationships/image" Target="../media/image31.png"/><Relationship Id="rId4"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26.xml"/><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ctrTitle" sz="quarter"/>
          </p:nvPr>
        </p:nvSpPr>
        <p:spPr>
          <a:xfrm>
            <a:off x="344488" y="263524"/>
            <a:ext cx="8401050" cy="2452380"/>
          </a:xfrm>
        </p:spPr>
        <p:txBody>
          <a:bodyPr/>
          <a:lstStyle/>
          <a:p>
            <a:r>
              <a:rPr lang="en-US" sz="4400" dirty="0" smtClean="0"/>
              <a:t>Industrial </a:t>
            </a:r>
            <a:r>
              <a:rPr lang="en-US" sz="4400" dirty="0"/>
              <a:t>Impact of High-fidelity Simulations of Low- and High-Pressure </a:t>
            </a:r>
            <a:r>
              <a:rPr lang="en-US" sz="4400" dirty="0" smtClean="0"/>
              <a:t>Turbines</a:t>
            </a:r>
            <a:br>
              <a:rPr lang="en-US" sz="4400" dirty="0" smtClean="0"/>
            </a:br>
            <a:endParaRPr lang="en-US" sz="2800" dirty="0" smtClean="0">
              <a:solidFill>
                <a:srgbClr val="00B0F0"/>
              </a:solidFill>
            </a:endParaRPr>
          </a:p>
        </p:txBody>
      </p:sp>
      <p:sp>
        <p:nvSpPr>
          <p:cNvPr id="52227" name="TextBox 1"/>
          <p:cNvSpPr txBox="1">
            <a:spLocks noChangeArrowheads="1"/>
          </p:cNvSpPr>
          <p:nvPr/>
        </p:nvSpPr>
        <p:spPr bwMode="auto">
          <a:xfrm>
            <a:off x="409574" y="4354293"/>
            <a:ext cx="5762625" cy="951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eaLnBrk="0" hangingPunct="0">
              <a:defRPr sz="1200">
                <a:solidFill>
                  <a:schemeClr val="folHlink"/>
                </a:solidFill>
                <a:latin typeface="GE Inspira Pitch" pitchFamily="34" charset="0"/>
                <a:cs typeface="Arial" charset="0"/>
              </a:defRPr>
            </a:lvl1pPr>
            <a:lvl2pPr marL="742950" indent="-285750" eaLnBrk="0" hangingPunct="0">
              <a:defRPr sz="1200">
                <a:solidFill>
                  <a:schemeClr val="folHlink"/>
                </a:solidFill>
                <a:latin typeface="GE Inspira Pitch" pitchFamily="34" charset="0"/>
                <a:cs typeface="Arial" charset="0"/>
              </a:defRPr>
            </a:lvl2pPr>
            <a:lvl3pPr marL="1143000" indent="-228600" eaLnBrk="0" hangingPunct="0">
              <a:defRPr sz="1200">
                <a:solidFill>
                  <a:schemeClr val="folHlink"/>
                </a:solidFill>
                <a:latin typeface="GE Inspira Pitch" pitchFamily="34" charset="0"/>
                <a:cs typeface="Arial" charset="0"/>
              </a:defRPr>
            </a:lvl3pPr>
            <a:lvl4pPr marL="1600200" indent="-228600" eaLnBrk="0" hangingPunct="0">
              <a:defRPr sz="1200">
                <a:solidFill>
                  <a:schemeClr val="folHlink"/>
                </a:solidFill>
                <a:latin typeface="GE Inspira Pitch" pitchFamily="34" charset="0"/>
                <a:cs typeface="Arial" charset="0"/>
              </a:defRPr>
            </a:lvl4pPr>
            <a:lvl5pPr marL="2057400" indent="-228600" eaLnBrk="0" hangingPunct="0">
              <a:defRPr sz="1200">
                <a:solidFill>
                  <a:schemeClr val="folHlink"/>
                </a:solidFill>
                <a:latin typeface="GE Inspira Pitch" pitchFamily="34" charset="0"/>
                <a:cs typeface="Arial" charset="0"/>
              </a:defRPr>
            </a:lvl5pPr>
            <a:lvl6pPr marL="2514600" indent="-228600" eaLnBrk="0" fontAlgn="base" hangingPunct="0">
              <a:spcBef>
                <a:spcPct val="0"/>
              </a:spcBef>
              <a:spcAft>
                <a:spcPct val="0"/>
              </a:spcAft>
              <a:defRPr sz="1200">
                <a:solidFill>
                  <a:schemeClr val="folHlink"/>
                </a:solidFill>
                <a:latin typeface="GE Inspira Pitch" pitchFamily="34" charset="0"/>
                <a:cs typeface="Arial" charset="0"/>
              </a:defRPr>
            </a:lvl6pPr>
            <a:lvl7pPr marL="2971800" indent="-228600" eaLnBrk="0" fontAlgn="base" hangingPunct="0">
              <a:spcBef>
                <a:spcPct val="0"/>
              </a:spcBef>
              <a:spcAft>
                <a:spcPct val="0"/>
              </a:spcAft>
              <a:defRPr sz="1200">
                <a:solidFill>
                  <a:schemeClr val="folHlink"/>
                </a:solidFill>
                <a:latin typeface="GE Inspira Pitch" pitchFamily="34" charset="0"/>
                <a:cs typeface="Arial" charset="0"/>
              </a:defRPr>
            </a:lvl7pPr>
            <a:lvl8pPr marL="3429000" indent="-228600" eaLnBrk="0" fontAlgn="base" hangingPunct="0">
              <a:spcBef>
                <a:spcPct val="0"/>
              </a:spcBef>
              <a:spcAft>
                <a:spcPct val="0"/>
              </a:spcAft>
              <a:defRPr sz="1200">
                <a:solidFill>
                  <a:schemeClr val="folHlink"/>
                </a:solidFill>
                <a:latin typeface="GE Inspira Pitch" pitchFamily="34" charset="0"/>
                <a:cs typeface="Arial" charset="0"/>
              </a:defRPr>
            </a:lvl8pPr>
            <a:lvl9pPr marL="3886200" indent="-228600" eaLnBrk="0" fontAlgn="base" hangingPunct="0">
              <a:spcBef>
                <a:spcPct val="0"/>
              </a:spcBef>
              <a:spcAft>
                <a:spcPct val="0"/>
              </a:spcAft>
              <a:defRPr sz="1200">
                <a:solidFill>
                  <a:schemeClr val="folHlink"/>
                </a:solidFill>
                <a:latin typeface="GE Inspira Pitch" pitchFamily="34" charset="0"/>
                <a:cs typeface="Arial" charset="0"/>
              </a:defRPr>
            </a:lvl9pPr>
          </a:lstStyle>
          <a:p>
            <a:pPr>
              <a:lnSpc>
                <a:spcPct val="90000"/>
              </a:lnSpc>
            </a:pPr>
            <a:r>
              <a:rPr lang="en-US" sz="1600" dirty="0" smtClean="0">
                <a:solidFill>
                  <a:srgbClr val="1E4191"/>
                </a:solidFill>
              </a:rPr>
              <a:t>V. Michelassi - Chief Engineer, GE </a:t>
            </a:r>
            <a:r>
              <a:rPr lang="en-US" sz="1600" dirty="0" err="1" smtClean="0">
                <a:solidFill>
                  <a:srgbClr val="1E4191"/>
                </a:solidFill>
              </a:rPr>
              <a:t>Oil&amp;Gas</a:t>
            </a:r>
            <a:r>
              <a:rPr lang="en-US" sz="1600" dirty="0" smtClean="0">
                <a:solidFill>
                  <a:srgbClr val="1E4191"/>
                </a:solidFill>
              </a:rPr>
              <a:t>/Aviation</a:t>
            </a:r>
          </a:p>
          <a:p>
            <a:pPr>
              <a:lnSpc>
                <a:spcPct val="90000"/>
              </a:lnSpc>
            </a:pPr>
            <a:r>
              <a:rPr lang="en-US" sz="1600" dirty="0" smtClean="0">
                <a:solidFill>
                  <a:srgbClr val="1E4191"/>
                </a:solidFill>
              </a:rPr>
              <a:t>G. Laskowski – Principal Engineer, GE Aviation</a:t>
            </a:r>
          </a:p>
          <a:p>
            <a:pPr>
              <a:lnSpc>
                <a:spcPct val="90000"/>
              </a:lnSpc>
            </a:pPr>
            <a:endParaRPr lang="en-US" sz="1600" dirty="0" smtClean="0">
              <a:solidFill>
                <a:srgbClr val="1E4191"/>
              </a:solidFill>
            </a:endParaRPr>
          </a:p>
        </p:txBody>
      </p:sp>
      <p:sp>
        <p:nvSpPr>
          <p:cNvPr id="2" name="TextBox 1"/>
          <p:cNvSpPr txBox="1"/>
          <p:nvPr/>
        </p:nvSpPr>
        <p:spPr>
          <a:xfrm>
            <a:off x="4399489" y="6051550"/>
            <a:ext cx="4492255" cy="210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defPPr>
              <a:defRPr lang="en-US"/>
            </a:defPPr>
            <a:lvl1pPr eaLnBrk="0" hangingPunct="0">
              <a:lnSpc>
                <a:spcPct val="90000"/>
              </a:lnSpc>
              <a:defRPr sz="1800">
                <a:solidFill>
                  <a:srgbClr val="1E4191"/>
                </a:solidFill>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algn="r"/>
            <a:r>
              <a:rPr lang="en-US" sz="1200" dirty="0"/>
              <a:t>2015 OLCF Users Meeting: Reaching for the Summit </a:t>
            </a:r>
            <a:r>
              <a:rPr lang="en-US" sz="1200" dirty="0" smtClean="0"/>
              <a:t>Together</a:t>
            </a:r>
            <a:endParaRPr lang="en-US" sz="1200" dirty="0"/>
          </a:p>
        </p:txBody>
      </p:sp>
      <p:pic>
        <p:nvPicPr>
          <p:cNvPr id="7" name="Picture 6" descr="Screen Clippi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42422" y="2451100"/>
            <a:ext cx="2449322" cy="3276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2" name="Title 1"/>
          <p:cNvSpPr txBox="1">
            <a:spLocks/>
          </p:cNvSpPr>
          <p:nvPr/>
        </p:nvSpPr>
        <p:spPr bwMode="auto">
          <a:xfrm>
            <a:off x="333374" y="280988"/>
            <a:ext cx="8415209" cy="623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rtl="0" eaLnBrk="0" fontAlgn="base" hangingPunct="0">
              <a:lnSpc>
                <a:spcPct val="90000"/>
              </a:lnSpc>
              <a:spcBef>
                <a:spcPct val="0"/>
              </a:spcBef>
              <a:spcAft>
                <a:spcPct val="0"/>
              </a:spcAft>
              <a:defRPr sz="4000">
                <a:solidFill>
                  <a:srgbClr val="1E4191"/>
                </a:solidFill>
                <a:latin typeface="+mj-lt"/>
                <a:ea typeface="+mj-ea"/>
                <a:cs typeface="+mj-cs"/>
              </a:defRPr>
            </a:lvl1pPr>
            <a:lvl2pPr algn="l" rtl="0" eaLnBrk="0" fontAlgn="base" hangingPunct="0">
              <a:lnSpc>
                <a:spcPct val="90000"/>
              </a:lnSpc>
              <a:spcBef>
                <a:spcPct val="0"/>
              </a:spcBef>
              <a:spcAft>
                <a:spcPct val="0"/>
              </a:spcAft>
              <a:defRPr sz="4000">
                <a:solidFill>
                  <a:srgbClr val="1E4191"/>
                </a:solidFill>
                <a:latin typeface="GE Inspira Pitch" pitchFamily="34" charset="0"/>
              </a:defRPr>
            </a:lvl2pPr>
            <a:lvl3pPr algn="l" rtl="0" eaLnBrk="0" fontAlgn="base" hangingPunct="0">
              <a:lnSpc>
                <a:spcPct val="90000"/>
              </a:lnSpc>
              <a:spcBef>
                <a:spcPct val="0"/>
              </a:spcBef>
              <a:spcAft>
                <a:spcPct val="0"/>
              </a:spcAft>
              <a:defRPr sz="4000">
                <a:solidFill>
                  <a:srgbClr val="1E4191"/>
                </a:solidFill>
                <a:latin typeface="GE Inspira Pitch" pitchFamily="34" charset="0"/>
              </a:defRPr>
            </a:lvl3pPr>
            <a:lvl4pPr algn="l" rtl="0" eaLnBrk="0" fontAlgn="base" hangingPunct="0">
              <a:lnSpc>
                <a:spcPct val="90000"/>
              </a:lnSpc>
              <a:spcBef>
                <a:spcPct val="0"/>
              </a:spcBef>
              <a:spcAft>
                <a:spcPct val="0"/>
              </a:spcAft>
              <a:defRPr sz="4000">
                <a:solidFill>
                  <a:srgbClr val="1E4191"/>
                </a:solidFill>
                <a:latin typeface="GE Inspira Pitch" pitchFamily="34" charset="0"/>
              </a:defRPr>
            </a:lvl4pPr>
            <a:lvl5pPr algn="l" rtl="0" eaLnBrk="0" fontAlgn="base" hangingPunct="0">
              <a:lnSpc>
                <a:spcPct val="90000"/>
              </a:lnSpc>
              <a:spcBef>
                <a:spcPct val="0"/>
              </a:spcBef>
              <a:spcAft>
                <a:spcPct val="0"/>
              </a:spcAft>
              <a:defRPr sz="4000">
                <a:solidFill>
                  <a:srgbClr val="1E4191"/>
                </a:solidFill>
                <a:latin typeface="GE Inspira Pitch" pitchFamily="34" charset="0"/>
              </a:defRPr>
            </a:lvl5pPr>
            <a:lvl6pPr marL="456523" algn="l" rtl="0" eaLnBrk="1" fontAlgn="base" hangingPunct="1">
              <a:lnSpc>
                <a:spcPct val="90000"/>
              </a:lnSpc>
              <a:spcBef>
                <a:spcPct val="0"/>
              </a:spcBef>
              <a:spcAft>
                <a:spcPct val="0"/>
              </a:spcAft>
              <a:defRPr sz="4000">
                <a:solidFill>
                  <a:srgbClr val="1E4191"/>
                </a:solidFill>
                <a:latin typeface="GE Inspira Pitch" pitchFamily="34" charset="0"/>
              </a:defRPr>
            </a:lvl6pPr>
            <a:lvl7pPr marL="913048" algn="l" rtl="0" eaLnBrk="1" fontAlgn="base" hangingPunct="1">
              <a:lnSpc>
                <a:spcPct val="90000"/>
              </a:lnSpc>
              <a:spcBef>
                <a:spcPct val="0"/>
              </a:spcBef>
              <a:spcAft>
                <a:spcPct val="0"/>
              </a:spcAft>
              <a:defRPr sz="4000">
                <a:solidFill>
                  <a:srgbClr val="1E4191"/>
                </a:solidFill>
                <a:latin typeface="GE Inspira Pitch" pitchFamily="34" charset="0"/>
              </a:defRPr>
            </a:lvl7pPr>
            <a:lvl8pPr marL="1369572" algn="l" rtl="0" eaLnBrk="1" fontAlgn="base" hangingPunct="1">
              <a:lnSpc>
                <a:spcPct val="90000"/>
              </a:lnSpc>
              <a:spcBef>
                <a:spcPct val="0"/>
              </a:spcBef>
              <a:spcAft>
                <a:spcPct val="0"/>
              </a:spcAft>
              <a:defRPr sz="4000">
                <a:solidFill>
                  <a:srgbClr val="1E4191"/>
                </a:solidFill>
                <a:latin typeface="GE Inspira Pitch" pitchFamily="34" charset="0"/>
              </a:defRPr>
            </a:lvl8pPr>
            <a:lvl9pPr marL="1826095" algn="l" rtl="0" eaLnBrk="1" fontAlgn="base" hangingPunct="1">
              <a:lnSpc>
                <a:spcPct val="90000"/>
              </a:lnSpc>
              <a:spcBef>
                <a:spcPct val="0"/>
              </a:spcBef>
              <a:spcAft>
                <a:spcPct val="0"/>
              </a:spcAft>
              <a:defRPr sz="4000">
                <a:solidFill>
                  <a:srgbClr val="1E4191"/>
                </a:solidFill>
                <a:latin typeface="GE Inspira Pitch" pitchFamily="34" charset="0"/>
              </a:defRPr>
            </a:lvl9pPr>
          </a:lstStyle>
          <a:p>
            <a:r>
              <a:rPr lang="en-US" kern="0" dirty="0" smtClean="0">
                <a:solidFill>
                  <a:schemeClr val="bg1"/>
                </a:solidFill>
              </a:rPr>
              <a:t>Hi-Fi CFD motivation</a:t>
            </a:r>
            <a:endParaRPr lang="en-US" sz="2400" kern="0" dirty="0" smtClean="0">
              <a:solidFill>
                <a:schemeClr val="bg1"/>
              </a:solidFill>
            </a:endParaRPr>
          </a:p>
        </p:txBody>
      </p:sp>
      <p:sp>
        <p:nvSpPr>
          <p:cNvPr id="3" name="TextBox 2"/>
          <p:cNvSpPr txBox="1"/>
          <p:nvPr/>
        </p:nvSpPr>
        <p:spPr>
          <a:xfrm>
            <a:off x="791384" y="1308320"/>
            <a:ext cx="1042273" cy="338554"/>
          </a:xfrm>
          <a:prstGeom prst="rect">
            <a:avLst/>
          </a:prstGeom>
          <a:noFill/>
        </p:spPr>
        <p:txBody>
          <a:bodyPr wrap="none" rtlCol="0">
            <a:spAutoFit/>
          </a:bodyPr>
          <a:lstStyle/>
          <a:p>
            <a:r>
              <a:rPr lang="en-US" sz="1600" dirty="0" smtClean="0">
                <a:solidFill>
                  <a:schemeClr val="tx1"/>
                </a:solidFill>
              </a:rPr>
              <a:t>Mean line</a:t>
            </a:r>
            <a:endParaRPr lang="de-DE" sz="1600" dirty="0">
              <a:solidFill>
                <a:schemeClr val="tx1"/>
              </a:solidFill>
            </a:endParaRPr>
          </a:p>
        </p:txBody>
      </p:sp>
      <p:sp>
        <p:nvSpPr>
          <p:cNvPr id="4" name="TextBox 3"/>
          <p:cNvSpPr txBox="1"/>
          <p:nvPr/>
        </p:nvSpPr>
        <p:spPr>
          <a:xfrm>
            <a:off x="1928934" y="1308320"/>
            <a:ext cx="1351780" cy="338554"/>
          </a:xfrm>
          <a:prstGeom prst="rect">
            <a:avLst/>
          </a:prstGeom>
          <a:noFill/>
        </p:spPr>
        <p:txBody>
          <a:bodyPr wrap="none" rtlCol="0">
            <a:spAutoFit/>
          </a:bodyPr>
          <a:lstStyle/>
          <a:p>
            <a:r>
              <a:rPr lang="en-US" sz="1600" dirty="0" smtClean="0">
                <a:solidFill>
                  <a:schemeClr val="tx1"/>
                </a:solidFill>
              </a:rPr>
              <a:t>Through flow</a:t>
            </a:r>
            <a:endParaRPr lang="de-DE" sz="1600" dirty="0">
              <a:solidFill>
                <a:schemeClr val="tx1"/>
              </a:solidFill>
            </a:endParaRPr>
          </a:p>
        </p:txBody>
      </p:sp>
      <p:sp>
        <p:nvSpPr>
          <p:cNvPr id="6" name="TextBox 5"/>
          <p:cNvSpPr txBox="1"/>
          <p:nvPr/>
        </p:nvSpPr>
        <p:spPr>
          <a:xfrm>
            <a:off x="3574320" y="1215987"/>
            <a:ext cx="1601747" cy="830997"/>
          </a:xfrm>
          <a:prstGeom prst="rect">
            <a:avLst/>
          </a:prstGeom>
          <a:noFill/>
        </p:spPr>
        <p:txBody>
          <a:bodyPr wrap="square" rtlCol="0">
            <a:spAutoFit/>
          </a:bodyPr>
          <a:lstStyle/>
          <a:p>
            <a:r>
              <a:rPr lang="en-US" sz="1600" dirty="0" smtClean="0">
                <a:solidFill>
                  <a:schemeClr val="tx1"/>
                </a:solidFill>
              </a:rPr>
              <a:t>Single and multi blade-row</a:t>
            </a:r>
          </a:p>
          <a:p>
            <a:r>
              <a:rPr lang="en-US" sz="1600" dirty="0" smtClean="0">
                <a:solidFill>
                  <a:schemeClr val="tx1"/>
                </a:solidFill>
              </a:rPr>
              <a:t>Steady RANS</a:t>
            </a:r>
            <a:endParaRPr lang="de-DE" sz="1600" dirty="0">
              <a:solidFill>
                <a:schemeClr val="tx1"/>
              </a:solidFill>
            </a:endParaRPr>
          </a:p>
        </p:txBody>
      </p:sp>
      <p:sp>
        <p:nvSpPr>
          <p:cNvPr id="7" name="TextBox 6"/>
          <p:cNvSpPr txBox="1"/>
          <p:nvPr/>
        </p:nvSpPr>
        <p:spPr>
          <a:xfrm>
            <a:off x="5236769" y="1215987"/>
            <a:ext cx="1581395" cy="584775"/>
          </a:xfrm>
          <a:prstGeom prst="rect">
            <a:avLst/>
          </a:prstGeom>
          <a:noFill/>
        </p:spPr>
        <p:txBody>
          <a:bodyPr wrap="none" rtlCol="0">
            <a:spAutoFit/>
          </a:bodyPr>
          <a:lstStyle/>
          <a:p>
            <a:r>
              <a:rPr lang="en-US" sz="1600" dirty="0" smtClean="0">
                <a:solidFill>
                  <a:schemeClr val="tx1"/>
                </a:solidFill>
              </a:rPr>
              <a:t>Multi blade-row</a:t>
            </a:r>
          </a:p>
          <a:p>
            <a:r>
              <a:rPr lang="en-US" sz="1600" dirty="0" smtClean="0">
                <a:solidFill>
                  <a:schemeClr val="tx1"/>
                </a:solidFill>
              </a:rPr>
              <a:t>Unsteady RANS</a:t>
            </a:r>
            <a:endParaRPr lang="de-DE" sz="1600" dirty="0">
              <a:solidFill>
                <a:schemeClr val="tx1"/>
              </a:solidFill>
            </a:endParaRPr>
          </a:p>
        </p:txBody>
      </p:sp>
      <p:sp>
        <p:nvSpPr>
          <p:cNvPr id="9" name="TextBox 8"/>
          <p:cNvSpPr txBox="1"/>
          <p:nvPr/>
        </p:nvSpPr>
        <p:spPr>
          <a:xfrm>
            <a:off x="603919" y="2452721"/>
            <a:ext cx="2940357" cy="461665"/>
          </a:xfrm>
          <a:prstGeom prst="rect">
            <a:avLst/>
          </a:prstGeom>
          <a:noFill/>
        </p:spPr>
        <p:txBody>
          <a:bodyPr wrap="none" rtlCol="0">
            <a:spAutoFit/>
          </a:bodyPr>
          <a:lstStyle/>
          <a:p>
            <a:r>
              <a:rPr lang="en-US" dirty="0" smtClean="0">
                <a:solidFill>
                  <a:schemeClr val="tx1"/>
                </a:solidFill>
              </a:rPr>
              <a:t>Physics condensed in simple correlations</a:t>
            </a:r>
          </a:p>
          <a:p>
            <a:r>
              <a:rPr lang="en-US" dirty="0" smtClean="0">
                <a:solidFill>
                  <a:schemeClr val="tx1"/>
                </a:solidFill>
              </a:rPr>
              <a:t>Summarize Company Specific Experience </a:t>
            </a:r>
            <a:endParaRPr lang="de-DE" dirty="0">
              <a:solidFill>
                <a:schemeClr val="tx1"/>
              </a:solidFill>
            </a:endParaRPr>
          </a:p>
        </p:txBody>
      </p:sp>
      <p:sp>
        <p:nvSpPr>
          <p:cNvPr id="12" name="TextBox 11"/>
          <p:cNvSpPr txBox="1"/>
          <p:nvPr/>
        </p:nvSpPr>
        <p:spPr>
          <a:xfrm>
            <a:off x="3574320" y="2452721"/>
            <a:ext cx="1238865" cy="461665"/>
          </a:xfrm>
          <a:prstGeom prst="rect">
            <a:avLst/>
          </a:prstGeom>
          <a:noFill/>
        </p:spPr>
        <p:txBody>
          <a:bodyPr wrap="none" rtlCol="0">
            <a:spAutoFit/>
          </a:bodyPr>
          <a:lstStyle/>
          <a:p>
            <a:r>
              <a:rPr lang="en-US" dirty="0" smtClean="0">
                <a:solidFill>
                  <a:schemeClr val="tx1"/>
                </a:solidFill>
              </a:rPr>
              <a:t>Limited physics </a:t>
            </a:r>
          </a:p>
          <a:p>
            <a:r>
              <a:rPr lang="en-US" dirty="0" smtClean="0">
                <a:solidFill>
                  <a:schemeClr val="tx1"/>
                </a:solidFill>
              </a:rPr>
              <a:t>modelled</a:t>
            </a:r>
            <a:endParaRPr lang="de-DE" dirty="0">
              <a:solidFill>
                <a:schemeClr val="tx1"/>
              </a:solidFill>
            </a:endParaRPr>
          </a:p>
        </p:txBody>
      </p:sp>
      <p:sp>
        <p:nvSpPr>
          <p:cNvPr id="13" name="TextBox 12"/>
          <p:cNvSpPr txBox="1"/>
          <p:nvPr/>
        </p:nvSpPr>
        <p:spPr>
          <a:xfrm>
            <a:off x="5213019" y="2452721"/>
            <a:ext cx="1322798" cy="461665"/>
          </a:xfrm>
          <a:prstGeom prst="rect">
            <a:avLst/>
          </a:prstGeom>
          <a:noFill/>
        </p:spPr>
        <p:txBody>
          <a:bodyPr wrap="none" rtlCol="0">
            <a:spAutoFit/>
          </a:bodyPr>
          <a:lstStyle/>
          <a:p>
            <a:r>
              <a:rPr lang="en-US" dirty="0" smtClean="0">
                <a:solidFill>
                  <a:schemeClr val="tx1"/>
                </a:solidFill>
              </a:rPr>
              <a:t>Physics modelled</a:t>
            </a:r>
          </a:p>
          <a:p>
            <a:r>
              <a:rPr lang="en-US" dirty="0" smtClean="0">
                <a:solidFill>
                  <a:schemeClr val="tx1"/>
                </a:solidFill>
              </a:rPr>
              <a:t>Full interaction</a:t>
            </a:r>
          </a:p>
        </p:txBody>
      </p:sp>
      <p:sp>
        <p:nvSpPr>
          <p:cNvPr id="14" name="Rectangle 13"/>
          <p:cNvSpPr/>
          <p:nvPr/>
        </p:nvSpPr>
        <p:spPr bwMode="auto">
          <a:xfrm>
            <a:off x="532436" y="1174076"/>
            <a:ext cx="2977869" cy="1844984"/>
          </a:xfrm>
          <a:prstGeom prst="rect">
            <a:avLst/>
          </a:prstGeom>
          <a:no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DE" sz="1200" b="0" i="0" u="none" strike="noStrike" cap="none" normalizeH="0" baseline="0" dirty="0" smtClean="0">
              <a:ln>
                <a:noFill/>
              </a:ln>
              <a:solidFill>
                <a:schemeClr val="tx1"/>
              </a:solidFill>
              <a:effectLst/>
              <a:latin typeface="GE Inspira Pitch" pitchFamily="34" charset="0"/>
            </a:endParaRPr>
          </a:p>
        </p:txBody>
      </p:sp>
      <p:sp>
        <p:nvSpPr>
          <p:cNvPr id="16" name="Rectangle 15"/>
          <p:cNvSpPr/>
          <p:nvPr/>
        </p:nvSpPr>
        <p:spPr bwMode="auto">
          <a:xfrm>
            <a:off x="3596771" y="1174076"/>
            <a:ext cx="1579296" cy="1844984"/>
          </a:xfrm>
          <a:prstGeom prst="rect">
            <a:avLst/>
          </a:prstGeom>
          <a:no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DE" sz="1200" b="0" i="0" u="none" strike="noStrike" cap="none" normalizeH="0" baseline="0" dirty="0" smtClean="0">
              <a:ln>
                <a:noFill/>
              </a:ln>
              <a:solidFill>
                <a:schemeClr val="tx1"/>
              </a:solidFill>
              <a:effectLst/>
              <a:latin typeface="GE Inspira Pitch" pitchFamily="34" charset="0"/>
            </a:endParaRPr>
          </a:p>
        </p:txBody>
      </p:sp>
      <p:sp>
        <p:nvSpPr>
          <p:cNvPr id="17" name="Rectangle 16"/>
          <p:cNvSpPr/>
          <p:nvPr/>
        </p:nvSpPr>
        <p:spPr bwMode="auto">
          <a:xfrm>
            <a:off x="5250507" y="1174076"/>
            <a:ext cx="1579296" cy="1844984"/>
          </a:xfrm>
          <a:prstGeom prst="rect">
            <a:avLst/>
          </a:prstGeom>
          <a:no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DE" sz="1200" b="0" i="0" u="none" strike="noStrike" cap="none" normalizeH="0" baseline="0" dirty="0" smtClean="0">
              <a:ln>
                <a:noFill/>
              </a:ln>
              <a:solidFill>
                <a:schemeClr val="tx1"/>
              </a:solidFill>
              <a:effectLst/>
              <a:latin typeface="GE Inspira Pitch" pitchFamily="34" charset="0"/>
            </a:endParaRPr>
          </a:p>
        </p:txBody>
      </p:sp>
      <p:pic>
        <p:nvPicPr>
          <p:cNvPr id="20"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07456" y="4992246"/>
            <a:ext cx="1157925" cy="579109"/>
          </a:xfrm>
          <a:prstGeom prst="rect">
            <a:avLst/>
          </a:prstGeom>
          <a:effectLst>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053" descr="U:\TRANSFER\pix01.tif"/>
          <p:cNvPicPr>
            <a:picLocks noChangeAspect="1" noChangeArrowheads="1"/>
          </p:cNvPicPr>
          <p:nvPr/>
        </p:nvPicPr>
        <p:blipFill>
          <a:blip r:embed="rId4" cstate="print">
            <a:extLst>
              <a:ext uri="{28A0092B-C50C-407E-A947-70E740481C1C}">
                <a14:useLocalDpi xmlns:a14="http://schemas.microsoft.com/office/drawing/2010/main" val="0"/>
              </a:ext>
            </a:extLst>
          </a:blip>
          <a:srcRect t="6000" b="16000"/>
          <a:stretch>
            <a:fillRect/>
          </a:stretch>
        </p:blipFill>
        <p:spPr bwMode="auto">
          <a:xfrm>
            <a:off x="5392550" y="4790254"/>
            <a:ext cx="1198581" cy="935595"/>
          </a:xfrm>
          <a:prstGeom prst="rect">
            <a:avLst/>
          </a:prstGeom>
          <a:effectLst>
            <a:softEdge rad="3175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descr="Screen Clippi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79181" y="4813670"/>
            <a:ext cx="762394" cy="723747"/>
          </a:xfrm>
          <a:prstGeom prst="rect">
            <a:avLst/>
          </a:prstGeom>
        </p:spPr>
      </p:pic>
      <p:pic>
        <p:nvPicPr>
          <p:cNvPr id="25" name="Picture 24" descr="Screen Clippi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01909" y="4814004"/>
            <a:ext cx="479227" cy="723705"/>
          </a:xfrm>
          <a:prstGeom prst="rect">
            <a:avLst/>
          </a:prstGeom>
        </p:spPr>
      </p:pic>
      <p:sp>
        <p:nvSpPr>
          <p:cNvPr id="26" name="TextBox 25"/>
          <p:cNvSpPr txBox="1"/>
          <p:nvPr/>
        </p:nvSpPr>
        <p:spPr>
          <a:xfrm>
            <a:off x="518987" y="3335248"/>
            <a:ext cx="1770549" cy="338554"/>
          </a:xfrm>
          <a:prstGeom prst="rect">
            <a:avLst/>
          </a:prstGeom>
          <a:noFill/>
        </p:spPr>
        <p:txBody>
          <a:bodyPr wrap="none" rtlCol="0">
            <a:spAutoFit/>
          </a:bodyPr>
          <a:lstStyle/>
          <a:p>
            <a:r>
              <a:rPr lang="en-US" sz="1600" dirty="0">
                <a:solidFill>
                  <a:schemeClr val="tx1"/>
                </a:solidFill>
              </a:rPr>
              <a:t>Physics</a:t>
            </a:r>
            <a:r>
              <a:rPr lang="en-US" dirty="0" smtClean="0"/>
              <a:t> </a:t>
            </a:r>
            <a:r>
              <a:rPr lang="en-US" sz="1600" dirty="0" smtClean="0">
                <a:solidFill>
                  <a:schemeClr val="tx1"/>
                </a:solidFill>
              </a:rPr>
              <a:t>measured</a:t>
            </a:r>
            <a:endParaRPr lang="de-DE" sz="1600" dirty="0">
              <a:solidFill>
                <a:schemeClr val="tx1"/>
              </a:solidFill>
            </a:endParaRPr>
          </a:p>
        </p:txBody>
      </p:sp>
      <p:sp>
        <p:nvSpPr>
          <p:cNvPr id="29" name="TextBox 28"/>
          <p:cNvSpPr txBox="1"/>
          <p:nvPr/>
        </p:nvSpPr>
        <p:spPr>
          <a:xfrm>
            <a:off x="5183755" y="3351723"/>
            <a:ext cx="1712328" cy="338554"/>
          </a:xfrm>
          <a:prstGeom prst="rect">
            <a:avLst/>
          </a:prstGeom>
          <a:noFill/>
        </p:spPr>
        <p:txBody>
          <a:bodyPr wrap="none" rtlCol="0">
            <a:spAutoFit/>
          </a:bodyPr>
          <a:lstStyle>
            <a:defPPr>
              <a:defRPr lang="en-US"/>
            </a:defPPr>
            <a:lvl1pPr>
              <a:defRPr sz="1600">
                <a:solidFill>
                  <a:schemeClr val="tx1"/>
                </a:solidFill>
              </a:defRPr>
            </a:lvl1pPr>
          </a:lstStyle>
          <a:p>
            <a:r>
              <a:rPr lang="en-US" dirty="0"/>
              <a:t>Physics </a:t>
            </a:r>
            <a:r>
              <a:rPr lang="en-US" dirty="0" smtClean="0"/>
              <a:t>modelled</a:t>
            </a:r>
            <a:endParaRPr lang="de-DE" dirty="0"/>
          </a:p>
        </p:txBody>
      </p:sp>
      <p:pic>
        <p:nvPicPr>
          <p:cNvPr id="4098" name="Picture 2" descr="image00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1853" y="4809403"/>
            <a:ext cx="552111" cy="732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p:cNvSpPr/>
          <p:nvPr/>
        </p:nvSpPr>
        <p:spPr>
          <a:xfrm>
            <a:off x="684509" y="3787759"/>
            <a:ext cx="1498152" cy="875763"/>
          </a:xfrm>
          <a:prstGeom prst="rect">
            <a:avLst/>
          </a:prstGeom>
          <a:solidFill>
            <a:srgbClr val="C0000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hangingPunct="0"/>
            <a:r>
              <a:rPr lang="en-US" dirty="0" smtClean="0">
                <a:solidFill>
                  <a:schemeClr val="bg1"/>
                </a:solidFill>
                <a:latin typeface="GE Inspira Pitch" pitchFamily="34" charset="0"/>
                <a:cs typeface="Arial" charset="0"/>
              </a:rPr>
              <a:t>Steady/Unsteady</a:t>
            </a:r>
          </a:p>
          <a:p>
            <a:pPr algn="ctr" eaLnBrk="0" hangingPunct="0"/>
            <a:r>
              <a:rPr lang="en-US" dirty="0" smtClean="0">
                <a:solidFill>
                  <a:schemeClr val="bg1"/>
                </a:solidFill>
              </a:rPr>
              <a:t>Wakes</a:t>
            </a:r>
          </a:p>
          <a:p>
            <a:pPr algn="ctr" eaLnBrk="0" hangingPunct="0"/>
            <a:r>
              <a:rPr lang="en-US" dirty="0" smtClean="0">
                <a:solidFill>
                  <a:schemeClr val="bg1"/>
                </a:solidFill>
                <a:latin typeface="GE Inspira Pitch" pitchFamily="34" charset="0"/>
                <a:cs typeface="Arial" charset="0"/>
              </a:rPr>
              <a:t>Boundary layer</a:t>
            </a:r>
            <a:endParaRPr lang="en-US" dirty="0">
              <a:solidFill>
                <a:schemeClr val="bg1"/>
              </a:solidFill>
              <a:latin typeface="GE Inspira Pitch" pitchFamily="34" charset="0"/>
              <a:cs typeface="Arial" charset="0"/>
            </a:endParaRPr>
          </a:p>
        </p:txBody>
      </p:sp>
      <p:sp>
        <p:nvSpPr>
          <p:cNvPr id="33" name="TextBox 32"/>
          <p:cNvSpPr txBox="1"/>
          <p:nvPr/>
        </p:nvSpPr>
        <p:spPr>
          <a:xfrm>
            <a:off x="6921044" y="1214012"/>
            <a:ext cx="1269899" cy="830997"/>
          </a:xfrm>
          <a:prstGeom prst="rect">
            <a:avLst/>
          </a:prstGeom>
          <a:noFill/>
        </p:spPr>
        <p:txBody>
          <a:bodyPr wrap="none" rtlCol="0">
            <a:spAutoFit/>
          </a:bodyPr>
          <a:lstStyle/>
          <a:p>
            <a:r>
              <a:rPr lang="en-US" sz="1600" dirty="0" smtClean="0">
                <a:solidFill>
                  <a:schemeClr val="tx1"/>
                </a:solidFill>
              </a:rPr>
              <a:t>Simplified </a:t>
            </a:r>
          </a:p>
          <a:p>
            <a:r>
              <a:rPr lang="en-US" sz="1600" dirty="0" smtClean="0">
                <a:solidFill>
                  <a:schemeClr val="tx1"/>
                </a:solidFill>
              </a:rPr>
              <a:t>Component </a:t>
            </a:r>
          </a:p>
          <a:p>
            <a:r>
              <a:rPr lang="en-US" sz="1600" dirty="0" smtClean="0">
                <a:solidFill>
                  <a:schemeClr val="tx1"/>
                </a:solidFill>
              </a:rPr>
              <a:t>DNS &amp; LES</a:t>
            </a:r>
            <a:endParaRPr lang="de-DE" sz="1600" dirty="0">
              <a:solidFill>
                <a:schemeClr val="tx1"/>
              </a:solidFill>
            </a:endParaRPr>
          </a:p>
        </p:txBody>
      </p:sp>
      <p:sp>
        <p:nvSpPr>
          <p:cNvPr id="34" name="TextBox 33"/>
          <p:cNvSpPr txBox="1"/>
          <p:nvPr/>
        </p:nvSpPr>
        <p:spPr>
          <a:xfrm>
            <a:off x="6921044" y="2450746"/>
            <a:ext cx="1632563" cy="276999"/>
          </a:xfrm>
          <a:prstGeom prst="rect">
            <a:avLst/>
          </a:prstGeom>
          <a:noFill/>
        </p:spPr>
        <p:txBody>
          <a:bodyPr wrap="none" rtlCol="0">
            <a:spAutoFit/>
          </a:bodyPr>
          <a:lstStyle/>
          <a:p>
            <a:r>
              <a:rPr lang="en-US" dirty="0" smtClean="0">
                <a:solidFill>
                  <a:schemeClr val="tx1"/>
                </a:solidFill>
              </a:rPr>
              <a:t>Most physics resolved</a:t>
            </a:r>
          </a:p>
        </p:txBody>
      </p:sp>
      <p:sp>
        <p:nvSpPr>
          <p:cNvPr id="35" name="Rectangle 34"/>
          <p:cNvSpPr/>
          <p:nvPr/>
        </p:nvSpPr>
        <p:spPr bwMode="auto">
          <a:xfrm>
            <a:off x="6934782" y="1172101"/>
            <a:ext cx="1579296" cy="1844984"/>
          </a:xfrm>
          <a:prstGeom prst="rect">
            <a:avLst/>
          </a:prstGeom>
          <a:no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DE" sz="1200" b="0" i="0" u="none" strike="noStrike" cap="none" normalizeH="0" baseline="0" dirty="0" smtClean="0">
              <a:ln>
                <a:noFill/>
              </a:ln>
              <a:solidFill>
                <a:schemeClr val="tx1"/>
              </a:solidFill>
              <a:effectLst/>
              <a:latin typeface="GE Inspira Pitch" pitchFamily="34" charset="0"/>
            </a:endParaRPr>
          </a:p>
        </p:txBody>
      </p:sp>
      <p:sp>
        <p:nvSpPr>
          <p:cNvPr id="36" name="Rectangle 35"/>
          <p:cNvSpPr/>
          <p:nvPr/>
        </p:nvSpPr>
        <p:spPr bwMode="auto">
          <a:xfrm>
            <a:off x="6947482" y="1172101"/>
            <a:ext cx="1579296" cy="1844984"/>
          </a:xfrm>
          <a:prstGeom prst="rect">
            <a:avLst/>
          </a:prstGeom>
          <a:noFill/>
          <a:ln w="762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DE" sz="1200" b="0" i="0" u="none" strike="noStrike" cap="none" normalizeH="0" baseline="0" dirty="0" smtClean="0">
              <a:ln>
                <a:noFill/>
              </a:ln>
              <a:solidFill>
                <a:schemeClr val="tx1"/>
              </a:solidFill>
              <a:effectLst/>
              <a:latin typeface="GE Inspira Pitch" pitchFamily="34" charset="0"/>
            </a:endParaRPr>
          </a:p>
        </p:txBody>
      </p:sp>
      <p:sp>
        <p:nvSpPr>
          <p:cNvPr id="37" name="TextBox 36"/>
          <p:cNvSpPr txBox="1"/>
          <p:nvPr/>
        </p:nvSpPr>
        <p:spPr>
          <a:xfrm>
            <a:off x="6891780" y="3349748"/>
            <a:ext cx="1642886" cy="338554"/>
          </a:xfrm>
          <a:prstGeom prst="rect">
            <a:avLst/>
          </a:prstGeom>
          <a:noFill/>
        </p:spPr>
        <p:txBody>
          <a:bodyPr wrap="none" rtlCol="0">
            <a:spAutoFit/>
          </a:bodyPr>
          <a:lstStyle>
            <a:defPPr>
              <a:defRPr lang="en-US"/>
            </a:defPPr>
            <a:lvl1pPr>
              <a:defRPr sz="1600">
                <a:solidFill>
                  <a:schemeClr val="tx1"/>
                </a:solidFill>
              </a:defRPr>
            </a:lvl1pPr>
          </a:lstStyle>
          <a:p>
            <a:r>
              <a:rPr lang="en-US" dirty="0"/>
              <a:t>Physics </a:t>
            </a:r>
            <a:r>
              <a:rPr lang="en-US" dirty="0" smtClean="0"/>
              <a:t>resolved</a:t>
            </a:r>
            <a:endParaRPr lang="de-DE" dirty="0"/>
          </a:p>
        </p:txBody>
      </p:sp>
      <p:sp>
        <p:nvSpPr>
          <p:cNvPr id="38" name="Rectangle 37"/>
          <p:cNvSpPr/>
          <p:nvPr/>
        </p:nvSpPr>
        <p:spPr>
          <a:xfrm>
            <a:off x="7003083" y="4441795"/>
            <a:ext cx="1498152" cy="236143"/>
          </a:xfrm>
          <a:prstGeom prst="rect">
            <a:avLst/>
          </a:prstGeom>
          <a:solidFill>
            <a:srgbClr val="C0000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hangingPunct="0"/>
            <a:r>
              <a:rPr lang="en-US" dirty="0">
                <a:solidFill>
                  <a:schemeClr val="bg1"/>
                </a:solidFill>
                <a:latin typeface="GE Inspira Pitch" pitchFamily="34" charset="0"/>
                <a:cs typeface="Arial" charset="0"/>
              </a:rPr>
              <a:t>Boundary layer</a:t>
            </a:r>
          </a:p>
        </p:txBody>
      </p:sp>
      <p:sp>
        <p:nvSpPr>
          <p:cNvPr id="39" name="Rectangle 38"/>
          <p:cNvSpPr/>
          <p:nvPr/>
        </p:nvSpPr>
        <p:spPr>
          <a:xfrm>
            <a:off x="7003083" y="4171107"/>
            <a:ext cx="1498152" cy="236143"/>
          </a:xfrm>
          <a:prstGeom prst="rect">
            <a:avLst/>
          </a:prstGeom>
          <a:solidFill>
            <a:srgbClr val="C0000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hangingPunct="0"/>
            <a:r>
              <a:rPr lang="en-US" dirty="0">
                <a:solidFill>
                  <a:schemeClr val="bg1"/>
                </a:solidFill>
                <a:latin typeface="GE Inspira Pitch" pitchFamily="34" charset="0"/>
                <a:cs typeface="Arial" charset="0"/>
              </a:rPr>
              <a:t>Wakes</a:t>
            </a:r>
          </a:p>
        </p:txBody>
      </p:sp>
      <p:sp>
        <p:nvSpPr>
          <p:cNvPr id="40" name="Rectangle 39"/>
          <p:cNvSpPr/>
          <p:nvPr/>
        </p:nvSpPr>
        <p:spPr>
          <a:xfrm>
            <a:off x="7003083" y="3797659"/>
            <a:ext cx="1498152" cy="338903"/>
          </a:xfrm>
          <a:prstGeom prst="rect">
            <a:avLst/>
          </a:prstGeom>
          <a:solidFill>
            <a:srgbClr val="C0000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hangingPunct="0"/>
            <a:r>
              <a:rPr lang="en-US" smtClean="0">
                <a:solidFill>
                  <a:schemeClr val="bg1"/>
                </a:solidFill>
                <a:latin typeface="GE Inspira Pitch" pitchFamily="34" charset="0"/>
                <a:cs typeface="Arial" charset="0"/>
              </a:rPr>
              <a:t>Steady/Unsteady</a:t>
            </a:r>
            <a:endParaRPr lang="en-US" dirty="0">
              <a:solidFill>
                <a:schemeClr val="bg1"/>
              </a:solidFill>
              <a:latin typeface="GE Inspira Pitch" pitchFamily="34" charset="0"/>
              <a:cs typeface="Arial" charset="0"/>
            </a:endParaRPr>
          </a:p>
        </p:txBody>
      </p:sp>
      <p:sp>
        <p:nvSpPr>
          <p:cNvPr id="45" name="Rectangle 44"/>
          <p:cNvSpPr/>
          <p:nvPr/>
        </p:nvSpPr>
        <p:spPr>
          <a:xfrm>
            <a:off x="5243608" y="4434761"/>
            <a:ext cx="1498152" cy="328288"/>
          </a:xfrm>
          <a:prstGeom prst="rect">
            <a:avLst/>
          </a:prstGeom>
          <a:solidFill>
            <a:srgbClr val="C00000"/>
          </a:solidFill>
          <a:ln w="19050" cap="flat" cmpd="sng" algn="ctr">
            <a:solidFill>
              <a:schemeClr val="tx1"/>
            </a:solidFill>
            <a:prstDash val="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hangingPunct="0"/>
            <a:r>
              <a:rPr lang="en-US" dirty="0">
                <a:solidFill>
                  <a:schemeClr val="bg1"/>
                </a:solidFill>
                <a:latin typeface="GE Inspira Pitch" pitchFamily="34" charset="0"/>
                <a:cs typeface="Arial" charset="0"/>
              </a:rPr>
              <a:t>Boundary layer</a:t>
            </a:r>
          </a:p>
        </p:txBody>
      </p:sp>
      <p:sp>
        <p:nvSpPr>
          <p:cNvPr id="46" name="Rectangle 45"/>
          <p:cNvSpPr/>
          <p:nvPr/>
        </p:nvSpPr>
        <p:spPr>
          <a:xfrm>
            <a:off x="5243608" y="4039265"/>
            <a:ext cx="1498152" cy="360952"/>
          </a:xfrm>
          <a:prstGeom prst="rect">
            <a:avLst/>
          </a:prstGeom>
          <a:solidFill>
            <a:srgbClr val="C00000"/>
          </a:solidFill>
          <a:ln w="19050" cap="flat" cmpd="sng" algn="ctr">
            <a:solidFill>
              <a:schemeClr val="tx1"/>
            </a:solidFill>
            <a:prstDash val="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hangingPunct="0"/>
            <a:r>
              <a:rPr lang="en-US" dirty="0">
                <a:solidFill>
                  <a:schemeClr val="bg1"/>
                </a:solidFill>
                <a:latin typeface="GE Inspira Pitch" pitchFamily="34" charset="0"/>
                <a:cs typeface="Arial" charset="0"/>
              </a:rPr>
              <a:t>Wakes</a:t>
            </a:r>
          </a:p>
        </p:txBody>
      </p:sp>
      <p:sp>
        <p:nvSpPr>
          <p:cNvPr id="47" name="Rectangle 46"/>
          <p:cNvSpPr/>
          <p:nvPr/>
        </p:nvSpPr>
        <p:spPr>
          <a:xfrm>
            <a:off x="5243608" y="3650523"/>
            <a:ext cx="1498152" cy="348986"/>
          </a:xfrm>
          <a:prstGeom prst="rect">
            <a:avLst/>
          </a:prstGeom>
          <a:solidFill>
            <a:srgbClr val="C00000"/>
          </a:solidFill>
          <a:ln w="19050" cap="flat" cmpd="sng" algn="ctr">
            <a:solidFill>
              <a:schemeClr val="tx1"/>
            </a:solidFill>
            <a:prstDash val="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hangingPunct="0"/>
            <a:r>
              <a:rPr lang="en-US" dirty="0" smtClean="0">
                <a:solidFill>
                  <a:schemeClr val="bg1"/>
                </a:solidFill>
                <a:latin typeface="GE Inspira Pitch" pitchFamily="34" charset="0"/>
                <a:cs typeface="Arial" charset="0"/>
              </a:rPr>
              <a:t>Steady/Unsteady</a:t>
            </a:r>
            <a:endParaRPr lang="en-US" dirty="0">
              <a:solidFill>
                <a:schemeClr val="bg1"/>
              </a:solidFill>
              <a:latin typeface="GE Inspira Pitch" pitchFamily="34" charset="0"/>
              <a:cs typeface="Arial" charset="0"/>
            </a:endParaRPr>
          </a:p>
        </p:txBody>
      </p:sp>
      <p:pic>
        <p:nvPicPr>
          <p:cNvPr id="48" name="Picture 47" descr="Screen Clipping"/>
          <p:cNvPicPr>
            <a:picLocks noChangeAspect="1"/>
          </p:cNvPicPr>
          <p:nvPr/>
        </p:nvPicPr>
        <p:blipFill rotWithShape="1">
          <a:blip r:embed="rId8" cstate="print">
            <a:extLst>
              <a:ext uri="{28A0092B-C50C-407E-A947-70E740481C1C}">
                <a14:useLocalDpi xmlns:a14="http://schemas.microsoft.com/office/drawing/2010/main" val="0"/>
              </a:ext>
            </a:extLst>
          </a:blip>
          <a:srcRect l="3733" r="49770" b="20162"/>
          <a:stretch/>
        </p:blipFill>
        <p:spPr>
          <a:xfrm>
            <a:off x="7397254" y="4763049"/>
            <a:ext cx="585356" cy="962800"/>
          </a:xfrm>
          <a:prstGeom prst="rect">
            <a:avLst/>
          </a:prstGeom>
        </p:spPr>
      </p:pic>
      <p:sp>
        <p:nvSpPr>
          <p:cNvPr id="5" name="Up-Down Arrow 4"/>
          <p:cNvSpPr/>
          <p:nvPr/>
        </p:nvSpPr>
        <p:spPr>
          <a:xfrm>
            <a:off x="2241830" y="3817065"/>
            <a:ext cx="315288" cy="852922"/>
          </a:xfrm>
          <a:prstGeom prst="upDownArrow">
            <a:avLst/>
          </a:prstGeom>
          <a:solidFill>
            <a:srgbClr val="000000">
              <a:alpha val="18039"/>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Up-Down Arrow 40"/>
          <p:cNvSpPr/>
          <p:nvPr/>
        </p:nvSpPr>
        <p:spPr>
          <a:xfrm>
            <a:off x="4813185" y="3650523"/>
            <a:ext cx="315288" cy="1112526"/>
          </a:xfrm>
          <a:prstGeom prst="upDownArrow">
            <a:avLst/>
          </a:prstGeom>
          <a:solidFill>
            <a:srgbClr val="000000">
              <a:alpha val="18039"/>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Up-Down Arrow 42"/>
          <p:cNvSpPr/>
          <p:nvPr/>
        </p:nvSpPr>
        <p:spPr>
          <a:xfrm>
            <a:off x="8590939" y="3787759"/>
            <a:ext cx="315288" cy="852922"/>
          </a:xfrm>
          <a:prstGeom prst="upDownArrow">
            <a:avLst/>
          </a:prstGeom>
          <a:solidFill>
            <a:srgbClr val="000000">
              <a:alpha val="18039"/>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5651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Title 1"/>
          <p:cNvSpPr txBox="1">
            <a:spLocks/>
          </p:cNvSpPr>
          <p:nvPr/>
        </p:nvSpPr>
        <p:spPr>
          <a:xfrm>
            <a:off x="342900" y="192088"/>
            <a:ext cx="8459788" cy="998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0" hangingPunct="0">
              <a:lnSpc>
                <a:spcPct val="90000"/>
              </a:lnSpc>
              <a:defRPr sz="4000">
                <a:solidFill>
                  <a:srgbClr val="1E4191"/>
                </a:solidFill>
                <a:latin typeface="+mj-lt"/>
                <a:ea typeface="+mj-ea"/>
                <a:cs typeface="+mj-cs"/>
              </a:defRPr>
            </a:lvl1pPr>
            <a:lvl2pPr eaLnBrk="0" hangingPunct="0">
              <a:lnSpc>
                <a:spcPct val="90000"/>
              </a:lnSpc>
              <a:defRPr sz="4000">
                <a:solidFill>
                  <a:srgbClr val="1E4191"/>
                </a:solidFill>
              </a:defRPr>
            </a:lvl2pPr>
            <a:lvl3pPr eaLnBrk="0" hangingPunct="0">
              <a:lnSpc>
                <a:spcPct val="90000"/>
              </a:lnSpc>
              <a:defRPr sz="4000">
                <a:solidFill>
                  <a:srgbClr val="1E4191"/>
                </a:solidFill>
              </a:defRPr>
            </a:lvl3pPr>
            <a:lvl4pPr eaLnBrk="0" hangingPunct="0">
              <a:lnSpc>
                <a:spcPct val="90000"/>
              </a:lnSpc>
              <a:defRPr sz="4000">
                <a:solidFill>
                  <a:srgbClr val="1E4191"/>
                </a:solidFill>
              </a:defRPr>
            </a:lvl4pPr>
            <a:lvl5pPr eaLnBrk="0" hangingPunct="0">
              <a:lnSpc>
                <a:spcPct val="90000"/>
              </a:lnSpc>
              <a:defRPr sz="4000">
                <a:solidFill>
                  <a:srgbClr val="1E4191"/>
                </a:solidFill>
              </a:defRPr>
            </a:lvl5pPr>
            <a:lvl6pPr marL="456523" fontAlgn="base">
              <a:lnSpc>
                <a:spcPct val="90000"/>
              </a:lnSpc>
              <a:spcBef>
                <a:spcPct val="0"/>
              </a:spcBef>
              <a:spcAft>
                <a:spcPct val="0"/>
              </a:spcAft>
              <a:defRPr sz="4000">
                <a:solidFill>
                  <a:srgbClr val="1E4191"/>
                </a:solidFill>
              </a:defRPr>
            </a:lvl6pPr>
            <a:lvl7pPr marL="913048" fontAlgn="base">
              <a:lnSpc>
                <a:spcPct val="90000"/>
              </a:lnSpc>
              <a:spcBef>
                <a:spcPct val="0"/>
              </a:spcBef>
              <a:spcAft>
                <a:spcPct val="0"/>
              </a:spcAft>
              <a:defRPr sz="4000">
                <a:solidFill>
                  <a:srgbClr val="1E4191"/>
                </a:solidFill>
              </a:defRPr>
            </a:lvl7pPr>
            <a:lvl8pPr marL="1369572" fontAlgn="base">
              <a:lnSpc>
                <a:spcPct val="90000"/>
              </a:lnSpc>
              <a:spcBef>
                <a:spcPct val="0"/>
              </a:spcBef>
              <a:spcAft>
                <a:spcPct val="0"/>
              </a:spcAft>
              <a:defRPr sz="4000">
                <a:solidFill>
                  <a:srgbClr val="1E4191"/>
                </a:solidFill>
              </a:defRPr>
            </a:lvl8pPr>
            <a:lvl9pPr marL="1826095" fontAlgn="base">
              <a:lnSpc>
                <a:spcPct val="90000"/>
              </a:lnSpc>
              <a:spcBef>
                <a:spcPct val="0"/>
              </a:spcBef>
              <a:spcAft>
                <a:spcPct val="0"/>
              </a:spcAft>
              <a:defRPr sz="4000">
                <a:solidFill>
                  <a:srgbClr val="1E4191"/>
                </a:solidFill>
              </a:defRPr>
            </a:lvl9pPr>
          </a:lstStyle>
          <a:p>
            <a:r>
              <a:rPr lang="en-US" dirty="0" smtClean="0"/>
              <a:t>The low </a:t>
            </a:r>
            <a:r>
              <a:rPr lang="en-US" dirty="0"/>
              <a:t>p</a:t>
            </a:r>
            <a:r>
              <a:rPr lang="en-US" dirty="0" smtClean="0"/>
              <a:t>ressure turbine (LPT)</a:t>
            </a:r>
            <a:endParaRPr lang="en-US" dirty="0"/>
          </a:p>
        </p:txBody>
      </p:sp>
      <p:pic>
        <p:nvPicPr>
          <p:cNvPr id="4" name="Picture 15" descr="GEnx_Cutawa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988" y="865708"/>
            <a:ext cx="864941" cy="592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p:nvPr/>
        </p:nvGrpSpPr>
        <p:grpSpPr>
          <a:xfrm>
            <a:off x="598245" y="792521"/>
            <a:ext cx="5035549" cy="1582471"/>
            <a:chOff x="3917950" y="1376629"/>
            <a:chExt cx="5035549" cy="1582471"/>
          </a:xfrm>
        </p:grpSpPr>
        <p:sp>
          <p:nvSpPr>
            <p:cNvPr id="26" name="TextBox 25"/>
            <p:cNvSpPr txBox="1"/>
            <p:nvPr/>
          </p:nvSpPr>
          <p:spPr>
            <a:xfrm>
              <a:off x="3995875" y="2076266"/>
              <a:ext cx="256802" cy="261610"/>
            </a:xfrm>
            <a:prstGeom prst="rect">
              <a:avLst/>
            </a:prstGeom>
            <a:noFill/>
          </p:spPr>
          <p:txBody>
            <a:bodyPr wrap="none" rtlCol="0">
              <a:spAutoFit/>
            </a:bodyPr>
            <a:lstStyle/>
            <a:p>
              <a:r>
                <a:rPr lang="en-US" sz="1100" dirty="0" smtClean="0"/>
                <a:t>S</a:t>
              </a:r>
              <a:endParaRPr lang="en-US" sz="1100" dirty="0"/>
            </a:p>
          </p:txBody>
        </p:sp>
        <p:sp>
          <p:nvSpPr>
            <p:cNvPr id="27" name="TextBox 26"/>
            <p:cNvSpPr txBox="1"/>
            <p:nvPr/>
          </p:nvSpPr>
          <p:spPr>
            <a:xfrm>
              <a:off x="4243414" y="1895674"/>
              <a:ext cx="264816" cy="261610"/>
            </a:xfrm>
            <a:prstGeom prst="rect">
              <a:avLst/>
            </a:prstGeom>
            <a:noFill/>
          </p:spPr>
          <p:txBody>
            <a:bodyPr wrap="none" rtlCol="0">
              <a:spAutoFit/>
            </a:bodyPr>
            <a:lstStyle/>
            <a:p>
              <a:r>
                <a:rPr lang="en-US" sz="1100" dirty="0" smtClean="0"/>
                <a:t>R</a:t>
              </a:r>
              <a:endParaRPr lang="en-US" sz="1100" dirty="0"/>
            </a:p>
          </p:txBody>
        </p:sp>
        <p:sp>
          <p:nvSpPr>
            <p:cNvPr id="46" name="Freeform 45"/>
            <p:cNvSpPr/>
            <p:nvPr/>
          </p:nvSpPr>
          <p:spPr>
            <a:xfrm>
              <a:off x="3917950" y="1498600"/>
              <a:ext cx="3238500" cy="1028700"/>
            </a:xfrm>
            <a:custGeom>
              <a:avLst/>
              <a:gdLst>
                <a:gd name="connsiteX0" fmla="*/ 0 w 3238500"/>
                <a:gd name="connsiteY0" fmla="*/ 1028700 h 1028700"/>
                <a:gd name="connsiteX1" fmla="*/ 571500 w 3238500"/>
                <a:gd name="connsiteY1" fmla="*/ 647700 h 1028700"/>
                <a:gd name="connsiteX2" fmla="*/ 1162050 w 3238500"/>
                <a:gd name="connsiteY2" fmla="*/ 273050 h 1028700"/>
                <a:gd name="connsiteX3" fmla="*/ 1657350 w 3238500"/>
                <a:gd name="connsiteY3" fmla="*/ 107950 h 1028700"/>
                <a:gd name="connsiteX4" fmla="*/ 2520950 w 3238500"/>
                <a:gd name="connsiteY4" fmla="*/ 25400 h 1028700"/>
                <a:gd name="connsiteX5" fmla="*/ 3238500 w 3238500"/>
                <a:gd name="connsiteY5" fmla="*/ 0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38500" h="1028700">
                  <a:moveTo>
                    <a:pt x="0" y="1028700"/>
                  </a:moveTo>
                  <a:lnTo>
                    <a:pt x="571500" y="647700"/>
                  </a:lnTo>
                  <a:cubicBezTo>
                    <a:pt x="765175" y="521758"/>
                    <a:pt x="981075" y="363008"/>
                    <a:pt x="1162050" y="273050"/>
                  </a:cubicBezTo>
                  <a:cubicBezTo>
                    <a:pt x="1343025" y="183092"/>
                    <a:pt x="1430867" y="149225"/>
                    <a:pt x="1657350" y="107950"/>
                  </a:cubicBezTo>
                  <a:cubicBezTo>
                    <a:pt x="1883833" y="66675"/>
                    <a:pt x="2257425" y="43392"/>
                    <a:pt x="2520950" y="25400"/>
                  </a:cubicBezTo>
                  <a:cubicBezTo>
                    <a:pt x="2784475" y="7408"/>
                    <a:pt x="3011487" y="3704"/>
                    <a:pt x="3238500"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46"/>
            <p:cNvSpPr/>
            <p:nvPr/>
          </p:nvSpPr>
          <p:spPr>
            <a:xfrm>
              <a:off x="3962400" y="2253711"/>
              <a:ext cx="3117850" cy="705389"/>
            </a:xfrm>
            <a:custGeom>
              <a:avLst/>
              <a:gdLst>
                <a:gd name="connsiteX0" fmla="*/ 0 w 3117850"/>
                <a:gd name="connsiteY0" fmla="*/ 705389 h 705389"/>
                <a:gd name="connsiteX1" fmla="*/ 171450 w 3117850"/>
                <a:gd name="connsiteY1" fmla="*/ 502189 h 705389"/>
                <a:gd name="connsiteX2" fmla="*/ 508000 w 3117850"/>
                <a:gd name="connsiteY2" fmla="*/ 311689 h 705389"/>
                <a:gd name="connsiteX3" fmla="*/ 1041400 w 3117850"/>
                <a:gd name="connsiteY3" fmla="*/ 102139 h 705389"/>
                <a:gd name="connsiteX4" fmla="*/ 1409700 w 3117850"/>
                <a:gd name="connsiteY4" fmla="*/ 6889 h 705389"/>
                <a:gd name="connsiteX5" fmla="*/ 2057400 w 3117850"/>
                <a:gd name="connsiteY5" fmla="*/ 38639 h 705389"/>
                <a:gd name="connsiteX6" fmla="*/ 3117850 w 3117850"/>
                <a:gd name="connsiteY6" fmla="*/ 286289 h 705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850" h="705389">
                  <a:moveTo>
                    <a:pt x="0" y="705389"/>
                  </a:moveTo>
                  <a:cubicBezTo>
                    <a:pt x="43391" y="636597"/>
                    <a:pt x="86783" y="567806"/>
                    <a:pt x="171450" y="502189"/>
                  </a:cubicBezTo>
                  <a:cubicBezTo>
                    <a:pt x="256117" y="436572"/>
                    <a:pt x="363008" y="378364"/>
                    <a:pt x="508000" y="311689"/>
                  </a:cubicBezTo>
                  <a:cubicBezTo>
                    <a:pt x="652992" y="245014"/>
                    <a:pt x="891117" y="152939"/>
                    <a:pt x="1041400" y="102139"/>
                  </a:cubicBezTo>
                  <a:cubicBezTo>
                    <a:pt x="1191683" y="51339"/>
                    <a:pt x="1240367" y="17472"/>
                    <a:pt x="1409700" y="6889"/>
                  </a:cubicBezTo>
                  <a:cubicBezTo>
                    <a:pt x="1579033" y="-3694"/>
                    <a:pt x="1772708" y="-7928"/>
                    <a:pt x="2057400" y="38639"/>
                  </a:cubicBezTo>
                  <a:cubicBezTo>
                    <a:pt x="2342092" y="85206"/>
                    <a:pt x="2729971" y="185747"/>
                    <a:pt x="3117850" y="28628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47"/>
            <p:cNvSpPr/>
            <p:nvPr/>
          </p:nvSpPr>
          <p:spPr>
            <a:xfrm>
              <a:off x="4085729" y="2362640"/>
              <a:ext cx="147996" cy="401702"/>
            </a:xfrm>
            <a:custGeom>
              <a:avLst/>
              <a:gdLst>
                <a:gd name="connsiteX0" fmla="*/ 0 w 147996"/>
                <a:gd name="connsiteY0" fmla="*/ 73998 h 401702"/>
                <a:gd name="connsiteX1" fmla="*/ 5286 w 147996"/>
                <a:gd name="connsiteY1" fmla="*/ 401702 h 401702"/>
                <a:gd name="connsiteX2" fmla="*/ 147996 w 147996"/>
                <a:gd name="connsiteY2" fmla="*/ 317133 h 401702"/>
                <a:gd name="connsiteX3" fmla="*/ 126854 w 147996"/>
                <a:gd name="connsiteY3" fmla="*/ 0 h 401702"/>
                <a:gd name="connsiteX4" fmla="*/ 0 w 147996"/>
                <a:gd name="connsiteY4" fmla="*/ 73998 h 4017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996" h="401702">
                  <a:moveTo>
                    <a:pt x="0" y="73998"/>
                  </a:moveTo>
                  <a:lnTo>
                    <a:pt x="5286" y="401702"/>
                  </a:lnTo>
                  <a:lnTo>
                    <a:pt x="147996" y="317133"/>
                  </a:lnTo>
                  <a:lnTo>
                    <a:pt x="126854" y="0"/>
                  </a:lnTo>
                  <a:lnTo>
                    <a:pt x="0" y="73998"/>
                  </a:lnTo>
                  <a:close/>
                </a:path>
              </a:pathLst>
            </a:custGeom>
            <a:solidFill>
              <a:schemeClr val="tx1">
                <a:lumMod val="40000"/>
                <a:lumOff val="60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48"/>
            <p:cNvSpPr/>
            <p:nvPr/>
          </p:nvSpPr>
          <p:spPr>
            <a:xfrm>
              <a:off x="4334150" y="2209359"/>
              <a:ext cx="116282" cy="391130"/>
            </a:xfrm>
            <a:custGeom>
              <a:avLst/>
              <a:gdLst>
                <a:gd name="connsiteX0" fmla="*/ 15857 w 116282"/>
                <a:gd name="connsiteY0" fmla="*/ 52855 h 391130"/>
                <a:gd name="connsiteX1" fmla="*/ 0 w 116282"/>
                <a:gd name="connsiteY1" fmla="*/ 391130 h 391130"/>
                <a:gd name="connsiteX2" fmla="*/ 105711 w 116282"/>
                <a:gd name="connsiteY2" fmla="*/ 343560 h 391130"/>
                <a:gd name="connsiteX3" fmla="*/ 116282 w 116282"/>
                <a:gd name="connsiteY3" fmla="*/ 0 h 391130"/>
                <a:gd name="connsiteX4" fmla="*/ 15857 w 116282"/>
                <a:gd name="connsiteY4" fmla="*/ 52855 h 391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82" h="391130">
                  <a:moveTo>
                    <a:pt x="15857" y="52855"/>
                  </a:moveTo>
                  <a:lnTo>
                    <a:pt x="0" y="391130"/>
                  </a:lnTo>
                  <a:lnTo>
                    <a:pt x="105711" y="343560"/>
                  </a:lnTo>
                  <a:lnTo>
                    <a:pt x="116282" y="0"/>
                  </a:lnTo>
                  <a:lnTo>
                    <a:pt x="15857" y="52855"/>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49"/>
            <p:cNvSpPr/>
            <p:nvPr/>
          </p:nvSpPr>
          <p:spPr>
            <a:xfrm>
              <a:off x="4519145" y="2082506"/>
              <a:ext cx="132138" cy="449272"/>
            </a:xfrm>
            <a:custGeom>
              <a:avLst/>
              <a:gdLst>
                <a:gd name="connsiteX0" fmla="*/ 5285 w 132138"/>
                <a:gd name="connsiteY0" fmla="*/ 63427 h 449272"/>
                <a:gd name="connsiteX1" fmla="*/ 0 w 132138"/>
                <a:gd name="connsiteY1" fmla="*/ 449272 h 449272"/>
                <a:gd name="connsiteX2" fmla="*/ 126853 w 132138"/>
                <a:gd name="connsiteY2" fmla="*/ 385845 h 449272"/>
                <a:gd name="connsiteX3" fmla="*/ 132138 w 132138"/>
                <a:gd name="connsiteY3" fmla="*/ 0 h 449272"/>
                <a:gd name="connsiteX4" fmla="*/ 5285 w 132138"/>
                <a:gd name="connsiteY4" fmla="*/ 63427 h 449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138" h="449272">
                  <a:moveTo>
                    <a:pt x="5285" y="63427"/>
                  </a:moveTo>
                  <a:cubicBezTo>
                    <a:pt x="3523" y="192042"/>
                    <a:pt x="1762" y="320657"/>
                    <a:pt x="0" y="449272"/>
                  </a:cubicBezTo>
                  <a:lnTo>
                    <a:pt x="126853" y="385845"/>
                  </a:lnTo>
                  <a:cubicBezTo>
                    <a:pt x="128615" y="257230"/>
                    <a:pt x="130376" y="128615"/>
                    <a:pt x="132138" y="0"/>
                  </a:cubicBezTo>
                  <a:lnTo>
                    <a:pt x="5285" y="63427"/>
                  </a:lnTo>
                  <a:close/>
                </a:path>
              </a:pathLst>
            </a:custGeom>
            <a:solidFill>
              <a:schemeClr val="tx1">
                <a:lumMod val="40000"/>
                <a:lumOff val="60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50"/>
            <p:cNvSpPr/>
            <p:nvPr/>
          </p:nvSpPr>
          <p:spPr>
            <a:xfrm>
              <a:off x="4752871" y="1924260"/>
              <a:ext cx="115556" cy="497393"/>
            </a:xfrm>
            <a:custGeom>
              <a:avLst/>
              <a:gdLst>
                <a:gd name="connsiteX0" fmla="*/ 10048 w 115556"/>
                <a:gd name="connsiteY0" fmla="*/ 55265 h 497393"/>
                <a:gd name="connsiteX1" fmla="*/ 0 w 115556"/>
                <a:gd name="connsiteY1" fmla="*/ 497393 h 497393"/>
                <a:gd name="connsiteX2" fmla="*/ 95459 w 115556"/>
                <a:gd name="connsiteY2" fmla="*/ 462224 h 497393"/>
                <a:gd name="connsiteX3" fmla="*/ 115556 w 115556"/>
                <a:gd name="connsiteY3" fmla="*/ 0 h 497393"/>
                <a:gd name="connsiteX4" fmla="*/ 10048 w 115556"/>
                <a:gd name="connsiteY4" fmla="*/ 55265 h 497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56" h="497393">
                  <a:moveTo>
                    <a:pt x="10048" y="55265"/>
                  </a:moveTo>
                  <a:lnTo>
                    <a:pt x="0" y="497393"/>
                  </a:lnTo>
                  <a:lnTo>
                    <a:pt x="95459" y="462224"/>
                  </a:lnTo>
                  <a:lnTo>
                    <a:pt x="115556" y="0"/>
                  </a:lnTo>
                  <a:lnTo>
                    <a:pt x="10048" y="55265"/>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51"/>
            <p:cNvSpPr/>
            <p:nvPr/>
          </p:nvSpPr>
          <p:spPr>
            <a:xfrm>
              <a:off x="4953837" y="1808703"/>
              <a:ext cx="115556" cy="547635"/>
            </a:xfrm>
            <a:custGeom>
              <a:avLst/>
              <a:gdLst>
                <a:gd name="connsiteX0" fmla="*/ 10049 w 115556"/>
                <a:gd name="connsiteY0" fmla="*/ 55266 h 547635"/>
                <a:gd name="connsiteX1" fmla="*/ 0 w 115556"/>
                <a:gd name="connsiteY1" fmla="*/ 547635 h 547635"/>
                <a:gd name="connsiteX2" fmla="*/ 115556 w 115556"/>
                <a:gd name="connsiteY2" fmla="*/ 502418 h 547635"/>
                <a:gd name="connsiteX3" fmla="*/ 115556 w 115556"/>
                <a:gd name="connsiteY3" fmla="*/ 0 h 547635"/>
                <a:gd name="connsiteX4" fmla="*/ 10049 w 115556"/>
                <a:gd name="connsiteY4" fmla="*/ 55266 h 547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56" h="547635">
                  <a:moveTo>
                    <a:pt x="10049" y="55266"/>
                  </a:moveTo>
                  <a:lnTo>
                    <a:pt x="0" y="547635"/>
                  </a:lnTo>
                  <a:lnTo>
                    <a:pt x="115556" y="502418"/>
                  </a:lnTo>
                  <a:lnTo>
                    <a:pt x="115556" y="0"/>
                  </a:lnTo>
                  <a:lnTo>
                    <a:pt x="10049" y="55266"/>
                  </a:lnTo>
                  <a:close/>
                </a:path>
              </a:pathLst>
            </a:custGeom>
            <a:solidFill>
              <a:schemeClr val="tx1">
                <a:lumMod val="40000"/>
                <a:lumOff val="60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52"/>
            <p:cNvSpPr/>
            <p:nvPr/>
          </p:nvSpPr>
          <p:spPr>
            <a:xfrm>
              <a:off x="5154804" y="1708220"/>
              <a:ext cx="125605" cy="582804"/>
            </a:xfrm>
            <a:custGeom>
              <a:avLst/>
              <a:gdLst>
                <a:gd name="connsiteX0" fmla="*/ 20097 w 125605"/>
                <a:gd name="connsiteY0" fmla="*/ 50242 h 582804"/>
                <a:gd name="connsiteX1" fmla="*/ 0 w 125605"/>
                <a:gd name="connsiteY1" fmla="*/ 582804 h 582804"/>
                <a:gd name="connsiteX2" fmla="*/ 110532 w 125605"/>
                <a:gd name="connsiteY2" fmla="*/ 542611 h 582804"/>
                <a:gd name="connsiteX3" fmla="*/ 125605 w 125605"/>
                <a:gd name="connsiteY3" fmla="*/ 0 h 582804"/>
                <a:gd name="connsiteX4" fmla="*/ 20097 w 125605"/>
                <a:gd name="connsiteY4" fmla="*/ 50242 h 582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605" h="582804">
                  <a:moveTo>
                    <a:pt x="20097" y="50242"/>
                  </a:moveTo>
                  <a:lnTo>
                    <a:pt x="0" y="582804"/>
                  </a:lnTo>
                  <a:lnTo>
                    <a:pt x="110532" y="542611"/>
                  </a:lnTo>
                  <a:lnTo>
                    <a:pt x="125605" y="0"/>
                  </a:lnTo>
                  <a:lnTo>
                    <a:pt x="20097" y="50242"/>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53"/>
            <p:cNvSpPr/>
            <p:nvPr/>
          </p:nvSpPr>
          <p:spPr>
            <a:xfrm>
              <a:off x="5350747" y="1647930"/>
              <a:ext cx="135653" cy="602901"/>
            </a:xfrm>
            <a:custGeom>
              <a:avLst/>
              <a:gdLst>
                <a:gd name="connsiteX0" fmla="*/ 0 w 135653"/>
                <a:gd name="connsiteY0" fmla="*/ 35169 h 602901"/>
                <a:gd name="connsiteX1" fmla="*/ 10049 w 135653"/>
                <a:gd name="connsiteY1" fmla="*/ 602901 h 602901"/>
                <a:gd name="connsiteX2" fmla="*/ 115556 w 135653"/>
                <a:gd name="connsiteY2" fmla="*/ 592852 h 602901"/>
                <a:gd name="connsiteX3" fmla="*/ 135653 w 135653"/>
                <a:gd name="connsiteY3" fmla="*/ 0 h 602901"/>
                <a:gd name="connsiteX4" fmla="*/ 0 w 135653"/>
                <a:gd name="connsiteY4" fmla="*/ 35169 h 6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653" h="602901">
                  <a:moveTo>
                    <a:pt x="0" y="35169"/>
                  </a:moveTo>
                  <a:lnTo>
                    <a:pt x="10049" y="602901"/>
                  </a:lnTo>
                  <a:lnTo>
                    <a:pt x="115556" y="592852"/>
                  </a:lnTo>
                  <a:lnTo>
                    <a:pt x="135653" y="0"/>
                  </a:lnTo>
                  <a:lnTo>
                    <a:pt x="0" y="35169"/>
                  </a:lnTo>
                  <a:close/>
                </a:path>
              </a:pathLst>
            </a:custGeom>
            <a:solidFill>
              <a:schemeClr val="tx1">
                <a:lumMod val="40000"/>
                <a:lumOff val="60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a:off x="5546690" y="1607736"/>
              <a:ext cx="125605" cy="628022"/>
            </a:xfrm>
            <a:custGeom>
              <a:avLst/>
              <a:gdLst>
                <a:gd name="connsiteX0" fmla="*/ 5024 w 125605"/>
                <a:gd name="connsiteY0" fmla="*/ 30145 h 628022"/>
                <a:gd name="connsiteX1" fmla="*/ 5024 w 125605"/>
                <a:gd name="connsiteY1" fmla="*/ 30145 h 628022"/>
                <a:gd name="connsiteX2" fmla="*/ 15073 w 125605"/>
                <a:gd name="connsiteY2" fmla="*/ 311499 h 628022"/>
                <a:gd name="connsiteX3" fmla="*/ 15073 w 125605"/>
                <a:gd name="connsiteY3" fmla="*/ 391886 h 628022"/>
                <a:gd name="connsiteX4" fmla="*/ 0 w 125605"/>
                <a:gd name="connsiteY4" fmla="*/ 628022 h 628022"/>
                <a:gd name="connsiteX5" fmla="*/ 115556 w 125605"/>
                <a:gd name="connsiteY5" fmla="*/ 617974 h 628022"/>
                <a:gd name="connsiteX6" fmla="*/ 125605 w 125605"/>
                <a:gd name="connsiteY6" fmla="*/ 0 h 628022"/>
                <a:gd name="connsiteX7" fmla="*/ 5024 w 125605"/>
                <a:gd name="connsiteY7" fmla="*/ 30145 h 628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605" h="628022">
                  <a:moveTo>
                    <a:pt x="5024" y="30145"/>
                  </a:moveTo>
                  <a:lnTo>
                    <a:pt x="5024" y="30145"/>
                  </a:lnTo>
                  <a:lnTo>
                    <a:pt x="15073" y="311499"/>
                  </a:lnTo>
                  <a:lnTo>
                    <a:pt x="15073" y="391886"/>
                  </a:lnTo>
                  <a:lnTo>
                    <a:pt x="0" y="628022"/>
                  </a:lnTo>
                  <a:lnTo>
                    <a:pt x="115556" y="617974"/>
                  </a:lnTo>
                  <a:lnTo>
                    <a:pt x="125605" y="0"/>
                  </a:lnTo>
                  <a:lnTo>
                    <a:pt x="5024" y="30145"/>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55"/>
            <p:cNvSpPr/>
            <p:nvPr/>
          </p:nvSpPr>
          <p:spPr>
            <a:xfrm>
              <a:off x="5747657" y="1592664"/>
              <a:ext cx="130629" cy="653143"/>
            </a:xfrm>
            <a:custGeom>
              <a:avLst/>
              <a:gdLst>
                <a:gd name="connsiteX0" fmla="*/ 5024 w 130629"/>
                <a:gd name="connsiteY0" fmla="*/ 10048 h 653143"/>
                <a:gd name="connsiteX1" fmla="*/ 0 w 130629"/>
                <a:gd name="connsiteY1" fmla="*/ 653143 h 653143"/>
                <a:gd name="connsiteX2" fmla="*/ 110532 w 130629"/>
                <a:gd name="connsiteY2" fmla="*/ 653143 h 653143"/>
                <a:gd name="connsiteX3" fmla="*/ 130629 w 130629"/>
                <a:gd name="connsiteY3" fmla="*/ 0 h 653143"/>
                <a:gd name="connsiteX4" fmla="*/ 5024 w 130629"/>
                <a:gd name="connsiteY4" fmla="*/ 10048 h 653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629" h="653143">
                  <a:moveTo>
                    <a:pt x="5024" y="10048"/>
                  </a:moveTo>
                  <a:cubicBezTo>
                    <a:pt x="3349" y="224413"/>
                    <a:pt x="1675" y="438778"/>
                    <a:pt x="0" y="653143"/>
                  </a:cubicBezTo>
                  <a:lnTo>
                    <a:pt x="110532" y="653143"/>
                  </a:lnTo>
                  <a:lnTo>
                    <a:pt x="130629" y="0"/>
                  </a:lnTo>
                  <a:lnTo>
                    <a:pt x="5024" y="10048"/>
                  </a:lnTo>
                  <a:close/>
                </a:path>
              </a:pathLst>
            </a:custGeom>
            <a:solidFill>
              <a:schemeClr val="tx1">
                <a:lumMod val="40000"/>
                <a:lumOff val="60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56"/>
            <p:cNvSpPr/>
            <p:nvPr/>
          </p:nvSpPr>
          <p:spPr>
            <a:xfrm>
              <a:off x="5953648" y="1567543"/>
              <a:ext cx="130629" cy="718457"/>
            </a:xfrm>
            <a:custGeom>
              <a:avLst/>
              <a:gdLst>
                <a:gd name="connsiteX0" fmla="*/ 5025 w 130629"/>
                <a:gd name="connsiteY0" fmla="*/ 10048 h 718457"/>
                <a:gd name="connsiteX1" fmla="*/ 0 w 130629"/>
                <a:gd name="connsiteY1" fmla="*/ 703384 h 718457"/>
                <a:gd name="connsiteX2" fmla="*/ 115556 w 130629"/>
                <a:gd name="connsiteY2" fmla="*/ 718457 h 718457"/>
                <a:gd name="connsiteX3" fmla="*/ 130629 w 130629"/>
                <a:gd name="connsiteY3" fmla="*/ 0 h 718457"/>
                <a:gd name="connsiteX4" fmla="*/ 5025 w 130629"/>
                <a:gd name="connsiteY4" fmla="*/ 10048 h 718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629" h="718457">
                  <a:moveTo>
                    <a:pt x="5025" y="10048"/>
                  </a:moveTo>
                  <a:lnTo>
                    <a:pt x="0" y="703384"/>
                  </a:lnTo>
                  <a:lnTo>
                    <a:pt x="115556" y="718457"/>
                  </a:lnTo>
                  <a:lnTo>
                    <a:pt x="130629" y="0"/>
                  </a:lnTo>
                  <a:lnTo>
                    <a:pt x="5025" y="10048"/>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a:off x="6164664" y="1552470"/>
              <a:ext cx="190918" cy="793820"/>
            </a:xfrm>
            <a:custGeom>
              <a:avLst/>
              <a:gdLst>
                <a:gd name="connsiteX0" fmla="*/ 0 w 190918"/>
                <a:gd name="connsiteY0" fmla="*/ 0 h 793820"/>
                <a:gd name="connsiteX1" fmla="*/ 10048 w 190918"/>
                <a:gd name="connsiteY1" fmla="*/ 763675 h 793820"/>
                <a:gd name="connsiteX2" fmla="*/ 180870 w 190918"/>
                <a:gd name="connsiteY2" fmla="*/ 793820 h 793820"/>
                <a:gd name="connsiteX3" fmla="*/ 190918 w 190918"/>
                <a:gd name="connsiteY3" fmla="*/ 0 h 793820"/>
                <a:gd name="connsiteX4" fmla="*/ 0 w 190918"/>
                <a:gd name="connsiteY4" fmla="*/ 0 h 793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918" h="793820">
                  <a:moveTo>
                    <a:pt x="0" y="0"/>
                  </a:moveTo>
                  <a:lnTo>
                    <a:pt x="10048" y="763675"/>
                  </a:lnTo>
                  <a:lnTo>
                    <a:pt x="180870" y="793820"/>
                  </a:lnTo>
                  <a:lnTo>
                    <a:pt x="190918" y="0"/>
                  </a:lnTo>
                  <a:lnTo>
                    <a:pt x="0" y="0"/>
                  </a:lnTo>
                  <a:close/>
                </a:path>
              </a:pathLst>
            </a:custGeom>
            <a:solidFill>
              <a:schemeClr val="tx1">
                <a:lumMod val="40000"/>
                <a:lumOff val="60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a:off x="6415873" y="1517301"/>
              <a:ext cx="150725" cy="869183"/>
            </a:xfrm>
            <a:custGeom>
              <a:avLst/>
              <a:gdLst>
                <a:gd name="connsiteX0" fmla="*/ 5024 w 150725"/>
                <a:gd name="connsiteY0" fmla="*/ 15073 h 869183"/>
                <a:gd name="connsiteX1" fmla="*/ 0 w 150725"/>
                <a:gd name="connsiteY1" fmla="*/ 844062 h 869183"/>
                <a:gd name="connsiteX2" fmla="*/ 145701 w 150725"/>
                <a:gd name="connsiteY2" fmla="*/ 869183 h 869183"/>
                <a:gd name="connsiteX3" fmla="*/ 150725 w 150725"/>
                <a:gd name="connsiteY3" fmla="*/ 0 h 869183"/>
                <a:gd name="connsiteX4" fmla="*/ 5024 w 150725"/>
                <a:gd name="connsiteY4" fmla="*/ 15073 h 869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725" h="869183">
                  <a:moveTo>
                    <a:pt x="5024" y="15073"/>
                  </a:moveTo>
                  <a:cubicBezTo>
                    <a:pt x="3349" y="291403"/>
                    <a:pt x="1675" y="567732"/>
                    <a:pt x="0" y="844062"/>
                  </a:cubicBezTo>
                  <a:lnTo>
                    <a:pt x="145701" y="869183"/>
                  </a:lnTo>
                  <a:cubicBezTo>
                    <a:pt x="147376" y="579455"/>
                    <a:pt x="149050" y="289728"/>
                    <a:pt x="150725" y="0"/>
                  </a:cubicBezTo>
                  <a:lnTo>
                    <a:pt x="5024" y="15073"/>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reeform 59"/>
            <p:cNvSpPr/>
            <p:nvPr/>
          </p:nvSpPr>
          <p:spPr>
            <a:xfrm>
              <a:off x="6636936" y="1522325"/>
              <a:ext cx="216040" cy="934497"/>
            </a:xfrm>
            <a:custGeom>
              <a:avLst/>
              <a:gdLst>
                <a:gd name="connsiteX0" fmla="*/ 10049 w 216040"/>
                <a:gd name="connsiteY0" fmla="*/ 10049 h 934497"/>
                <a:gd name="connsiteX1" fmla="*/ 0 w 216040"/>
                <a:gd name="connsiteY1" fmla="*/ 904352 h 934497"/>
                <a:gd name="connsiteX2" fmla="*/ 195943 w 216040"/>
                <a:gd name="connsiteY2" fmla="*/ 934497 h 934497"/>
                <a:gd name="connsiteX3" fmla="*/ 216040 w 216040"/>
                <a:gd name="connsiteY3" fmla="*/ 0 h 934497"/>
                <a:gd name="connsiteX4" fmla="*/ 10049 w 216040"/>
                <a:gd name="connsiteY4" fmla="*/ 10049 h 9344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40" h="934497">
                  <a:moveTo>
                    <a:pt x="10049" y="10049"/>
                  </a:moveTo>
                  <a:lnTo>
                    <a:pt x="0" y="904352"/>
                  </a:lnTo>
                  <a:lnTo>
                    <a:pt x="195943" y="934497"/>
                  </a:lnTo>
                  <a:lnTo>
                    <a:pt x="216040" y="0"/>
                  </a:lnTo>
                  <a:lnTo>
                    <a:pt x="10049" y="10049"/>
                  </a:lnTo>
                  <a:close/>
                </a:path>
              </a:pathLst>
            </a:custGeom>
            <a:solidFill>
              <a:schemeClr val="tx1">
                <a:lumMod val="40000"/>
                <a:lumOff val="60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60"/>
            <p:cNvSpPr/>
            <p:nvPr/>
          </p:nvSpPr>
          <p:spPr>
            <a:xfrm>
              <a:off x="6918290" y="1512277"/>
              <a:ext cx="160774" cy="1009859"/>
            </a:xfrm>
            <a:custGeom>
              <a:avLst/>
              <a:gdLst>
                <a:gd name="connsiteX0" fmla="*/ 15073 w 160774"/>
                <a:gd name="connsiteY0" fmla="*/ 0 h 1009859"/>
                <a:gd name="connsiteX1" fmla="*/ 0 w 160774"/>
                <a:gd name="connsiteY1" fmla="*/ 964642 h 1009859"/>
                <a:gd name="connsiteX2" fmla="*/ 140677 w 160774"/>
                <a:gd name="connsiteY2" fmla="*/ 1009859 h 1009859"/>
                <a:gd name="connsiteX3" fmla="*/ 160774 w 160774"/>
                <a:gd name="connsiteY3" fmla="*/ 20097 h 1009859"/>
                <a:gd name="connsiteX4" fmla="*/ 15073 w 160774"/>
                <a:gd name="connsiteY4" fmla="*/ 0 h 1009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774" h="1009859">
                  <a:moveTo>
                    <a:pt x="15073" y="0"/>
                  </a:moveTo>
                  <a:lnTo>
                    <a:pt x="0" y="964642"/>
                  </a:lnTo>
                  <a:lnTo>
                    <a:pt x="140677" y="1009859"/>
                  </a:lnTo>
                  <a:lnTo>
                    <a:pt x="160774" y="20097"/>
                  </a:lnTo>
                  <a:lnTo>
                    <a:pt x="15073"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61"/>
            <p:cNvSpPr/>
            <p:nvPr/>
          </p:nvSpPr>
          <p:spPr>
            <a:xfrm>
              <a:off x="3989196" y="1654344"/>
              <a:ext cx="3205424" cy="897937"/>
            </a:xfrm>
            <a:custGeom>
              <a:avLst/>
              <a:gdLst>
                <a:gd name="connsiteX0" fmla="*/ 0 w 3205424"/>
                <a:gd name="connsiteY0" fmla="*/ 897937 h 897937"/>
                <a:gd name="connsiteX1" fmla="*/ 371789 w 3205424"/>
                <a:gd name="connsiteY1" fmla="*/ 666825 h 897937"/>
                <a:gd name="connsiteX2" fmla="*/ 879230 w 3205424"/>
                <a:gd name="connsiteY2" fmla="*/ 335230 h 897937"/>
                <a:gd name="connsiteX3" fmla="*/ 1316334 w 3205424"/>
                <a:gd name="connsiteY3" fmla="*/ 99093 h 897937"/>
                <a:gd name="connsiteX4" fmla="*/ 1778558 w 3205424"/>
                <a:gd name="connsiteY4" fmla="*/ 8658 h 897937"/>
                <a:gd name="connsiteX5" fmla="*/ 2411604 w 3205424"/>
                <a:gd name="connsiteY5" fmla="*/ 3634 h 897937"/>
                <a:gd name="connsiteX6" fmla="*/ 3205424 w 3205424"/>
                <a:gd name="connsiteY6" fmla="*/ 3634 h 89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05424" h="897937">
                  <a:moveTo>
                    <a:pt x="0" y="897937"/>
                  </a:moveTo>
                  <a:cubicBezTo>
                    <a:pt x="112625" y="829273"/>
                    <a:pt x="225251" y="760609"/>
                    <a:pt x="371789" y="666825"/>
                  </a:cubicBezTo>
                  <a:cubicBezTo>
                    <a:pt x="518327" y="573041"/>
                    <a:pt x="721806" y="429852"/>
                    <a:pt x="879230" y="335230"/>
                  </a:cubicBezTo>
                  <a:cubicBezTo>
                    <a:pt x="1036654" y="240608"/>
                    <a:pt x="1166446" y="153522"/>
                    <a:pt x="1316334" y="99093"/>
                  </a:cubicBezTo>
                  <a:cubicBezTo>
                    <a:pt x="1466222" y="44664"/>
                    <a:pt x="1596013" y="24568"/>
                    <a:pt x="1778558" y="8658"/>
                  </a:cubicBezTo>
                  <a:cubicBezTo>
                    <a:pt x="1961103" y="-7252"/>
                    <a:pt x="2411604" y="3634"/>
                    <a:pt x="2411604" y="3634"/>
                  </a:cubicBezTo>
                  <a:lnTo>
                    <a:pt x="3205424" y="3634"/>
                  </a:lnTo>
                </a:path>
              </a:pathLst>
            </a:cu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a:off x="4009292" y="2158525"/>
              <a:ext cx="3157631" cy="594723"/>
            </a:xfrm>
            <a:custGeom>
              <a:avLst/>
              <a:gdLst>
                <a:gd name="connsiteX0" fmla="*/ 0 w 3157631"/>
                <a:gd name="connsiteY0" fmla="*/ 594723 h 594723"/>
                <a:gd name="connsiteX1" fmla="*/ 422031 w 3157631"/>
                <a:gd name="connsiteY1" fmla="*/ 348539 h 594723"/>
                <a:gd name="connsiteX2" fmla="*/ 964642 w 3157631"/>
                <a:gd name="connsiteY2" fmla="*/ 117427 h 594723"/>
                <a:gd name="connsiteX3" fmla="*/ 1421842 w 3157631"/>
                <a:gd name="connsiteY3" fmla="*/ 6895 h 594723"/>
                <a:gd name="connsiteX4" fmla="*/ 2014695 w 3157631"/>
                <a:gd name="connsiteY4" fmla="*/ 32016 h 594723"/>
                <a:gd name="connsiteX5" fmla="*/ 2738176 w 3157631"/>
                <a:gd name="connsiteY5" fmla="*/ 197813 h 594723"/>
                <a:gd name="connsiteX6" fmla="*/ 3104941 w 3157631"/>
                <a:gd name="connsiteY6" fmla="*/ 283224 h 594723"/>
                <a:gd name="connsiteX7" fmla="*/ 3155183 w 3157631"/>
                <a:gd name="connsiteY7" fmla="*/ 288249 h 594723"/>
                <a:gd name="connsiteX8" fmla="*/ 3155183 w 3157631"/>
                <a:gd name="connsiteY8" fmla="*/ 288249 h 594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57631" h="594723">
                  <a:moveTo>
                    <a:pt x="0" y="594723"/>
                  </a:moveTo>
                  <a:cubicBezTo>
                    <a:pt x="130628" y="511405"/>
                    <a:pt x="261257" y="428088"/>
                    <a:pt x="422031" y="348539"/>
                  </a:cubicBezTo>
                  <a:cubicBezTo>
                    <a:pt x="582805" y="268990"/>
                    <a:pt x="798007" y="174368"/>
                    <a:pt x="964642" y="117427"/>
                  </a:cubicBezTo>
                  <a:cubicBezTo>
                    <a:pt x="1131277" y="60486"/>
                    <a:pt x="1246833" y="21130"/>
                    <a:pt x="1421842" y="6895"/>
                  </a:cubicBezTo>
                  <a:cubicBezTo>
                    <a:pt x="1596851" y="-7340"/>
                    <a:pt x="1795306" y="196"/>
                    <a:pt x="2014695" y="32016"/>
                  </a:cubicBezTo>
                  <a:cubicBezTo>
                    <a:pt x="2234084" y="63836"/>
                    <a:pt x="2738176" y="197813"/>
                    <a:pt x="2738176" y="197813"/>
                  </a:cubicBezTo>
                  <a:lnTo>
                    <a:pt x="3104941" y="283224"/>
                  </a:lnTo>
                  <a:cubicBezTo>
                    <a:pt x="3174442" y="298297"/>
                    <a:pt x="3155183" y="288249"/>
                    <a:pt x="3155183" y="288249"/>
                  </a:cubicBezTo>
                  <a:lnTo>
                    <a:pt x="3155183" y="288249"/>
                  </a:lnTo>
                </a:path>
              </a:pathLst>
            </a:cu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Up-Down Arrow 63"/>
            <p:cNvSpPr/>
            <p:nvPr/>
          </p:nvSpPr>
          <p:spPr>
            <a:xfrm>
              <a:off x="7174022" y="1683099"/>
              <a:ext cx="90936" cy="743578"/>
            </a:xfrm>
            <a:prstGeom prst="upDownArrow">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p:cNvSpPr txBox="1"/>
            <p:nvPr/>
          </p:nvSpPr>
          <p:spPr>
            <a:xfrm>
              <a:off x="7323694" y="1376629"/>
              <a:ext cx="1629805" cy="461665"/>
            </a:xfrm>
            <a:prstGeom prst="rect">
              <a:avLst/>
            </a:prstGeom>
            <a:noFill/>
          </p:spPr>
          <p:txBody>
            <a:bodyPr wrap="none" rtlCol="0">
              <a:spAutoFit/>
            </a:bodyPr>
            <a:lstStyle/>
            <a:p>
              <a:r>
                <a:rPr lang="en-US" b="1" dirty="0" err="1" smtClean="0">
                  <a:solidFill>
                    <a:schemeClr val="accent1">
                      <a:lumMod val="75000"/>
                    </a:schemeClr>
                  </a:solidFill>
                </a:rPr>
                <a:t>Endwall</a:t>
              </a:r>
              <a:r>
                <a:rPr lang="en-US" b="1" dirty="0" smtClean="0">
                  <a:solidFill>
                    <a:schemeClr val="accent1">
                      <a:lumMod val="75000"/>
                    </a:schemeClr>
                  </a:solidFill>
                </a:rPr>
                <a:t> region</a:t>
              </a:r>
            </a:p>
            <a:p>
              <a:r>
                <a:rPr lang="en-US" dirty="0" smtClean="0">
                  <a:solidFill>
                    <a:schemeClr val="accent1">
                      <a:lumMod val="75000"/>
                    </a:schemeClr>
                  </a:solidFill>
                </a:rPr>
                <a:t>Secondary loss driven</a:t>
              </a:r>
              <a:endParaRPr lang="en-US" dirty="0">
                <a:solidFill>
                  <a:schemeClr val="accent1">
                    <a:lumMod val="75000"/>
                  </a:schemeClr>
                </a:solidFill>
              </a:endParaRPr>
            </a:p>
          </p:txBody>
        </p:sp>
        <p:sp>
          <p:nvSpPr>
            <p:cNvPr id="66" name="TextBox 65"/>
            <p:cNvSpPr txBox="1"/>
            <p:nvPr/>
          </p:nvSpPr>
          <p:spPr>
            <a:xfrm>
              <a:off x="7328182" y="1872452"/>
              <a:ext cx="1347228" cy="461665"/>
            </a:xfrm>
            <a:prstGeom prst="rect">
              <a:avLst/>
            </a:prstGeom>
            <a:noFill/>
          </p:spPr>
          <p:txBody>
            <a:bodyPr wrap="none" rtlCol="0">
              <a:spAutoFit/>
            </a:bodyPr>
            <a:lstStyle/>
            <a:p>
              <a:r>
                <a:rPr lang="en-US" b="1" dirty="0" err="1" smtClean="0"/>
                <a:t>Midspan</a:t>
              </a:r>
              <a:r>
                <a:rPr lang="en-US" b="1" dirty="0" smtClean="0"/>
                <a:t> region</a:t>
              </a:r>
            </a:p>
            <a:p>
              <a:r>
                <a:rPr lang="en-US" dirty="0" smtClean="0"/>
                <a:t>Profile loss driven</a:t>
              </a:r>
              <a:endParaRPr lang="en-US" dirty="0"/>
            </a:p>
          </p:txBody>
        </p:sp>
      </p:grpSp>
      <p:cxnSp>
        <p:nvCxnSpPr>
          <p:cNvPr id="8" name="Straight Arrow Connector 7"/>
          <p:cNvCxnSpPr/>
          <p:nvPr/>
        </p:nvCxnSpPr>
        <p:spPr>
          <a:xfrm>
            <a:off x="804571" y="5502943"/>
            <a:ext cx="3421040"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873302" y="3199637"/>
            <a:ext cx="10915" cy="2419048"/>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588301" y="5462529"/>
            <a:ext cx="540533" cy="369332"/>
          </a:xfrm>
          <a:prstGeom prst="rect">
            <a:avLst/>
          </a:prstGeom>
          <a:noFill/>
        </p:spPr>
        <p:txBody>
          <a:bodyPr wrap="none" rtlCol="0">
            <a:spAutoFit/>
          </a:bodyPr>
          <a:lstStyle/>
          <a:p>
            <a:r>
              <a:rPr lang="en-US" sz="1800" b="1" dirty="0" smtClean="0">
                <a:solidFill>
                  <a:schemeClr val="tx1"/>
                </a:solidFill>
              </a:rPr>
              <a:t>F</a:t>
            </a:r>
            <a:r>
              <a:rPr lang="en-US" sz="1800" b="1" baseline="-25000" dirty="0" smtClean="0">
                <a:solidFill>
                  <a:schemeClr val="tx1"/>
                </a:solidFill>
              </a:rPr>
              <a:t>red</a:t>
            </a:r>
            <a:endParaRPr lang="en-US" sz="1800" b="1" dirty="0">
              <a:solidFill>
                <a:schemeClr val="tx1"/>
              </a:solidFill>
            </a:endParaRPr>
          </a:p>
        </p:txBody>
      </p:sp>
      <p:sp>
        <p:nvSpPr>
          <p:cNvPr id="67" name="TextBox 66"/>
          <p:cNvSpPr txBox="1"/>
          <p:nvPr/>
        </p:nvSpPr>
        <p:spPr>
          <a:xfrm rot="16200000">
            <a:off x="244837" y="3586217"/>
            <a:ext cx="875561" cy="369332"/>
          </a:xfrm>
          <a:prstGeom prst="rect">
            <a:avLst/>
          </a:prstGeom>
          <a:noFill/>
        </p:spPr>
        <p:txBody>
          <a:bodyPr wrap="none" rtlCol="0">
            <a:spAutoFit/>
          </a:bodyPr>
          <a:lstStyle/>
          <a:p>
            <a:r>
              <a:rPr lang="en-US" sz="1800" b="1" dirty="0" smtClean="0">
                <a:solidFill>
                  <a:schemeClr val="tx1"/>
                </a:solidFill>
              </a:rPr>
              <a:t>Losses</a:t>
            </a:r>
            <a:endParaRPr lang="en-US" sz="1800" b="1" dirty="0">
              <a:solidFill>
                <a:schemeClr val="tx1"/>
              </a:solidFill>
            </a:endParaRPr>
          </a:p>
        </p:txBody>
      </p:sp>
      <p:sp>
        <p:nvSpPr>
          <p:cNvPr id="15" name="TextBox 14"/>
          <p:cNvSpPr txBox="1"/>
          <p:nvPr/>
        </p:nvSpPr>
        <p:spPr>
          <a:xfrm>
            <a:off x="3846329" y="4614271"/>
            <a:ext cx="1053045" cy="276999"/>
          </a:xfrm>
          <a:prstGeom prst="rect">
            <a:avLst/>
          </a:prstGeom>
          <a:noFill/>
        </p:spPr>
        <p:txBody>
          <a:bodyPr wrap="none" rtlCol="0">
            <a:spAutoFit/>
          </a:bodyPr>
          <a:lstStyle/>
          <a:p>
            <a:r>
              <a:rPr lang="en-US" dirty="0" smtClean="0">
                <a:solidFill>
                  <a:srgbClr val="0066FF"/>
                </a:solidFill>
              </a:rPr>
              <a:t>Profile T106A</a:t>
            </a:r>
            <a:endParaRPr lang="en-US" dirty="0">
              <a:solidFill>
                <a:srgbClr val="0066FF"/>
              </a:solidFill>
            </a:endParaRPr>
          </a:p>
        </p:txBody>
      </p:sp>
      <p:sp>
        <p:nvSpPr>
          <p:cNvPr id="69" name="TextBox 68"/>
          <p:cNvSpPr txBox="1"/>
          <p:nvPr/>
        </p:nvSpPr>
        <p:spPr>
          <a:xfrm>
            <a:off x="3826163" y="3584257"/>
            <a:ext cx="727635" cy="276999"/>
          </a:xfrm>
          <a:prstGeom prst="rect">
            <a:avLst/>
          </a:prstGeom>
          <a:noFill/>
        </p:spPr>
        <p:txBody>
          <a:bodyPr wrap="none" rtlCol="0">
            <a:spAutoFit/>
          </a:bodyPr>
          <a:lstStyle/>
          <a:p>
            <a:r>
              <a:rPr lang="en-US" dirty="0" smtClean="0">
                <a:solidFill>
                  <a:schemeClr val="accent1"/>
                </a:solidFill>
              </a:rPr>
              <a:t>Profile X</a:t>
            </a:r>
            <a:endParaRPr lang="en-US" dirty="0">
              <a:solidFill>
                <a:schemeClr val="accent1"/>
              </a:solidFill>
            </a:endParaRPr>
          </a:p>
        </p:txBody>
      </p:sp>
      <p:sp>
        <p:nvSpPr>
          <p:cNvPr id="70" name="Rectangle 7"/>
          <p:cNvSpPr>
            <a:spLocks noChangeArrowheads="1"/>
          </p:cNvSpPr>
          <p:nvPr/>
        </p:nvSpPr>
        <p:spPr bwMode="auto">
          <a:xfrm>
            <a:off x="2500028" y="5991344"/>
            <a:ext cx="4137286" cy="307764"/>
          </a:xfrm>
          <a:prstGeom prst="rect">
            <a:avLst/>
          </a:prstGeom>
          <a:solidFill>
            <a:schemeClr val="bg1"/>
          </a:solidFill>
          <a:effectLst>
            <a:outerShdw blurRad="50800" dist="38100" dir="2700000" algn="tl" rotWithShape="0">
              <a:prstClr val="black">
                <a:alpha val="40000"/>
              </a:prstClr>
            </a:outerShdw>
          </a:effectLst>
        </p:spPr>
        <p:txBody>
          <a:bodyPr wrap="square" lIns="91427" tIns="45714" rIns="91427" bIns="45714" rtlCol="0">
            <a:spAutoFit/>
          </a:bodyPr>
          <a:lstStyle/>
          <a:p>
            <a:pPr algn="ctr"/>
            <a:r>
              <a:rPr lang="en-US" sz="1400" dirty="0" smtClean="0">
                <a:solidFill>
                  <a:srgbClr val="1E4191"/>
                </a:solidFill>
                <a:latin typeface="+mj-lt"/>
                <a:ea typeface="+mj-ea"/>
                <a:cs typeface="+mj-cs"/>
              </a:rPr>
              <a:t>DNS to accurately predict wakes</a:t>
            </a:r>
            <a:endParaRPr lang="en-US" sz="1400" dirty="0">
              <a:solidFill>
                <a:srgbClr val="1E4191"/>
              </a:solidFill>
              <a:latin typeface="+mj-lt"/>
              <a:ea typeface="+mj-ea"/>
              <a:cs typeface="+mj-cs"/>
            </a:endParaRPr>
          </a:p>
        </p:txBody>
      </p:sp>
      <p:sp>
        <p:nvSpPr>
          <p:cNvPr id="23" name="TextBox 22"/>
          <p:cNvSpPr txBox="1"/>
          <p:nvPr/>
        </p:nvSpPr>
        <p:spPr>
          <a:xfrm rot="1233764">
            <a:off x="1085537" y="3426574"/>
            <a:ext cx="1015038" cy="461665"/>
          </a:xfrm>
          <a:prstGeom prst="rect">
            <a:avLst/>
          </a:prstGeom>
          <a:noFill/>
        </p:spPr>
        <p:txBody>
          <a:bodyPr wrap="square" rtlCol="0">
            <a:spAutoFit/>
          </a:bodyPr>
          <a:lstStyle/>
          <a:p>
            <a:r>
              <a:rPr lang="en-US" dirty="0" smtClean="0">
                <a:solidFill>
                  <a:srgbClr val="0066FF"/>
                </a:solidFill>
              </a:rPr>
              <a:t>T106: stalled w/o wakes</a:t>
            </a:r>
            <a:endParaRPr lang="en-US" dirty="0">
              <a:solidFill>
                <a:srgbClr val="0066FF"/>
              </a:solidFill>
            </a:endParaRPr>
          </a:p>
        </p:txBody>
      </p:sp>
      <p:sp>
        <p:nvSpPr>
          <p:cNvPr id="71" name="TextBox 70"/>
          <p:cNvSpPr txBox="1"/>
          <p:nvPr/>
        </p:nvSpPr>
        <p:spPr>
          <a:xfrm rot="20342578">
            <a:off x="1049736" y="4566454"/>
            <a:ext cx="1090612" cy="461665"/>
          </a:xfrm>
          <a:prstGeom prst="rect">
            <a:avLst/>
          </a:prstGeom>
          <a:noFill/>
        </p:spPr>
        <p:txBody>
          <a:bodyPr wrap="square" rtlCol="0">
            <a:spAutoFit/>
          </a:bodyPr>
          <a:lstStyle>
            <a:defPPr>
              <a:defRPr lang="en-US"/>
            </a:defPPr>
            <a:lvl1pPr>
              <a:defRPr>
                <a:solidFill>
                  <a:schemeClr val="accent1"/>
                </a:solidFill>
              </a:defRPr>
            </a:lvl1pPr>
          </a:lstStyle>
          <a:p>
            <a:r>
              <a:rPr lang="en-US" dirty="0"/>
              <a:t>X: attached w/o wakes</a:t>
            </a:r>
          </a:p>
        </p:txBody>
      </p:sp>
      <p:pic>
        <p:nvPicPr>
          <p:cNvPr id="72" name="Picture 4" descr="Screen Clipping"/>
          <p:cNvPicPr>
            <a:picLocks noChangeAspect="1"/>
          </p:cNvPicPr>
          <p:nvPr/>
        </p:nvPicPr>
        <p:blipFill rotWithShape="1">
          <a:blip r:embed="rId4">
            <a:extLst>
              <a:ext uri="{28A0092B-C50C-407E-A947-70E740481C1C}">
                <a14:useLocalDpi xmlns:a14="http://schemas.microsoft.com/office/drawing/2010/main" val="0"/>
              </a:ext>
            </a:extLst>
          </a:blip>
          <a:srcRect l="6243" t="-243" r="65449" b="74136"/>
          <a:stretch/>
        </p:blipFill>
        <p:spPr bwMode="auto">
          <a:xfrm>
            <a:off x="2130581" y="4727412"/>
            <a:ext cx="1116312" cy="686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reeform 1"/>
          <p:cNvSpPr/>
          <p:nvPr/>
        </p:nvSpPr>
        <p:spPr>
          <a:xfrm>
            <a:off x="996459" y="4048592"/>
            <a:ext cx="2768600" cy="704179"/>
          </a:xfrm>
          <a:custGeom>
            <a:avLst/>
            <a:gdLst>
              <a:gd name="connsiteX0" fmla="*/ 0 w 2768600"/>
              <a:gd name="connsiteY0" fmla="*/ 704179 h 704179"/>
              <a:gd name="connsiteX1" fmla="*/ 825500 w 2768600"/>
              <a:gd name="connsiteY1" fmla="*/ 373979 h 704179"/>
              <a:gd name="connsiteX2" fmla="*/ 1549400 w 2768600"/>
              <a:gd name="connsiteY2" fmla="*/ 158079 h 704179"/>
              <a:gd name="connsiteX3" fmla="*/ 2286000 w 2768600"/>
              <a:gd name="connsiteY3" fmla="*/ 18379 h 704179"/>
              <a:gd name="connsiteX4" fmla="*/ 2768600 w 2768600"/>
              <a:gd name="connsiteY4" fmla="*/ 5679 h 704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8600" h="704179">
                <a:moveTo>
                  <a:pt x="0" y="704179"/>
                </a:moveTo>
                <a:cubicBezTo>
                  <a:pt x="283633" y="584587"/>
                  <a:pt x="567267" y="464996"/>
                  <a:pt x="825500" y="373979"/>
                </a:cubicBezTo>
                <a:cubicBezTo>
                  <a:pt x="1083733" y="282962"/>
                  <a:pt x="1305983" y="217346"/>
                  <a:pt x="1549400" y="158079"/>
                </a:cubicBezTo>
                <a:cubicBezTo>
                  <a:pt x="1792817" y="98812"/>
                  <a:pt x="2082800" y="43779"/>
                  <a:pt x="2286000" y="18379"/>
                </a:cubicBezTo>
                <a:cubicBezTo>
                  <a:pt x="2489200" y="-7021"/>
                  <a:pt x="2628900" y="-671"/>
                  <a:pt x="2768600" y="5679"/>
                </a:cubicBezTo>
              </a:path>
            </a:pathLst>
          </a:custGeom>
          <a:ln w="1905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Freeform 5"/>
          <p:cNvSpPr/>
          <p:nvPr/>
        </p:nvSpPr>
        <p:spPr>
          <a:xfrm>
            <a:off x="1029252" y="3731653"/>
            <a:ext cx="2715904" cy="675564"/>
          </a:xfrm>
          <a:custGeom>
            <a:avLst/>
            <a:gdLst>
              <a:gd name="connsiteX0" fmla="*/ 0 w 2715904"/>
              <a:gd name="connsiteY0" fmla="*/ 0 h 675564"/>
              <a:gd name="connsiteX1" fmla="*/ 996286 w 2715904"/>
              <a:gd name="connsiteY1" fmla="*/ 361666 h 675564"/>
              <a:gd name="connsiteX2" fmla="*/ 1487606 w 2715904"/>
              <a:gd name="connsiteY2" fmla="*/ 545911 h 675564"/>
              <a:gd name="connsiteX3" fmla="*/ 1849271 w 2715904"/>
              <a:gd name="connsiteY3" fmla="*/ 627797 h 675564"/>
              <a:gd name="connsiteX4" fmla="*/ 2169994 w 2715904"/>
              <a:gd name="connsiteY4" fmla="*/ 661917 h 675564"/>
              <a:gd name="connsiteX5" fmla="*/ 2715904 w 2715904"/>
              <a:gd name="connsiteY5" fmla="*/ 675564 h 67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5904" h="675564">
                <a:moveTo>
                  <a:pt x="0" y="0"/>
                </a:moveTo>
                <a:lnTo>
                  <a:pt x="996286" y="361666"/>
                </a:lnTo>
                <a:cubicBezTo>
                  <a:pt x="1244220" y="452651"/>
                  <a:pt x="1345442" y="501556"/>
                  <a:pt x="1487606" y="545911"/>
                </a:cubicBezTo>
                <a:cubicBezTo>
                  <a:pt x="1629770" y="590266"/>
                  <a:pt x="1735540" y="608463"/>
                  <a:pt x="1849271" y="627797"/>
                </a:cubicBezTo>
                <a:cubicBezTo>
                  <a:pt x="1963002" y="647131"/>
                  <a:pt x="2025555" y="653956"/>
                  <a:pt x="2169994" y="661917"/>
                </a:cubicBezTo>
                <a:cubicBezTo>
                  <a:pt x="2314433" y="669878"/>
                  <a:pt x="2515168" y="672721"/>
                  <a:pt x="2715904" y="675564"/>
                </a:cubicBezTo>
              </a:path>
            </a:pathLst>
          </a:custGeom>
          <a:noFill/>
          <a:ln w="19050">
            <a:solidFill>
              <a:srgbClr val="0066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51946" y="1690023"/>
            <a:ext cx="3402214" cy="3402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8440612" y="3504791"/>
            <a:ext cx="627095" cy="369332"/>
          </a:xfrm>
          <a:prstGeom prst="rect">
            <a:avLst/>
          </a:prstGeom>
          <a:noFill/>
        </p:spPr>
        <p:txBody>
          <a:bodyPr wrap="none" rtlCol="0">
            <a:spAutoFit/>
          </a:bodyPr>
          <a:lstStyle/>
          <a:p>
            <a:r>
              <a:rPr lang="en-US" sz="1800" b="1" dirty="0" smtClean="0">
                <a:solidFill>
                  <a:schemeClr val="tx1"/>
                </a:solidFill>
              </a:rPr>
              <a:t>DNS</a:t>
            </a:r>
            <a:endParaRPr lang="en-US" sz="1800" b="1" dirty="0">
              <a:solidFill>
                <a:schemeClr val="tx1"/>
              </a:solidFill>
            </a:endParaRPr>
          </a:p>
        </p:txBody>
      </p:sp>
      <p:sp>
        <p:nvSpPr>
          <p:cNvPr id="9" name="Freeform 8"/>
          <p:cNvSpPr/>
          <p:nvPr/>
        </p:nvSpPr>
        <p:spPr>
          <a:xfrm>
            <a:off x="6171159" y="1852656"/>
            <a:ext cx="1880518" cy="1978699"/>
          </a:xfrm>
          <a:custGeom>
            <a:avLst/>
            <a:gdLst>
              <a:gd name="connsiteX0" fmla="*/ 0 w 1880518"/>
              <a:gd name="connsiteY0" fmla="*/ 0 h 1709530"/>
              <a:gd name="connsiteX1" fmla="*/ 63610 w 1880518"/>
              <a:gd name="connsiteY1" fmla="*/ 190831 h 1709530"/>
              <a:gd name="connsiteX2" fmla="*/ 166977 w 1880518"/>
              <a:gd name="connsiteY2" fmla="*/ 318052 h 1709530"/>
              <a:gd name="connsiteX3" fmla="*/ 477078 w 1880518"/>
              <a:gd name="connsiteY3" fmla="*/ 421419 h 1709530"/>
              <a:gd name="connsiteX4" fmla="*/ 1502796 w 1880518"/>
              <a:gd name="connsiteY4" fmla="*/ 556591 h 1709530"/>
              <a:gd name="connsiteX5" fmla="*/ 1836751 w 1880518"/>
              <a:gd name="connsiteY5" fmla="*/ 612250 h 1709530"/>
              <a:gd name="connsiteX6" fmla="*/ 1796995 w 1880518"/>
              <a:gd name="connsiteY6" fmla="*/ 699714 h 1709530"/>
              <a:gd name="connsiteX7" fmla="*/ 1113183 w 1880518"/>
              <a:gd name="connsiteY7" fmla="*/ 747422 h 1709530"/>
              <a:gd name="connsiteX8" fmla="*/ 318052 w 1880518"/>
              <a:gd name="connsiteY8" fmla="*/ 858741 h 1709530"/>
              <a:gd name="connsiteX9" fmla="*/ 71562 w 1880518"/>
              <a:gd name="connsiteY9" fmla="*/ 1200647 h 1709530"/>
              <a:gd name="connsiteX10" fmla="*/ 47708 w 1880518"/>
              <a:gd name="connsiteY10" fmla="*/ 1709530 h 170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80518" h="1709530">
                <a:moveTo>
                  <a:pt x="0" y="0"/>
                </a:moveTo>
                <a:cubicBezTo>
                  <a:pt x="17890" y="68911"/>
                  <a:pt x="35781" y="137822"/>
                  <a:pt x="63610" y="190831"/>
                </a:cubicBezTo>
                <a:cubicBezTo>
                  <a:pt x="91439" y="243840"/>
                  <a:pt x="98066" y="279621"/>
                  <a:pt x="166977" y="318052"/>
                </a:cubicBezTo>
                <a:cubicBezTo>
                  <a:pt x="235888" y="356483"/>
                  <a:pt x="254441" y="381662"/>
                  <a:pt x="477078" y="421419"/>
                </a:cubicBezTo>
                <a:cubicBezTo>
                  <a:pt x="699715" y="461176"/>
                  <a:pt x="1276184" y="524786"/>
                  <a:pt x="1502796" y="556591"/>
                </a:cubicBezTo>
                <a:cubicBezTo>
                  <a:pt x="1729408" y="588396"/>
                  <a:pt x="1787718" y="588396"/>
                  <a:pt x="1836751" y="612250"/>
                </a:cubicBezTo>
                <a:cubicBezTo>
                  <a:pt x="1885784" y="636104"/>
                  <a:pt x="1917590" y="677185"/>
                  <a:pt x="1796995" y="699714"/>
                </a:cubicBezTo>
                <a:cubicBezTo>
                  <a:pt x="1676400" y="722243"/>
                  <a:pt x="1359673" y="720918"/>
                  <a:pt x="1113183" y="747422"/>
                </a:cubicBezTo>
                <a:cubicBezTo>
                  <a:pt x="866693" y="773926"/>
                  <a:pt x="491656" y="783203"/>
                  <a:pt x="318052" y="858741"/>
                </a:cubicBezTo>
                <a:cubicBezTo>
                  <a:pt x="144448" y="934279"/>
                  <a:pt x="116619" y="1058849"/>
                  <a:pt x="71562" y="1200647"/>
                </a:cubicBezTo>
                <a:cubicBezTo>
                  <a:pt x="26505" y="1342445"/>
                  <a:pt x="37106" y="1525987"/>
                  <a:pt x="47708" y="1709530"/>
                </a:cubicBezTo>
              </a:path>
            </a:pathLst>
          </a:custGeom>
          <a:no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747498" y="3953145"/>
            <a:ext cx="851515" cy="230832"/>
          </a:xfrm>
          <a:prstGeom prst="rect">
            <a:avLst/>
          </a:prstGeom>
          <a:noFill/>
        </p:spPr>
        <p:txBody>
          <a:bodyPr wrap="none" rtlCol="0">
            <a:spAutoFit/>
          </a:bodyPr>
          <a:lstStyle/>
          <a:p>
            <a:r>
              <a:rPr lang="en-US" sz="900" dirty="0" smtClean="0">
                <a:solidFill>
                  <a:srgbClr val="000000"/>
                </a:solidFill>
                <a:latin typeface="Times New Roman" panose="02020603050405020304" pitchFamily="18" charset="0"/>
                <a:cs typeface="Times New Roman" panose="02020603050405020304" pitchFamily="18" charset="0"/>
              </a:rPr>
              <a:t>URANS (pic.)</a:t>
            </a:r>
            <a:endParaRPr lang="en-US" dirty="0">
              <a:solidFill>
                <a:srgbClr val="000000"/>
              </a:solidFill>
              <a:latin typeface="Times New Roman" panose="02020603050405020304" pitchFamily="18" charset="0"/>
              <a:cs typeface="Times New Roman" panose="02020603050405020304" pitchFamily="18" charset="0"/>
            </a:endParaRPr>
          </a:p>
        </p:txBody>
      </p:sp>
      <p:cxnSp>
        <p:nvCxnSpPr>
          <p:cNvPr id="16" name="Straight Connector 15"/>
          <p:cNvCxnSpPr/>
          <p:nvPr/>
        </p:nvCxnSpPr>
        <p:spPr>
          <a:xfrm>
            <a:off x="7212780" y="4076830"/>
            <a:ext cx="534718" cy="0"/>
          </a:xfrm>
          <a:prstGeom prst="line">
            <a:avLst/>
          </a:prstGeom>
          <a:no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cxnSp>
      <p:cxnSp>
        <p:nvCxnSpPr>
          <p:cNvPr id="14" name="Straight Connector 13"/>
          <p:cNvCxnSpPr/>
          <p:nvPr/>
        </p:nvCxnSpPr>
        <p:spPr>
          <a:xfrm flipV="1">
            <a:off x="1737237" y="1224595"/>
            <a:ext cx="293805" cy="797702"/>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V="1">
            <a:off x="1760993" y="1519205"/>
            <a:ext cx="280098" cy="152354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H="1" flipV="1">
            <a:off x="2427952" y="1560645"/>
            <a:ext cx="1082129" cy="148210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flipH="1" flipV="1">
            <a:off x="2427952" y="1161853"/>
            <a:ext cx="1082130" cy="883668"/>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pic>
        <p:nvPicPr>
          <p:cNvPr id="1843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35256" y="2048970"/>
            <a:ext cx="1774825" cy="99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41590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0988"/>
            <a:ext cx="9144000" cy="998537"/>
          </a:xfrm>
        </p:spPr>
        <p:txBody>
          <a:bodyPr/>
          <a:lstStyle/>
          <a:p>
            <a:r>
              <a:rPr lang="en-US" dirty="0" smtClean="0"/>
              <a:t>Unsteady effects:</a:t>
            </a:r>
            <a:br>
              <a:rPr lang="en-US" dirty="0" smtClean="0"/>
            </a:br>
            <a:r>
              <a:rPr lang="en-US" dirty="0" smtClean="0"/>
              <a:t>Reduced frequency (DNS, Re=60-100k)</a:t>
            </a:r>
            <a:endParaRPr lang="de-DE" dirty="0"/>
          </a:p>
        </p:txBody>
      </p:sp>
      <p:grpSp>
        <p:nvGrpSpPr>
          <p:cNvPr id="21" name="Group 20"/>
          <p:cNvGrpSpPr/>
          <p:nvPr/>
        </p:nvGrpSpPr>
        <p:grpSpPr>
          <a:xfrm>
            <a:off x="5646738" y="2446338"/>
            <a:ext cx="3125787" cy="1809750"/>
            <a:chOff x="5646738" y="2446338"/>
            <a:chExt cx="3125787" cy="1809750"/>
          </a:xfrm>
        </p:grpSpPr>
        <p:sp>
          <p:nvSpPr>
            <p:cNvPr id="6" name="Rectangle 11"/>
            <p:cNvSpPr>
              <a:spLocks noChangeArrowheads="1"/>
            </p:cNvSpPr>
            <p:nvPr/>
          </p:nvSpPr>
          <p:spPr bwMode="auto">
            <a:xfrm>
              <a:off x="6600825" y="2693988"/>
              <a:ext cx="879475" cy="198437"/>
            </a:xfrm>
            <a:prstGeom prst="rect">
              <a:avLst/>
            </a:prstGeom>
            <a:solidFill>
              <a:srgbClr val="FFC000"/>
            </a:solidFill>
            <a:ln w="9525" algn="ctr">
              <a:solidFill>
                <a:schemeClr val="tx1"/>
              </a:solidFill>
              <a:round/>
              <a:headEnd/>
              <a:tailEnd/>
            </a:ln>
          </p:spPr>
          <p:txBody>
            <a:bodyPr/>
            <a:lstStyle/>
            <a:p>
              <a:pPr algn="ctr" eaLnBrk="0" hangingPunct="0"/>
              <a:endParaRPr lang="en-US">
                <a:solidFill>
                  <a:schemeClr val="tx1"/>
                </a:solidFill>
              </a:endParaRPr>
            </a:p>
          </p:txBody>
        </p:sp>
        <p:sp>
          <p:nvSpPr>
            <p:cNvPr id="7" name="Rectangle 12"/>
            <p:cNvSpPr>
              <a:spLocks noChangeArrowheads="1"/>
            </p:cNvSpPr>
            <p:nvPr/>
          </p:nvSpPr>
          <p:spPr bwMode="auto">
            <a:xfrm>
              <a:off x="7485063" y="2698750"/>
              <a:ext cx="968375" cy="198438"/>
            </a:xfrm>
            <a:prstGeom prst="rect">
              <a:avLst/>
            </a:prstGeom>
            <a:solidFill>
              <a:srgbClr val="FFC000"/>
            </a:solidFill>
            <a:ln w="9525" algn="ctr">
              <a:solidFill>
                <a:schemeClr val="tx1"/>
              </a:solidFill>
              <a:round/>
              <a:headEnd/>
              <a:tailEnd/>
            </a:ln>
          </p:spPr>
          <p:txBody>
            <a:bodyPr/>
            <a:lstStyle/>
            <a:p>
              <a:pPr algn="ctr" eaLnBrk="0" hangingPunct="0"/>
              <a:endParaRPr lang="en-US">
                <a:solidFill>
                  <a:schemeClr val="tx1"/>
                </a:solidFill>
              </a:endParaRPr>
            </a:p>
          </p:txBody>
        </p:sp>
        <p:sp>
          <p:nvSpPr>
            <p:cNvPr id="8" name="Rectangle 2"/>
            <p:cNvSpPr>
              <a:spLocks noChangeArrowheads="1"/>
            </p:cNvSpPr>
            <p:nvPr/>
          </p:nvSpPr>
          <p:spPr bwMode="auto">
            <a:xfrm>
              <a:off x="5724525" y="2695575"/>
              <a:ext cx="879475" cy="198438"/>
            </a:xfrm>
            <a:prstGeom prst="rect">
              <a:avLst/>
            </a:prstGeom>
            <a:solidFill>
              <a:srgbClr val="FFC000"/>
            </a:solidFill>
            <a:ln w="9525" algn="ctr">
              <a:solidFill>
                <a:schemeClr val="tx1"/>
              </a:solidFill>
              <a:round/>
              <a:headEnd/>
              <a:tailEnd/>
            </a:ln>
          </p:spPr>
          <p:txBody>
            <a:bodyPr/>
            <a:lstStyle/>
            <a:p>
              <a:pPr algn="ctr" eaLnBrk="0" hangingPunct="0"/>
              <a:endParaRPr lang="en-US">
                <a:solidFill>
                  <a:schemeClr val="tx1"/>
                </a:solidFill>
              </a:endParaRPr>
            </a:p>
          </p:txBody>
        </p:sp>
        <p:sp>
          <p:nvSpPr>
            <p:cNvPr id="9" name="Rectangle 1"/>
            <p:cNvSpPr>
              <a:spLocks noChangeArrowheads="1"/>
            </p:cNvSpPr>
            <p:nvPr/>
          </p:nvSpPr>
          <p:spPr bwMode="auto">
            <a:xfrm>
              <a:off x="5646738" y="2446338"/>
              <a:ext cx="3125787"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501" tIns="46250" rIns="92501" bIns="46250">
              <a:spAutoFit/>
            </a:bodyPr>
            <a:lstStyle/>
            <a:p>
              <a:r>
                <a:rPr lang="en-US" sz="1400" b="1" dirty="0">
                  <a:solidFill>
                    <a:schemeClr val="tx1"/>
                  </a:solidFill>
                </a:rPr>
                <a:t>T106A: 12 fully resolved DNS cases</a:t>
              </a:r>
            </a:p>
            <a:p>
              <a:r>
                <a:rPr lang="en-US" b="1" i="1" dirty="0">
                  <a:solidFill>
                    <a:schemeClr val="tx1"/>
                  </a:solidFill>
                </a:rPr>
                <a:t>Re</a:t>
              </a:r>
              <a:r>
                <a:rPr lang="en-US" b="1" dirty="0">
                  <a:solidFill>
                    <a:schemeClr val="tx1"/>
                  </a:solidFill>
                </a:rPr>
                <a:t>2</a:t>
              </a:r>
              <a:r>
                <a:rPr lang="en-US" b="1" i="1" dirty="0">
                  <a:solidFill>
                    <a:schemeClr val="tx1"/>
                  </a:solidFill>
                </a:rPr>
                <a:t>is</a:t>
              </a:r>
              <a:r>
                <a:rPr lang="en-US" i="1" dirty="0">
                  <a:solidFill>
                    <a:schemeClr val="tx1"/>
                  </a:solidFill>
                </a:rPr>
                <a:t> 	</a:t>
              </a:r>
              <a:r>
                <a:rPr lang="en-US" b="1" i="1" dirty="0">
                  <a:solidFill>
                    <a:schemeClr val="tx1"/>
                  </a:solidFill>
                </a:rPr>
                <a:t>Fred </a:t>
              </a:r>
              <a:r>
                <a:rPr lang="en-US" i="1" dirty="0">
                  <a:solidFill>
                    <a:schemeClr val="tx1"/>
                  </a:solidFill>
                </a:rPr>
                <a:t>	</a:t>
              </a:r>
              <a:r>
                <a:rPr lang="en-US" b="1" i="1" dirty="0" err="1">
                  <a:solidFill>
                    <a:schemeClr val="tx1"/>
                  </a:solidFill>
                </a:rPr>
                <a:t>Tu</a:t>
              </a:r>
              <a:endParaRPr lang="en-US" b="1" i="1" dirty="0">
                <a:solidFill>
                  <a:schemeClr val="tx1"/>
                </a:solidFill>
              </a:endParaRPr>
            </a:p>
            <a:p>
              <a:r>
                <a:rPr lang="en-US" dirty="0">
                  <a:solidFill>
                    <a:schemeClr val="tx1"/>
                  </a:solidFill>
                </a:rPr>
                <a:t>60k 	</a:t>
              </a:r>
              <a:r>
                <a:rPr lang="en-US" dirty="0" smtClean="0">
                  <a:solidFill>
                    <a:schemeClr val="tx1"/>
                  </a:solidFill>
                </a:rPr>
                <a:t>0.00</a:t>
              </a:r>
              <a:r>
                <a:rPr lang="en-US" dirty="0">
                  <a:solidFill>
                    <a:schemeClr val="tx1"/>
                  </a:solidFill>
                </a:rPr>
                <a:t>	</a:t>
              </a:r>
              <a:r>
                <a:rPr lang="en-US" dirty="0" smtClean="0">
                  <a:solidFill>
                    <a:schemeClr val="tx1"/>
                  </a:solidFill>
                </a:rPr>
                <a:t>~0%, </a:t>
              </a:r>
              <a:r>
                <a:rPr lang="en-US" dirty="0">
                  <a:solidFill>
                    <a:schemeClr val="tx1"/>
                  </a:solidFill>
                </a:rPr>
                <a:t>1%, 4%</a:t>
              </a:r>
            </a:p>
            <a:p>
              <a:r>
                <a:rPr lang="en-US" dirty="0">
                  <a:solidFill>
                    <a:schemeClr val="tx1"/>
                  </a:solidFill>
                </a:rPr>
                <a:t>	0.31 	</a:t>
              </a:r>
              <a:r>
                <a:rPr lang="en-US" dirty="0" smtClean="0">
                  <a:solidFill>
                    <a:schemeClr val="tx1"/>
                  </a:solidFill>
                </a:rPr>
                <a:t>~0.%, </a:t>
              </a:r>
              <a:r>
                <a:rPr lang="en-US" dirty="0">
                  <a:solidFill>
                    <a:schemeClr val="tx1"/>
                  </a:solidFill>
                </a:rPr>
                <a:t>4%</a:t>
              </a:r>
            </a:p>
            <a:p>
              <a:r>
                <a:rPr lang="en-US" dirty="0">
                  <a:solidFill>
                    <a:schemeClr val="tx1"/>
                  </a:solidFill>
                </a:rPr>
                <a:t>	0.61 	</a:t>
              </a:r>
              <a:r>
                <a:rPr lang="en-US" dirty="0" smtClean="0">
                  <a:solidFill>
                    <a:schemeClr val="tx1"/>
                  </a:solidFill>
                </a:rPr>
                <a:t>~0</a:t>
              </a:r>
              <a:r>
                <a:rPr lang="en-US" dirty="0">
                  <a:solidFill>
                    <a:schemeClr val="tx1"/>
                  </a:solidFill>
                </a:rPr>
                <a:t>%, 4%</a:t>
              </a:r>
            </a:p>
            <a:p>
              <a:r>
                <a:rPr lang="en-US" dirty="0">
                  <a:solidFill>
                    <a:schemeClr val="tx1"/>
                  </a:solidFill>
                </a:rPr>
                <a:t>	1.22 	</a:t>
              </a:r>
              <a:r>
                <a:rPr lang="en-US" dirty="0" smtClean="0">
                  <a:solidFill>
                    <a:schemeClr val="tx1"/>
                  </a:solidFill>
                </a:rPr>
                <a:t>~0</a:t>
              </a:r>
              <a:r>
                <a:rPr lang="en-US" dirty="0">
                  <a:solidFill>
                    <a:schemeClr val="tx1"/>
                  </a:solidFill>
                </a:rPr>
                <a:t>%</a:t>
              </a:r>
            </a:p>
            <a:p>
              <a:r>
                <a:rPr lang="en-US" dirty="0">
                  <a:solidFill>
                    <a:schemeClr val="tx1"/>
                  </a:solidFill>
                </a:rPr>
                <a:t>100k 	</a:t>
              </a:r>
              <a:r>
                <a:rPr lang="en-US" dirty="0" smtClean="0">
                  <a:solidFill>
                    <a:schemeClr val="tx1"/>
                  </a:solidFill>
                </a:rPr>
                <a:t>0.00 </a:t>
              </a:r>
              <a:r>
                <a:rPr lang="en-US" dirty="0">
                  <a:solidFill>
                    <a:schemeClr val="tx1"/>
                  </a:solidFill>
                </a:rPr>
                <a:t>	</a:t>
              </a:r>
              <a:r>
                <a:rPr lang="en-US" dirty="0" smtClean="0">
                  <a:solidFill>
                    <a:schemeClr val="tx1"/>
                  </a:solidFill>
                </a:rPr>
                <a:t>~0</a:t>
              </a:r>
              <a:r>
                <a:rPr lang="en-US" dirty="0">
                  <a:solidFill>
                    <a:schemeClr val="tx1"/>
                  </a:solidFill>
                </a:rPr>
                <a:t>%, 4%</a:t>
              </a:r>
            </a:p>
            <a:p>
              <a:r>
                <a:rPr lang="en-US" dirty="0">
                  <a:solidFill>
                    <a:schemeClr val="tx1"/>
                  </a:solidFill>
                </a:rPr>
                <a:t>	0.61 	</a:t>
              </a:r>
              <a:r>
                <a:rPr lang="en-US" dirty="0" smtClean="0">
                  <a:solidFill>
                    <a:schemeClr val="tx1"/>
                  </a:solidFill>
                </a:rPr>
                <a:t>~0</a:t>
              </a:r>
              <a:r>
                <a:rPr lang="en-US" dirty="0">
                  <a:solidFill>
                    <a:schemeClr val="tx1"/>
                  </a:solidFill>
                </a:rPr>
                <a:t>%</a:t>
              </a:r>
            </a:p>
            <a:p>
              <a:r>
                <a:rPr lang="en-US" dirty="0">
                  <a:solidFill>
                    <a:schemeClr val="tx1"/>
                  </a:solidFill>
                </a:rPr>
                <a:t>	1.22 	</a:t>
              </a:r>
              <a:r>
                <a:rPr lang="en-US" dirty="0" smtClean="0">
                  <a:solidFill>
                    <a:schemeClr val="tx1"/>
                  </a:solidFill>
                </a:rPr>
                <a:t>~0</a:t>
              </a:r>
              <a:r>
                <a:rPr lang="en-US" dirty="0">
                  <a:solidFill>
                    <a:schemeClr val="tx1"/>
                  </a:solidFill>
                </a:rPr>
                <a:t>%</a:t>
              </a:r>
            </a:p>
          </p:txBody>
        </p:sp>
        <p:sp>
          <p:nvSpPr>
            <p:cNvPr id="10" name="Rectangle 1"/>
            <p:cNvSpPr>
              <a:spLocks noChangeArrowheads="1"/>
            </p:cNvSpPr>
            <p:nvPr/>
          </p:nvSpPr>
          <p:spPr bwMode="auto">
            <a:xfrm>
              <a:off x="5724525" y="2698750"/>
              <a:ext cx="879475" cy="1474788"/>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algn="ctr" eaLnBrk="0" hangingPunct="0"/>
              <a:endParaRPr lang="en-US">
                <a:solidFill>
                  <a:schemeClr val="tx1"/>
                </a:solidFill>
              </a:endParaRPr>
            </a:p>
          </p:txBody>
        </p:sp>
        <p:sp>
          <p:nvSpPr>
            <p:cNvPr id="11" name="Rectangle 8"/>
            <p:cNvSpPr>
              <a:spLocks noChangeArrowheads="1"/>
            </p:cNvSpPr>
            <p:nvPr/>
          </p:nvSpPr>
          <p:spPr bwMode="auto">
            <a:xfrm>
              <a:off x="6600825" y="2698750"/>
              <a:ext cx="879475" cy="1474788"/>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algn="ctr" eaLnBrk="0" hangingPunct="0"/>
              <a:endParaRPr lang="en-US">
                <a:solidFill>
                  <a:schemeClr val="tx1"/>
                </a:solidFill>
              </a:endParaRPr>
            </a:p>
          </p:txBody>
        </p:sp>
        <p:sp>
          <p:nvSpPr>
            <p:cNvPr id="12" name="Rectangle 9"/>
            <p:cNvSpPr>
              <a:spLocks noChangeArrowheads="1"/>
            </p:cNvSpPr>
            <p:nvPr/>
          </p:nvSpPr>
          <p:spPr bwMode="auto">
            <a:xfrm>
              <a:off x="7486650" y="2698750"/>
              <a:ext cx="963613" cy="1474788"/>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algn="ctr" eaLnBrk="0" hangingPunct="0"/>
              <a:endParaRPr lang="en-US">
                <a:solidFill>
                  <a:schemeClr val="tx1"/>
                </a:solidFill>
              </a:endParaRPr>
            </a:p>
          </p:txBody>
        </p:sp>
      </p:grpSp>
      <p:pic>
        <p:nvPicPr>
          <p:cNvPr id="14" name="Picture 2" descr="Screen Clippi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7109" y="2512264"/>
            <a:ext cx="4864884" cy="2078786"/>
          </a:xfrm>
          <a:prstGeom prst="rect">
            <a:avLst/>
          </a:prstGeom>
          <a:noFill/>
          <a:ln>
            <a:noFill/>
          </a:ln>
          <a:effectLst>
            <a:softEdge rad="3175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278357" y="1942248"/>
            <a:ext cx="1310185" cy="461665"/>
          </a:xfrm>
          <a:prstGeom prst="rect">
            <a:avLst/>
          </a:prstGeom>
          <a:noFill/>
        </p:spPr>
        <p:txBody>
          <a:bodyPr wrap="square" rtlCol="0">
            <a:spAutoFit/>
          </a:bodyPr>
          <a:lstStyle/>
          <a:p>
            <a:pPr algn="ctr"/>
            <a:r>
              <a:rPr lang="en-US" dirty="0">
                <a:solidFill>
                  <a:schemeClr val="tx1"/>
                </a:solidFill>
              </a:rPr>
              <a:t>Moving bars fully resolved</a:t>
            </a:r>
          </a:p>
        </p:txBody>
      </p:sp>
      <p:pic>
        <p:nvPicPr>
          <p:cNvPr id="17" name="Picture 4" descr="Screen Clipping"/>
          <p:cNvPicPr>
            <a:picLocks noChangeAspect="1"/>
          </p:cNvPicPr>
          <p:nvPr/>
        </p:nvPicPr>
        <p:blipFill rotWithShape="1">
          <a:blip r:embed="rId4">
            <a:extLst>
              <a:ext uri="{28A0092B-C50C-407E-A947-70E740481C1C}">
                <a14:useLocalDpi xmlns:a14="http://schemas.microsoft.com/office/drawing/2010/main" val="0"/>
              </a:ext>
            </a:extLst>
          </a:blip>
          <a:srcRect l="5063" t="-243" r="65449" b="74136"/>
          <a:stretch/>
        </p:blipFill>
        <p:spPr bwMode="auto">
          <a:xfrm>
            <a:off x="3733800" y="4819651"/>
            <a:ext cx="1581149" cy="933450"/>
          </a:xfrm>
          <a:prstGeom prst="rect">
            <a:avLst/>
          </a:prstGeom>
          <a:noFill/>
          <a:ln>
            <a:noFill/>
          </a:ln>
          <a:effectLst>
            <a:softEdge rad="3175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Freeform 17"/>
          <p:cNvSpPr/>
          <p:nvPr/>
        </p:nvSpPr>
        <p:spPr bwMode="auto">
          <a:xfrm>
            <a:off x="1295400" y="2514600"/>
            <a:ext cx="619125" cy="733425"/>
          </a:xfrm>
          <a:custGeom>
            <a:avLst/>
            <a:gdLst>
              <a:gd name="connsiteX0" fmla="*/ 0 w 619125"/>
              <a:gd name="connsiteY0" fmla="*/ 733425 h 733425"/>
              <a:gd name="connsiteX1" fmla="*/ 447675 w 619125"/>
              <a:gd name="connsiteY1" fmla="*/ 200025 h 733425"/>
              <a:gd name="connsiteX2" fmla="*/ 619125 w 619125"/>
              <a:gd name="connsiteY2" fmla="*/ 0 h 733425"/>
            </a:gdLst>
            <a:ahLst/>
            <a:cxnLst>
              <a:cxn ang="0">
                <a:pos x="connsiteX0" y="connsiteY0"/>
              </a:cxn>
              <a:cxn ang="0">
                <a:pos x="connsiteX1" y="connsiteY1"/>
              </a:cxn>
              <a:cxn ang="0">
                <a:pos x="connsiteX2" y="connsiteY2"/>
              </a:cxn>
            </a:cxnLst>
            <a:rect l="l" t="t" r="r" b="b"/>
            <a:pathLst>
              <a:path w="619125" h="733425">
                <a:moveTo>
                  <a:pt x="0" y="733425"/>
                </a:moveTo>
                <a:lnTo>
                  <a:pt x="447675" y="200025"/>
                </a:lnTo>
                <a:cubicBezTo>
                  <a:pt x="550862" y="77788"/>
                  <a:pt x="584993" y="38894"/>
                  <a:pt x="619125" y="0"/>
                </a:cubicBezTo>
              </a:path>
            </a:pathLst>
          </a:custGeom>
          <a:noFill/>
          <a:ln w="57150"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3200" b="0" i="0" u="none" strike="noStrike" cap="none" normalizeH="0" baseline="0" smtClean="0">
              <a:ln>
                <a:noFill/>
              </a:ln>
              <a:solidFill>
                <a:schemeClr val="tx1"/>
              </a:solidFill>
              <a:effectLst/>
              <a:latin typeface="GE Inspira Pitch" pitchFamily="34" charset="0"/>
            </a:endParaRPr>
          </a:p>
        </p:txBody>
      </p:sp>
      <p:sp>
        <p:nvSpPr>
          <p:cNvPr id="19" name="Freeform 18"/>
          <p:cNvSpPr/>
          <p:nvPr/>
        </p:nvSpPr>
        <p:spPr bwMode="auto">
          <a:xfrm>
            <a:off x="1295400" y="2028825"/>
            <a:ext cx="619125" cy="733425"/>
          </a:xfrm>
          <a:custGeom>
            <a:avLst/>
            <a:gdLst>
              <a:gd name="connsiteX0" fmla="*/ 0 w 619125"/>
              <a:gd name="connsiteY0" fmla="*/ 733425 h 733425"/>
              <a:gd name="connsiteX1" fmla="*/ 447675 w 619125"/>
              <a:gd name="connsiteY1" fmla="*/ 200025 h 733425"/>
              <a:gd name="connsiteX2" fmla="*/ 619125 w 619125"/>
              <a:gd name="connsiteY2" fmla="*/ 0 h 733425"/>
            </a:gdLst>
            <a:ahLst/>
            <a:cxnLst>
              <a:cxn ang="0">
                <a:pos x="connsiteX0" y="connsiteY0"/>
              </a:cxn>
              <a:cxn ang="0">
                <a:pos x="connsiteX1" y="connsiteY1"/>
              </a:cxn>
              <a:cxn ang="0">
                <a:pos x="connsiteX2" y="connsiteY2"/>
              </a:cxn>
            </a:cxnLst>
            <a:rect l="l" t="t" r="r" b="b"/>
            <a:pathLst>
              <a:path w="619125" h="733425">
                <a:moveTo>
                  <a:pt x="0" y="733425"/>
                </a:moveTo>
                <a:lnTo>
                  <a:pt x="447675" y="200025"/>
                </a:lnTo>
                <a:cubicBezTo>
                  <a:pt x="550862" y="77788"/>
                  <a:pt x="584993" y="38894"/>
                  <a:pt x="619125" y="0"/>
                </a:cubicBezTo>
              </a:path>
            </a:pathLst>
          </a:custGeom>
          <a:noFill/>
          <a:ln w="57150"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3200" b="0" i="0" u="none" strike="noStrike" cap="none" normalizeH="0" baseline="0" smtClean="0">
              <a:ln>
                <a:noFill/>
              </a:ln>
              <a:solidFill>
                <a:schemeClr val="tx1"/>
              </a:solidFill>
              <a:effectLst/>
              <a:latin typeface="GE Inspira Pitch" pitchFamily="34" charset="0"/>
            </a:endParaRPr>
          </a:p>
        </p:txBody>
      </p:sp>
      <p:sp>
        <p:nvSpPr>
          <p:cNvPr id="20" name="Freeform 19"/>
          <p:cNvSpPr/>
          <p:nvPr/>
        </p:nvSpPr>
        <p:spPr bwMode="auto">
          <a:xfrm>
            <a:off x="1257300" y="3028950"/>
            <a:ext cx="619125" cy="733425"/>
          </a:xfrm>
          <a:custGeom>
            <a:avLst/>
            <a:gdLst>
              <a:gd name="connsiteX0" fmla="*/ 0 w 619125"/>
              <a:gd name="connsiteY0" fmla="*/ 733425 h 733425"/>
              <a:gd name="connsiteX1" fmla="*/ 447675 w 619125"/>
              <a:gd name="connsiteY1" fmla="*/ 200025 h 733425"/>
              <a:gd name="connsiteX2" fmla="*/ 619125 w 619125"/>
              <a:gd name="connsiteY2" fmla="*/ 0 h 733425"/>
            </a:gdLst>
            <a:ahLst/>
            <a:cxnLst>
              <a:cxn ang="0">
                <a:pos x="connsiteX0" y="connsiteY0"/>
              </a:cxn>
              <a:cxn ang="0">
                <a:pos x="connsiteX1" y="connsiteY1"/>
              </a:cxn>
              <a:cxn ang="0">
                <a:pos x="connsiteX2" y="connsiteY2"/>
              </a:cxn>
            </a:cxnLst>
            <a:rect l="l" t="t" r="r" b="b"/>
            <a:pathLst>
              <a:path w="619125" h="733425">
                <a:moveTo>
                  <a:pt x="0" y="733425"/>
                </a:moveTo>
                <a:lnTo>
                  <a:pt x="447675" y="200025"/>
                </a:lnTo>
                <a:cubicBezTo>
                  <a:pt x="550862" y="77788"/>
                  <a:pt x="584993" y="38894"/>
                  <a:pt x="619125" y="0"/>
                </a:cubicBezTo>
              </a:path>
            </a:pathLst>
          </a:custGeom>
          <a:noFill/>
          <a:ln w="57150"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3200" b="0" i="0" u="none" strike="noStrike" cap="none" normalizeH="0" baseline="0" smtClean="0">
              <a:ln>
                <a:noFill/>
              </a:ln>
              <a:solidFill>
                <a:schemeClr val="tx1"/>
              </a:solidFill>
              <a:effectLst/>
              <a:latin typeface="GE Inspira Pitch" pitchFamily="34" charset="0"/>
            </a:endParaRPr>
          </a:p>
        </p:txBody>
      </p:sp>
      <p:sp>
        <p:nvSpPr>
          <p:cNvPr id="24" name="TextBox 23"/>
          <p:cNvSpPr txBox="1"/>
          <p:nvPr/>
        </p:nvSpPr>
        <p:spPr>
          <a:xfrm>
            <a:off x="2933700" y="4467225"/>
            <a:ext cx="381836" cy="338554"/>
          </a:xfrm>
          <a:prstGeom prst="rect">
            <a:avLst/>
          </a:prstGeom>
          <a:noFill/>
        </p:spPr>
        <p:txBody>
          <a:bodyPr wrap="none" rtlCol="0">
            <a:spAutoFit/>
          </a:bodyPr>
          <a:lstStyle/>
          <a:p>
            <a:r>
              <a:rPr lang="en-US" sz="1600" b="1" dirty="0" smtClean="0">
                <a:solidFill>
                  <a:schemeClr val="tx1"/>
                </a:solidFill>
              </a:rPr>
              <a:t>V</a:t>
            </a:r>
            <a:r>
              <a:rPr lang="en-US" sz="1600" b="1" baseline="-25000" dirty="0" smtClean="0">
                <a:solidFill>
                  <a:schemeClr val="tx1"/>
                </a:solidFill>
              </a:rPr>
              <a:t>2</a:t>
            </a:r>
            <a:endParaRPr lang="de-DE" sz="1600" b="1" dirty="0">
              <a:solidFill>
                <a:schemeClr val="tx1"/>
              </a:solidFill>
            </a:endParaRPr>
          </a:p>
        </p:txBody>
      </p:sp>
      <p:sp>
        <p:nvSpPr>
          <p:cNvPr id="25" name="TextBox 24"/>
          <p:cNvSpPr txBox="1"/>
          <p:nvPr/>
        </p:nvSpPr>
        <p:spPr>
          <a:xfrm>
            <a:off x="2381250" y="3438525"/>
            <a:ext cx="309700" cy="338554"/>
          </a:xfrm>
          <a:prstGeom prst="rect">
            <a:avLst/>
          </a:prstGeom>
          <a:noFill/>
        </p:spPr>
        <p:txBody>
          <a:bodyPr wrap="none" rtlCol="0">
            <a:spAutoFit/>
          </a:bodyPr>
          <a:lstStyle/>
          <a:p>
            <a:r>
              <a:rPr lang="en-US" sz="1600" b="1" dirty="0" smtClean="0">
                <a:solidFill>
                  <a:schemeClr val="tx1"/>
                </a:solidFill>
              </a:rPr>
              <a:t>C</a:t>
            </a:r>
            <a:endParaRPr lang="de-DE" sz="1600" b="1" dirty="0">
              <a:solidFill>
                <a:schemeClr val="tx1"/>
              </a:solidFill>
            </a:endParaRPr>
          </a:p>
        </p:txBody>
      </p:sp>
      <p:cxnSp>
        <p:nvCxnSpPr>
          <p:cNvPr id="27" name="Straight Arrow Connector 26"/>
          <p:cNvCxnSpPr/>
          <p:nvPr/>
        </p:nvCxnSpPr>
        <p:spPr bwMode="auto">
          <a:xfrm>
            <a:off x="1266825" y="3324225"/>
            <a:ext cx="0" cy="371475"/>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 name="TextBox 27"/>
          <p:cNvSpPr txBox="1"/>
          <p:nvPr/>
        </p:nvSpPr>
        <p:spPr>
          <a:xfrm>
            <a:off x="962025" y="3333750"/>
            <a:ext cx="319318" cy="338554"/>
          </a:xfrm>
          <a:prstGeom prst="rect">
            <a:avLst/>
          </a:prstGeom>
          <a:noFill/>
        </p:spPr>
        <p:txBody>
          <a:bodyPr wrap="none" rtlCol="0">
            <a:spAutoFit/>
          </a:bodyPr>
          <a:lstStyle/>
          <a:p>
            <a:r>
              <a:rPr lang="en-US" sz="1600" b="1" dirty="0" smtClean="0">
                <a:solidFill>
                  <a:schemeClr val="tx1"/>
                </a:solidFill>
              </a:rPr>
              <a:t>U</a:t>
            </a:r>
            <a:endParaRPr lang="de-DE" sz="1600" b="1" dirty="0">
              <a:solidFill>
                <a:schemeClr val="tx1"/>
              </a:solidFill>
            </a:endParaRPr>
          </a:p>
        </p:txBody>
      </p:sp>
      <p:sp>
        <p:nvSpPr>
          <p:cNvPr id="29" name="TextBox 28"/>
          <p:cNvSpPr txBox="1"/>
          <p:nvPr/>
        </p:nvSpPr>
        <p:spPr>
          <a:xfrm>
            <a:off x="219075" y="2886075"/>
            <a:ext cx="383438" cy="338554"/>
          </a:xfrm>
          <a:prstGeom prst="rect">
            <a:avLst/>
          </a:prstGeom>
          <a:noFill/>
        </p:spPr>
        <p:txBody>
          <a:bodyPr wrap="none" rtlCol="0">
            <a:spAutoFit/>
          </a:bodyPr>
          <a:lstStyle/>
          <a:p>
            <a:r>
              <a:rPr lang="en-US" sz="1600" b="1" dirty="0" err="1" smtClean="0">
                <a:solidFill>
                  <a:schemeClr val="tx1"/>
                </a:solidFill>
              </a:rPr>
              <a:t>P</a:t>
            </a:r>
            <a:r>
              <a:rPr lang="en-US" sz="1600" b="1" baseline="-25000" dirty="0" err="1" smtClean="0">
                <a:solidFill>
                  <a:schemeClr val="tx1"/>
                </a:solidFill>
              </a:rPr>
              <a:t>b</a:t>
            </a:r>
            <a:endParaRPr lang="de-DE" sz="1600" b="1" dirty="0">
              <a:solidFill>
                <a:schemeClr val="tx1"/>
              </a:solidFill>
            </a:endParaRPr>
          </a:p>
        </p:txBody>
      </p:sp>
      <p:sp>
        <p:nvSpPr>
          <p:cNvPr id="3" name="TextBox 2"/>
          <p:cNvSpPr txBox="1"/>
          <p:nvPr/>
        </p:nvSpPr>
        <p:spPr>
          <a:xfrm>
            <a:off x="4274508" y="5930325"/>
            <a:ext cx="4678033" cy="461665"/>
          </a:xfrm>
          <a:prstGeom prst="rect">
            <a:avLst/>
          </a:prstGeom>
          <a:noFill/>
        </p:spPr>
        <p:txBody>
          <a:bodyPr wrap="square" rtlCol="0">
            <a:spAutoFit/>
          </a:bodyPr>
          <a:lstStyle/>
          <a:p>
            <a:pPr lvl="0"/>
            <a:r>
              <a:rPr lang="en-US" sz="800" dirty="0">
                <a:solidFill>
                  <a:schemeClr val="tx1"/>
                </a:solidFill>
              </a:rPr>
              <a:t>Compressible Direct Numerical Simulation of Low-Pressure Turbines: Part II – Effect of Inflow Disturbances, V. Michelassi, L. Chen, R. </a:t>
            </a:r>
            <a:r>
              <a:rPr lang="en-US" sz="800" dirty="0" err="1">
                <a:solidFill>
                  <a:schemeClr val="tx1"/>
                </a:solidFill>
              </a:rPr>
              <a:t>Pichler</a:t>
            </a:r>
            <a:r>
              <a:rPr lang="en-US" sz="800" dirty="0">
                <a:solidFill>
                  <a:schemeClr val="tx1"/>
                </a:solidFill>
              </a:rPr>
              <a:t>, R. D. Sandberg, ASME Journal of Turbomachinery, July 2015, Vol. 137</a:t>
            </a:r>
            <a:r>
              <a:rPr lang="en-US" sz="800" dirty="0" smtClean="0">
                <a:solidFill>
                  <a:schemeClr val="tx1"/>
                </a:solidFill>
              </a:rPr>
              <a:t>.</a:t>
            </a:r>
            <a:endParaRPr lang="en-US" sz="800" dirty="0">
              <a:solidFill>
                <a:schemeClr val="tx1"/>
              </a:solidFill>
            </a:endParaRPr>
          </a:p>
        </p:txBody>
      </p:sp>
    </p:spTree>
    <p:extLst>
      <p:ext uri="{BB962C8B-B14F-4D97-AF65-F5344CB8AC3E}">
        <p14:creationId xmlns:p14="http://schemas.microsoft.com/office/powerpoint/2010/main" val="970382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idx="4294967295"/>
          </p:nvPr>
        </p:nvSpPr>
        <p:spPr>
          <a:xfrm>
            <a:off x="400050" y="204788"/>
            <a:ext cx="8458200" cy="998537"/>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r>
              <a:rPr lang="en-US" kern="1200" dirty="0" smtClean="0"/>
              <a:t>Is it a true DNS?</a:t>
            </a:r>
            <a:endParaRPr lang="en-US" kern="1200" dirty="0"/>
          </a:p>
        </p:txBody>
      </p:sp>
      <p:sp>
        <p:nvSpPr>
          <p:cNvPr id="2" name="TextBox 1"/>
          <p:cNvSpPr txBox="1"/>
          <p:nvPr/>
        </p:nvSpPr>
        <p:spPr>
          <a:xfrm>
            <a:off x="355928" y="814140"/>
            <a:ext cx="4294898" cy="1569660"/>
          </a:xfrm>
          <a:prstGeom prst="rect">
            <a:avLst/>
          </a:prstGeom>
          <a:noFill/>
        </p:spPr>
        <p:txBody>
          <a:bodyPr wrap="square" rtlCol="0">
            <a:spAutoFit/>
          </a:bodyPr>
          <a:lstStyle>
            <a:defPPr>
              <a:defRPr lang="en-US"/>
            </a:defPPr>
            <a:lvl1pPr algn="ctr">
              <a:defRPr>
                <a:solidFill>
                  <a:schemeClr val="tx1"/>
                </a:solidFill>
              </a:defRPr>
            </a:lvl1pPr>
          </a:lstStyle>
          <a:p>
            <a:pPr algn="l"/>
            <a:r>
              <a:rPr lang="en-US" sz="1600" dirty="0" smtClean="0"/>
              <a:t>compressible</a:t>
            </a:r>
          </a:p>
          <a:p>
            <a:pPr algn="l"/>
            <a:r>
              <a:rPr lang="en-US" sz="1600" dirty="0" smtClean="0"/>
              <a:t>4th </a:t>
            </a:r>
            <a:r>
              <a:rPr lang="en-US" sz="1600" dirty="0"/>
              <a:t>order compact finite differences in </a:t>
            </a:r>
            <a:r>
              <a:rPr lang="en-US" sz="1600" dirty="0" smtClean="0"/>
              <a:t>space</a:t>
            </a:r>
            <a:endParaRPr lang="en-US" sz="1600" dirty="0"/>
          </a:p>
          <a:p>
            <a:pPr algn="l"/>
            <a:r>
              <a:rPr lang="en-US" sz="1600" dirty="0" smtClean="0"/>
              <a:t>4th </a:t>
            </a:r>
            <a:r>
              <a:rPr lang="en-US" sz="1600" dirty="0"/>
              <a:t>order in </a:t>
            </a:r>
            <a:r>
              <a:rPr lang="en-US" sz="1600" dirty="0" smtClean="0"/>
              <a:t>time</a:t>
            </a:r>
          </a:p>
          <a:p>
            <a:pPr algn="l"/>
            <a:r>
              <a:rPr lang="en-US" sz="1600" dirty="0" smtClean="0"/>
              <a:t>Wave-number optimized scheme</a:t>
            </a:r>
          </a:p>
          <a:p>
            <a:pPr algn="l"/>
            <a:r>
              <a:rPr lang="en-US" sz="1600" dirty="0" smtClean="0"/>
              <a:t>Highly parallel (CPU+GPU)</a:t>
            </a:r>
          </a:p>
          <a:p>
            <a:pPr algn="l"/>
            <a:r>
              <a:rPr lang="en-US" sz="1600" dirty="0" smtClean="0"/>
              <a:t>T/M features </a:t>
            </a:r>
            <a:endParaRPr lang="en-US" sz="1600" dirty="0"/>
          </a:p>
        </p:txBody>
      </p:sp>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1377" y="2236425"/>
            <a:ext cx="5652166" cy="3521021"/>
          </a:xfrm>
          <a:prstGeom prst="rect">
            <a:avLst/>
          </a:prstGeom>
        </p:spPr>
      </p:pic>
      <p:sp>
        <p:nvSpPr>
          <p:cNvPr id="4" name="TextBox 3"/>
          <p:cNvSpPr txBox="1"/>
          <p:nvPr/>
        </p:nvSpPr>
        <p:spPr>
          <a:xfrm rot="16200000">
            <a:off x="686818" y="3432316"/>
            <a:ext cx="2372441" cy="584775"/>
          </a:xfrm>
          <a:prstGeom prst="rect">
            <a:avLst/>
          </a:prstGeom>
          <a:solidFill>
            <a:schemeClr val="bg1"/>
          </a:solidFill>
        </p:spPr>
        <p:txBody>
          <a:bodyPr wrap="square" rtlCol="0">
            <a:spAutoFit/>
          </a:bodyPr>
          <a:lstStyle>
            <a:defPPr>
              <a:defRPr lang="en-US"/>
            </a:defPPr>
            <a:lvl1pPr>
              <a:defRPr sz="1600">
                <a:solidFill>
                  <a:schemeClr val="tx1"/>
                </a:solidFill>
              </a:defRPr>
            </a:lvl1pPr>
          </a:lstStyle>
          <a:p>
            <a:pPr algn="ctr"/>
            <a:r>
              <a:rPr lang="en-US" dirty="0"/>
              <a:t>Spectra of </a:t>
            </a:r>
            <a:r>
              <a:rPr lang="en-US" dirty="0" smtClean="0"/>
              <a:t>pitch-wise </a:t>
            </a:r>
            <a:r>
              <a:rPr lang="en-US" dirty="0"/>
              <a:t>velocity component</a:t>
            </a:r>
          </a:p>
        </p:txBody>
      </p:sp>
      <p:sp>
        <p:nvSpPr>
          <p:cNvPr id="5" name="Rectangle 4"/>
          <p:cNvSpPr/>
          <p:nvPr/>
        </p:nvSpPr>
        <p:spPr bwMode="auto">
          <a:xfrm>
            <a:off x="2914726" y="3420207"/>
            <a:ext cx="819806" cy="204952"/>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GE Inspira Pitch" pitchFamily="34" charset="0"/>
            </a:endParaRPr>
          </a:p>
        </p:txBody>
      </p:sp>
    </p:spTree>
    <p:extLst>
      <p:ext uri="{BB962C8B-B14F-4D97-AF65-F5344CB8AC3E}">
        <p14:creationId xmlns:p14="http://schemas.microsoft.com/office/powerpoint/2010/main" val="2029998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C:\Users\Liwei\Desktop\TE_1b.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388" y="814388"/>
            <a:ext cx="4048125" cy="53990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1445" name="Picture 3" descr="C:\Users\Liwei\Desktop\TE_2b.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59338" y="814388"/>
            <a:ext cx="4048125" cy="539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6" name="Title 1"/>
          <p:cNvSpPr txBox="1">
            <a:spLocks/>
          </p:cNvSpPr>
          <p:nvPr/>
        </p:nvSpPr>
        <p:spPr bwMode="auto">
          <a:xfrm>
            <a:off x="342900" y="214952"/>
            <a:ext cx="8459788" cy="54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0" hangingPunct="0">
              <a:lnSpc>
                <a:spcPct val="90000"/>
              </a:lnSpc>
              <a:defRPr sz="4000">
                <a:solidFill>
                  <a:srgbClr val="1E4191"/>
                </a:solidFill>
                <a:latin typeface="+mj-lt"/>
                <a:ea typeface="+mj-ea"/>
                <a:cs typeface="+mj-cs"/>
              </a:defRPr>
            </a:lvl1pPr>
            <a:lvl2pPr eaLnBrk="0" hangingPunct="0">
              <a:lnSpc>
                <a:spcPct val="90000"/>
              </a:lnSpc>
              <a:defRPr sz="4000">
                <a:solidFill>
                  <a:srgbClr val="1E4191"/>
                </a:solidFill>
              </a:defRPr>
            </a:lvl2pPr>
            <a:lvl3pPr eaLnBrk="0" hangingPunct="0">
              <a:lnSpc>
                <a:spcPct val="90000"/>
              </a:lnSpc>
              <a:defRPr sz="4000">
                <a:solidFill>
                  <a:srgbClr val="1E4191"/>
                </a:solidFill>
              </a:defRPr>
            </a:lvl3pPr>
            <a:lvl4pPr eaLnBrk="0" hangingPunct="0">
              <a:lnSpc>
                <a:spcPct val="90000"/>
              </a:lnSpc>
              <a:defRPr sz="4000">
                <a:solidFill>
                  <a:srgbClr val="1E4191"/>
                </a:solidFill>
              </a:defRPr>
            </a:lvl4pPr>
            <a:lvl5pPr eaLnBrk="0" hangingPunct="0">
              <a:lnSpc>
                <a:spcPct val="90000"/>
              </a:lnSpc>
              <a:defRPr sz="4000">
                <a:solidFill>
                  <a:srgbClr val="1E4191"/>
                </a:solidFill>
              </a:defRPr>
            </a:lvl5pPr>
            <a:lvl6pPr marL="456523" fontAlgn="base">
              <a:lnSpc>
                <a:spcPct val="90000"/>
              </a:lnSpc>
              <a:spcBef>
                <a:spcPct val="0"/>
              </a:spcBef>
              <a:spcAft>
                <a:spcPct val="0"/>
              </a:spcAft>
              <a:defRPr sz="4000">
                <a:solidFill>
                  <a:srgbClr val="1E4191"/>
                </a:solidFill>
              </a:defRPr>
            </a:lvl6pPr>
            <a:lvl7pPr marL="913048" fontAlgn="base">
              <a:lnSpc>
                <a:spcPct val="90000"/>
              </a:lnSpc>
              <a:spcBef>
                <a:spcPct val="0"/>
              </a:spcBef>
              <a:spcAft>
                <a:spcPct val="0"/>
              </a:spcAft>
              <a:defRPr sz="4000">
                <a:solidFill>
                  <a:srgbClr val="1E4191"/>
                </a:solidFill>
              </a:defRPr>
            </a:lvl7pPr>
            <a:lvl8pPr marL="1369572" fontAlgn="base">
              <a:lnSpc>
                <a:spcPct val="90000"/>
              </a:lnSpc>
              <a:spcBef>
                <a:spcPct val="0"/>
              </a:spcBef>
              <a:spcAft>
                <a:spcPct val="0"/>
              </a:spcAft>
              <a:defRPr sz="4000">
                <a:solidFill>
                  <a:srgbClr val="1E4191"/>
                </a:solidFill>
              </a:defRPr>
            </a:lvl8pPr>
            <a:lvl9pPr marL="1826095" fontAlgn="base">
              <a:lnSpc>
                <a:spcPct val="90000"/>
              </a:lnSpc>
              <a:spcBef>
                <a:spcPct val="0"/>
              </a:spcBef>
              <a:spcAft>
                <a:spcPct val="0"/>
              </a:spcAft>
              <a:defRPr sz="4000">
                <a:solidFill>
                  <a:srgbClr val="1E4191"/>
                </a:solidFill>
              </a:defRPr>
            </a:lvl9pPr>
          </a:lstStyle>
          <a:p>
            <a:r>
              <a:rPr lang="en-US" dirty="0"/>
              <a:t>Unsteady </a:t>
            </a:r>
            <a:r>
              <a:rPr lang="en-US" dirty="0" smtClean="0"/>
              <a:t>flow field</a:t>
            </a:r>
            <a:endParaRPr lang="en-US" dirty="0"/>
          </a:p>
        </p:txBody>
      </p:sp>
      <p:grpSp>
        <p:nvGrpSpPr>
          <p:cNvPr id="61447" name="Group 9"/>
          <p:cNvGrpSpPr>
            <a:grpSpLocks/>
          </p:cNvGrpSpPr>
          <p:nvPr/>
        </p:nvGrpSpPr>
        <p:grpSpPr bwMode="auto">
          <a:xfrm>
            <a:off x="1374775" y="2519363"/>
            <a:ext cx="1500188" cy="1347787"/>
            <a:chOff x="1374624" y="2519266"/>
            <a:chExt cx="1499703" cy="1347974"/>
          </a:xfrm>
        </p:grpSpPr>
        <p:sp>
          <p:nvSpPr>
            <p:cNvPr id="9" name="Right Arrow 8"/>
            <p:cNvSpPr/>
            <p:nvPr/>
          </p:nvSpPr>
          <p:spPr bwMode="auto">
            <a:xfrm rot="9489992">
              <a:off x="2218901" y="2854274"/>
              <a:ext cx="655426" cy="239746"/>
            </a:xfrm>
            <a:prstGeom prst="rightArrow">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eaLnBrk="0" hangingPunct="0">
                <a:defRPr/>
              </a:pPr>
              <a:endParaRPr lang="en-US" dirty="0">
                <a:solidFill>
                  <a:schemeClr val="tx1"/>
                </a:solidFill>
              </a:endParaRPr>
            </a:p>
          </p:txBody>
        </p:sp>
        <p:sp>
          <p:nvSpPr>
            <p:cNvPr id="61452" name="Parallelogram 2"/>
            <p:cNvSpPr>
              <a:spLocks noChangeArrowheads="1"/>
            </p:cNvSpPr>
            <p:nvPr/>
          </p:nvSpPr>
          <p:spPr bwMode="auto">
            <a:xfrm rot="3613097">
              <a:off x="1121812" y="2772078"/>
              <a:ext cx="1347974" cy="842350"/>
            </a:xfrm>
            <a:prstGeom prst="parallelogram">
              <a:avLst>
                <a:gd name="adj" fmla="val 53920"/>
              </a:avLst>
            </a:prstGeom>
            <a:noFill/>
            <a:ln w="38100" algn="ctr">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pPr algn="ctr" eaLnBrk="0" hangingPunct="0"/>
              <a:r>
                <a:rPr lang="en-US">
                  <a:solidFill>
                    <a:schemeClr val="tx1"/>
                  </a:solidFill>
                </a:rPr>
                <a:t>`</a:t>
              </a:r>
            </a:p>
          </p:txBody>
        </p:sp>
      </p:grpSp>
      <p:grpSp>
        <p:nvGrpSpPr>
          <p:cNvPr id="61448" name="Group 15"/>
          <p:cNvGrpSpPr>
            <a:grpSpLocks/>
          </p:cNvGrpSpPr>
          <p:nvPr/>
        </p:nvGrpSpPr>
        <p:grpSpPr bwMode="auto">
          <a:xfrm>
            <a:off x="6072188" y="2520950"/>
            <a:ext cx="1498600" cy="1347788"/>
            <a:chOff x="1374624" y="2519266"/>
            <a:chExt cx="1499703" cy="1347974"/>
          </a:xfrm>
        </p:grpSpPr>
        <p:sp>
          <p:nvSpPr>
            <p:cNvPr id="17" name="Right Arrow 16"/>
            <p:cNvSpPr/>
            <p:nvPr/>
          </p:nvSpPr>
          <p:spPr bwMode="auto">
            <a:xfrm rot="9489992">
              <a:off x="2219796" y="2854275"/>
              <a:ext cx="654531" cy="239745"/>
            </a:xfrm>
            <a:prstGeom prst="rightArrow">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eaLnBrk="0" hangingPunct="0">
                <a:defRPr/>
              </a:pPr>
              <a:endParaRPr lang="en-US" dirty="0">
                <a:solidFill>
                  <a:schemeClr val="tx1"/>
                </a:solidFill>
              </a:endParaRPr>
            </a:p>
          </p:txBody>
        </p:sp>
        <p:sp>
          <p:nvSpPr>
            <p:cNvPr id="61450" name="Parallelogram 17"/>
            <p:cNvSpPr>
              <a:spLocks noChangeArrowheads="1"/>
            </p:cNvSpPr>
            <p:nvPr/>
          </p:nvSpPr>
          <p:spPr bwMode="auto">
            <a:xfrm rot="3613097">
              <a:off x="1121812" y="2772078"/>
              <a:ext cx="1347974" cy="842350"/>
            </a:xfrm>
            <a:prstGeom prst="parallelogram">
              <a:avLst>
                <a:gd name="adj" fmla="val 53920"/>
              </a:avLst>
            </a:prstGeom>
            <a:noFill/>
            <a:ln w="38100" algn="ctr">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pPr algn="ctr" eaLnBrk="0" hangingPunct="0"/>
              <a:r>
                <a:rPr lang="en-US">
                  <a:solidFill>
                    <a:schemeClr val="tx1"/>
                  </a:solidFill>
                </a:rPr>
                <a:t>`</a:t>
              </a:r>
            </a:p>
          </p:txBody>
        </p:sp>
      </p:grpSp>
      <p:sp>
        <p:nvSpPr>
          <p:cNvPr id="13" name="TextBox 5"/>
          <p:cNvSpPr txBox="1">
            <a:spLocks noChangeArrowheads="1"/>
          </p:cNvSpPr>
          <p:nvPr/>
        </p:nvSpPr>
        <p:spPr bwMode="auto">
          <a:xfrm>
            <a:off x="3219450" y="6226175"/>
            <a:ext cx="1022350" cy="288925"/>
          </a:xfrm>
          <a:prstGeom prst="rect">
            <a:avLst/>
          </a:prstGeom>
          <a:solidFill>
            <a:schemeClr val="bg1"/>
          </a:solidFill>
          <a:ln>
            <a:noFill/>
          </a:ln>
          <a:effectLst/>
          <a:extLst/>
        </p:spPr>
        <p:txBody>
          <a:bodyPr lIns="0" tIns="0" rIns="0" bIns="0"/>
          <a:lstStyle>
            <a:lvl1pPr eaLnBrk="0" hangingPunct="0">
              <a:defRPr sz="1200">
                <a:solidFill>
                  <a:schemeClr val="folHlink"/>
                </a:solidFill>
                <a:latin typeface="GE Inspira Pitch" pitchFamily="34" charset="0"/>
                <a:cs typeface="Arial" charset="0"/>
              </a:defRPr>
            </a:lvl1pPr>
            <a:lvl2pPr marL="742950" indent="-285750" eaLnBrk="0" hangingPunct="0">
              <a:defRPr sz="1200">
                <a:solidFill>
                  <a:schemeClr val="folHlink"/>
                </a:solidFill>
                <a:latin typeface="GE Inspira Pitch" pitchFamily="34" charset="0"/>
                <a:cs typeface="Arial" charset="0"/>
              </a:defRPr>
            </a:lvl2pPr>
            <a:lvl3pPr marL="1143000" indent="-228600" eaLnBrk="0" hangingPunct="0">
              <a:defRPr sz="1200">
                <a:solidFill>
                  <a:schemeClr val="folHlink"/>
                </a:solidFill>
                <a:latin typeface="GE Inspira Pitch" pitchFamily="34" charset="0"/>
                <a:cs typeface="Arial" charset="0"/>
              </a:defRPr>
            </a:lvl3pPr>
            <a:lvl4pPr marL="1600200" indent="-228600" eaLnBrk="0" hangingPunct="0">
              <a:defRPr sz="1200">
                <a:solidFill>
                  <a:schemeClr val="folHlink"/>
                </a:solidFill>
                <a:latin typeface="GE Inspira Pitch" pitchFamily="34" charset="0"/>
                <a:cs typeface="Arial" charset="0"/>
              </a:defRPr>
            </a:lvl4pPr>
            <a:lvl5pPr marL="2057400" indent="-228600" eaLnBrk="0" hangingPunct="0">
              <a:defRPr sz="1200">
                <a:solidFill>
                  <a:schemeClr val="folHlink"/>
                </a:solidFill>
                <a:latin typeface="GE Inspira Pitch" pitchFamily="34" charset="0"/>
                <a:cs typeface="Arial" charset="0"/>
              </a:defRPr>
            </a:lvl5pPr>
            <a:lvl6pPr marL="2514600" indent="-228600" eaLnBrk="0" fontAlgn="base" hangingPunct="0">
              <a:spcBef>
                <a:spcPct val="0"/>
              </a:spcBef>
              <a:spcAft>
                <a:spcPct val="0"/>
              </a:spcAft>
              <a:defRPr sz="1200">
                <a:solidFill>
                  <a:schemeClr val="folHlink"/>
                </a:solidFill>
                <a:latin typeface="GE Inspira Pitch" pitchFamily="34" charset="0"/>
                <a:cs typeface="Arial" charset="0"/>
              </a:defRPr>
            </a:lvl6pPr>
            <a:lvl7pPr marL="2971800" indent="-228600" eaLnBrk="0" fontAlgn="base" hangingPunct="0">
              <a:spcBef>
                <a:spcPct val="0"/>
              </a:spcBef>
              <a:spcAft>
                <a:spcPct val="0"/>
              </a:spcAft>
              <a:defRPr sz="1200">
                <a:solidFill>
                  <a:schemeClr val="folHlink"/>
                </a:solidFill>
                <a:latin typeface="GE Inspira Pitch" pitchFamily="34" charset="0"/>
                <a:cs typeface="Arial" charset="0"/>
              </a:defRPr>
            </a:lvl7pPr>
            <a:lvl8pPr marL="3429000" indent="-228600" eaLnBrk="0" fontAlgn="base" hangingPunct="0">
              <a:spcBef>
                <a:spcPct val="0"/>
              </a:spcBef>
              <a:spcAft>
                <a:spcPct val="0"/>
              </a:spcAft>
              <a:defRPr sz="1200">
                <a:solidFill>
                  <a:schemeClr val="folHlink"/>
                </a:solidFill>
                <a:latin typeface="GE Inspira Pitch" pitchFamily="34" charset="0"/>
                <a:cs typeface="Arial" charset="0"/>
              </a:defRPr>
            </a:lvl8pPr>
            <a:lvl9pPr marL="3886200" indent="-228600" eaLnBrk="0" fontAlgn="base" hangingPunct="0">
              <a:spcBef>
                <a:spcPct val="0"/>
              </a:spcBef>
              <a:spcAft>
                <a:spcPct val="0"/>
              </a:spcAft>
              <a:defRPr sz="1200">
                <a:solidFill>
                  <a:schemeClr val="folHlink"/>
                </a:solidFill>
                <a:latin typeface="GE Inspira Pitch" pitchFamily="34" charset="0"/>
                <a:cs typeface="Arial" charset="0"/>
              </a:defRPr>
            </a:lvl9pPr>
          </a:lstStyle>
          <a:p>
            <a:pPr>
              <a:lnSpc>
                <a:spcPct val="90000"/>
              </a:lnSpc>
            </a:pPr>
            <a:r>
              <a:rPr lang="en-US" sz="1800" dirty="0" smtClean="0">
                <a:solidFill>
                  <a:srgbClr val="1E4191"/>
                </a:solidFill>
              </a:rPr>
              <a:t>Fred=0.31</a:t>
            </a:r>
            <a:endParaRPr lang="en-US" sz="1800" dirty="0">
              <a:solidFill>
                <a:srgbClr val="1E4191"/>
              </a:solidFill>
            </a:endParaRPr>
          </a:p>
        </p:txBody>
      </p:sp>
      <p:sp>
        <p:nvSpPr>
          <p:cNvPr id="14" name="TextBox 5"/>
          <p:cNvSpPr txBox="1">
            <a:spLocks noChangeArrowheads="1"/>
          </p:cNvSpPr>
          <p:nvPr/>
        </p:nvSpPr>
        <p:spPr bwMode="auto">
          <a:xfrm>
            <a:off x="4848225" y="6226175"/>
            <a:ext cx="1022350" cy="288925"/>
          </a:xfrm>
          <a:prstGeom prst="rect">
            <a:avLst/>
          </a:prstGeom>
          <a:solidFill>
            <a:schemeClr val="bg1"/>
          </a:solidFill>
          <a:ln>
            <a:noFill/>
          </a:ln>
          <a:effectLst/>
          <a:extLst/>
        </p:spPr>
        <p:txBody>
          <a:bodyPr lIns="0" tIns="0" rIns="0" bIns="0"/>
          <a:lstStyle>
            <a:lvl1pPr eaLnBrk="0" hangingPunct="0">
              <a:defRPr sz="1200">
                <a:solidFill>
                  <a:schemeClr val="folHlink"/>
                </a:solidFill>
                <a:latin typeface="GE Inspira Pitch" pitchFamily="34" charset="0"/>
                <a:cs typeface="Arial" charset="0"/>
              </a:defRPr>
            </a:lvl1pPr>
            <a:lvl2pPr marL="742950" indent="-285750" eaLnBrk="0" hangingPunct="0">
              <a:defRPr sz="1200">
                <a:solidFill>
                  <a:schemeClr val="folHlink"/>
                </a:solidFill>
                <a:latin typeface="GE Inspira Pitch" pitchFamily="34" charset="0"/>
                <a:cs typeface="Arial" charset="0"/>
              </a:defRPr>
            </a:lvl2pPr>
            <a:lvl3pPr marL="1143000" indent="-228600" eaLnBrk="0" hangingPunct="0">
              <a:defRPr sz="1200">
                <a:solidFill>
                  <a:schemeClr val="folHlink"/>
                </a:solidFill>
                <a:latin typeface="GE Inspira Pitch" pitchFamily="34" charset="0"/>
                <a:cs typeface="Arial" charset="0"/>
              </a:defRPr>
            </a:lvl3pPr>
            <a:lvl4pPr marL="1600200" indent="-228600" eaLnBrk="0" hangingPunct="0">
              <a:defRPr sz="1200">
                <a:solidFill>
                  <a:schemeClr val="folHlink"/>
                </a:solidFill>
                <a:latin typeface="GE Inspira Pitch" pitchFamily="34" charset="0"/>
                <a:cs typeface="Arial" charset="0"/>
              </a:defRPr>
            </a:lvl4pPr>
            <a:lvl5pPr marL="2057400" indent="-228600" eaLnBrk="0" hangingPunct="0">
              <a:defRPr sz="1200">
                <a:solidFill>
                  <a:schemeClr val="folHlink"/>
                </a:solidFill>
                <a:latin typeface="GE Inspira Pitch" pitchFamily="34" charset="0"/>
                <a:cs typeface="Arial" charset="0"/>
              </a:defRPr>
            </a:lvl5pPr>
            <a:lvl6pPr marL="2514600" indent="-228600" eaLnBrk="0" fontAlgn="base" hangingPunct="0">
              <a:spcBef>
                <a:spcPct val="0"/>
              </a:spcBef>
              <a:spcAft>
                <a:spcPct val="0"/>
              </a:spcAft>
              <a:defRPr sz="1200">
                <a:solidFill>
                  <a:schemeClr val="folHlink"/>
                </a:solidFill>
                <a:latin typeface="GE Inspira Pitch" pitchFamily="34" charset="0"/>
                <a:cs typeface="Arial" charset="0"/>
              </a:defRPr>
            </a:lvl6pPr>
            <a:lvl7pPr marL="2971800" indent="-228600" eaLnBrk="0" fontAlgn="base" hangingPunct="0">
              <a:spcBef>
                <a:spcPct val="0"/>
              </a:spcBef>
              <a:spcAft>
                <a:spcPct val="0"/>
              </a:spcAft>
              <a:defRPr sz="1200">
                <a:solidFill>
                  <a:schemeClr val="folHlink"/>
                </a:solidFill>
                <a:latin typeface="GE Inspira Pitch" pitchFamily="34" charset="0"/>
                <a:cs typeface="Arial" charset="0"/>
              </a:defRPr>
            </a:lvl7pPr>
            <a:lvl8pPr marL="3429000" indent="-228600" eaLnBrk="0" fontAlgn="base" hangingPunct="0">
              <a:spcBef>
                <a:spcPct val="0"/>
              </a:spcBef>
              <a:spcAft>
                <a:spcPct val="0"/>
              </a:spcAft>
              <a:defRPr sz="1200">
                <a:solidFill>
                  <a:schemeClr val="folHlink"/>
                </a:solidFill>
                <a:latin typeface="GE Inspira Pitch" pitchFamily="34" charset="0"/>
                <a:cs typeface="Arial" charset="0"/>
              </a:defRPr>
            </a:lvl8pPr>
            <a:lvl9pPr marL="3886200" indent="-228600" eaLnBrk="0" fontAlgn="base" hangingPunct="0">
              <a:spcBef>
                <a:spcPct val="0"/>
              </a:spcBef>
              <a:spcAft>
                <a:spcPct val="0"/>
              </a:spcAft>
              <a:defRPr sz="1200">
                <a:solidFill>
                  <a:schemeClr val="folHlink"/>
                </a:solidFill>
                <a:latin typeface="GE Inspira Pitch" pitchFamily="34" charset="0"/>
                <a:cs typeface="Arial" charset="0"/>
              </a:defRPr>
            </a:lvl9pPr>
          </a:lstStyle>
          <a:p>
            <a:pPr>
              <a:lnSpc>
                <a:spcPct val="90000"/>
              </a:lnSpc>
            </a:pPr>
            <a:r>
              <a:rPr lang="en-US" sz="1800" dirty="0" smtClean="0">
                <a:solidFill>
                  <a:srgbClr val="1E4191"/>
                </a:solidFill>
              </a:rPr>
              <a:t>Fred=0.61</a:t>
            </a:r>
            <a:endParaRPr lang="en-US" sz="1800" dirty="0">
              <a:solidFill>
                <a:srgbClr val="1E4191"/>
              </a:solidFill>
            </a:endParaRPr>
          </a:p>
        </p:txBody>
      </p:sp>
    </p:spTree>
    <p:extLst>
      <p:ext uri="{BB962C8B-B14F-4D97-AF65-F5344CB8AC3E}">
        <p14:creationId xmlns:p14="http://schemas.microsoft.com/office/powerpoint/2010/main" val="3406105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a:grpSpLocks noChangeAspect="1"/>
          </p:cNvGrpSpPr>
          <p:nvPr/>
        </p:nvGrpSpPr>
        <p:grpSpPr>
          <a:xfrm>
            <a:off x="129389" y="1071382"/>
            <a:ext cx="2083765" cy="2067421"/>
            <a:chOff x="6200642" y="228597"/>
            <a:chExt cx="2854477" cy="2832079"/>
          </a:xfrm>
        </p:grpSpPr>
        <p:sp>
          <p:nvSpPr>
            <p:cNvPr id="17" name="AutoShape 14"/>
            <p:cNvSpPr>
              <a:spLocks noChangeAspect="1" noChangeArrowheads="1" noTextEdit="1"/>
            </p:cNvSpPr>
            <p:nvPr/>
          </p:nvSpPr>
          <p:spPr bwMode="auto">
            <a:xfrm>
              <a:off x="6610368" y="571477"/>
              <a:ext cx="2443163" cy="248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8" name="Rectangle 16"/>
            <p:cNvSpPr>
              <a:spLocks noChangeArrowheads="1"/>
            </p:cNvSpPr>
            <p:nvPr/>
          </p:nvSpPr>
          <p:spPr bwMode="auto">
            <a:xfrm>
              <a:off x="6610368" y="614339"/>
              <a:ext cx="2443163" cy="24447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pic>
          <p:nvPicPr>
            <p:cNvPr id="10257" name="Picture 1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10368" y="614339"/>
              <a:ext cx="2444751" cy="244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p:cNvSpPr>
              <a:spLocks noChangeArrowheads="1"/>
            </p:cNvSpPr>
            <p:nvPr/>
          </p:nvSpPr>
          <p:spPr bwMode="auto">
            <a:xfrm>
              <a:off x="7440631" y="571477"/>
              <a:ext cx="36513" cy="2481262"/>
            </a:xfrm>
            <a:prstGeom prst="rect">
              <a:avLst/>
            </a:prstGeom>
            <a:solidFill>
              <a:srgbClr val="92D050"/>
            </a:solidFill>
            <a:ln w="0" cap="flat">
              <a:solidFill>
                <a:srgbClr val="92D05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0" name="Rectangle 19"/>
            <p:cNvSpPr>
              <a:spLocks noChangeArrowheads="1"/>
            </p:cNvSpPr>
            <p:nvPr/>
          </p:nvSpPr>
          <p:spPr bwMode="auto">
            <a:xfrm>
              <a:off x="8656656" y="574652"/>
              <a:ext cx="36513" cy="2482850"/>
            </a:xfrm>
            <a:prstGeom prst="rect">
              <a:avLst/>
            </a:pr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9" name="TextBox 8"/>
            <p:cNvSpPr txBox="1"/>
            <p:nvPr/>
          </p:nvSpPr>
          <p:spPr>
            <a:xfrm>
              <a:off x="6200642" y="228867"/>
              <a:ext cx="1217384" cy="276998"/>
            </a:xfrm>
            <a:prstGeom prst="rect">
              <a:avLst/>
            </a:prstGeom>
            <a:noFill/>
          </p:spPr>
          <p:txBody>
            <a:bodyPr wrap="none" rtlCol="0">
              <a:spAutoFit/>
            </a:bodyPr>
            <a:lstStyle/>
            <a:p>
              <a:r>
                <a:rPr lang="en-US" b="1" dirty="0">
                  <a:solidFill>
                    <a:srgbClr val="92D050"/>
                  </a:solidFill>
                </a:rPr>
                <a:t>Time averaged</a:t>
              </a:r>
            </a:p>
          </p:txBody>
        </p:sp>
        <p:sp>
          <p:nvSpPr>
            <p:cNvPr id="27" name="TextBox 26"/>
            <p:cNvSpPr txBox="1"/>
            <p:nvPr/>
          </p:nvSpPr>
          <p:spPr>
            <a:xfrm>
              <a:off x="7730090" y="228597"/>
              <a:ext cx="867545" cy="276998"/>
            </a:xfrm>
            <a:prstGeom prst="rect">
              <a:avLst/>
            </a:prstGeom>
            <a:noFill/>
          </p:spPr>
          <p:txBody>
            <a:bodyPr wrap="none" rtlCol="0">
              <a:spAutoFit/>
            </a:bodyPr>
            <a:lstStyle/>
            <a:p>
              <a:r>
                <a:rPr lang="en-US" b="1" dirty="0" smtClean="0">
                  <a:solidFill>
                    <a:srgbClr val="000000"/>
                  </a:solidFill>
                </a:rPr>
                <a:t>Mixed out</a:t>
              </a:r>
              <a:endParaRPr lang="en-US" b="1" dirty="0">
                <a:solidFill>
                  <a:srgbClr val="000000"/>
                </a:solidFill>
              </a:endParaRPr>
            </a:p>
          </p:txBody>
        </p:sp>
      </p:grpSp>
      <p:grpSp>
        <p:nvGrpSpPr>
          <p:cNvPr id="7" name="Group 6"/>
          <p:cNvGrpSpPr>
            <a:grpSpLocks noChangeAspect="1"/>
          </p:cNvGrpSpPr>
          <p:nvPr/>
        </p:nvGrpSpPr>
        <p:grpSpPr>
          <a:xfrm>
            <a:off x="406821" y="3324008"/>
            <a:ext cx="1784675" cy="1817115"/>
            <a:chOff x="9882704" y="5613400"/>
            <a:chExt cx="2444751" cy="2489199"/>
          </a:xfrm>
        </p:grpSpPr>
        <p:grpSp>
          <p:nvGrpSpPr>
            <p:cNvPr id="40" name="Group 39"/>
            <p:cNvGrpSpPr/>
            <p:nvPr/>
          </p:nvGrpSpPr>
          <p:grpSpPr>
            <a:xfrm>
              <a:off x="9882704" y="5613400"/>
              <a:ext cx="2444751" cy="2489199"/>
              <a:chOff x="6086475" y="1011238"/>
              <a:chExt cx="2444751" cy="2489199"/>
            </a:xfrm>
          </p:grpSpPr>
          <p:sp>
            <p:nvSpPr>
              <p:cNvPr id="41" name="TextBox 40"/>
              <p:cNvSpPr txBox="1"/>
              <p:nvPr/>
            </p:nvSpPr>
            <p:spPr>
              <a:xfrm rot="19063617">
                <a:off x="6258689" y="1763718"/>
                <a:ext cx="1392432" cy="461665"/>
              </a:xfrm>
              <a:prstGeom prst="rect">
                <a:avLst/>
              </a:prstGeom>
              <a:noFill/>
            </p:spPr>
            <p:txBody>
              <a:bodyPr wrap="none" rtlCol="0">
                <a:spAutoFit/>
              </a:bodyPr>
              <a:lstStyle/>
              <a:p>
                <a:r>
                  <a:rPr lang="en-US" b="1" dirty="0" smtClean="0">
                    <a:solidFill>
                      <a:schemeClr val="bg1"/>
                    </a:solidFill>
                  </a:rPr>
                  <a:t>Time averaged</a:t>
                </a:r>
              </a:p>
              <a:p>
                <a:r>
                  <a:rPr lang="en-US" b="1" dirty="0" smtClean="0">
                    <a:solidFill>
                      <a:schemeClr val="bg1"/>
                    </a:solidFill>
                  </a:rPr>
                  <a:t>CV around profile</a:t>
                </a:r>
                <a:endParaRPr lang="en-US" b="1" dirty="0">
                  <a:solidFill>
                    <a:schemeClr val="bg1"/>
                  </a:solidFill>
                </a:endParaRPr>
              </a:p>
            </p:txBody>
          </p:sp>
          <p:sp>
            <p:nvSpPr>
              <p:cNvPr id="42" name="AutoShape 3"/>
              <p:cNvSpPr>
                <a:spLocks noChangeAspect="1" noChangeArrowheads="1" noTextEdit="1"/>
              </p:cNvSpPr>
              <p:nvPr/>
            </p:nvSpPr>
            <p:spPr bwMode="auto">
              <a:xfrm>
                <a:off x="6086475" y="1011238"/>
                <a:ext cx="2443163" cy="248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3" name="Rectangle 5"/>
              <p:cNvSpPr>
                <a:spLocks noChangeArrowheads="1"/>
              </p:cNvSpPr>
              <p:nvPr/>
            </p:nvSpPr>
            <p:spPr bwMode="auto">
              <a:xfrm>
                <a:off x="6086475" y="1054100"/>
                <a:ext cx="2443163" cy="24447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pic>
            <p:nvPicPr>
              <p:cNvPr id="44"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86475" y="1054100"/>
                <a:ext cx="2444751" cy="244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Freeform 12"/>
              <p:cNvSpPr>
                <a:spLocks noEditPoints="1"/>
              </p:cNvSpPr>
              <p:nvPr/>
            </p:nvSpPr>
            <p:spPr bwMode="auto">
              <a:xfrm>
                <a:off x="7194550" y="1925638"/>
                <a:ext cx="808038" cy="715962"/>
              </a:xfrm>
              <a:custGeom>
                <a:avLst/>
                <a:gdLst>
                  <a:gd name="T0" fmla="*/ 1147 w 13407"/>
                  <a:gd name="T1" fmla="*/ 1676 h 11889"/>
                  <a:gd name="T2" fmla="*/ 2444 w 13407"/>
                  <a:gd name="T3" fmla="*/ 692 h 11889"/>
                  <a:gd name="T4" fmla="*/ 4182 w 13407"/>
                  <a:gd name="T5" fmla="*/ 57 h 11889"/>
                  <a:gd name="T6" fmla="*/ 5682 w 13407"/>
                  <a:gd name="T7" fmla="*/ 99 h 11889"/>
                  <a:gd name="T8" fmla="*/ 7568 w 13407"/>
                  <a:gd name="T9" fmla="*/ 796 h 11889"/>
                  <a:gd name="T10" fmla="*/ 9144 w 13407"/>
                  <a:gd name="T11" fmla="*/ 2155 h 11889"/>
                  <a:gd name="T12" fmla="*/ 10350 w 13407"/>
                  <a:gd name="T13" fmla="*/ 3660 h 11889"/>
                  <a:gd name="T14" fmla="*/ 11810 w 13407"/>
                  <a:gd name="T15" fmla="*/ 6206 h 11889"/>
                  <a:gd name="T16" fmla="*/ 12780 w 13407"/>
                  <a:gd name="T17" fmla="*/ 8655 h 11889"/>
                  <a:gd name="T18" fmla="*/ 13360 w 13407"/>
                  <a:gd name="T19" fmla="*/ 10157 h 11889"/>
                  <a:gd name="T20" fmla="*/ 13329 w 13407"/>
                  <a:gd name="T21" fmla="*/ 11085 h 11889"/>
                  <a:gd name="T22" fmla="*/ 12895 w 13407"/>
                  <a:gd name="T23" fmla="*/ 11784 h 11889"/>
                  <a:gd name="T24" fmla="*/ 12404 w 13407"/>
                  <a:gd name="T25" fmla="*/ 11851 h 11889"/>
                  <a:gd name="T26" fmla="*/ 11956 w 13407"/>
                  <a:gd name="T27" fmla="*/ 11378 h 11889"/>
                  <a:gd name="T28" fmla="*/ 11310 w 13407"/>
                  <a:gd name="T29" fmla="*/ 10049 h 11889"/>
                  <a:gd name="T30" fmla="*/ 10538 w 13407"/>
                  <a:gd name="T31" fmla="*/ 8423 h 11889"/>
                  <a:gd name="T32" fmla="*/ 9288 w 13407"/>
                  <a:gd name="T33" fmla="*/ 6292 h 11889"/>
                  <a:gd name="T34" fmla="*/ 7815 w 13407"/>
                  <a:gd name="T35" fmla="*/ 4765 h 11889"/>
                  <a:gd name="T36" fmla="*/ 6052 w 13407"/>
                  <a:gd name="T37" fmla="*/ 3817 h 11889"/>
                  <a:gd name="T38" fmla="*/ 4871 w 13407"/>
                  <a:gd name="T39" fmla="*/ 3469 h 11889"/>
                  <a:gd name="T40" fmla="*/ 4005 w 13407"/>
                  <a:gd name="T41" fmla="*/ 3478 h 11889"/>
                  <a:gd name="T42" fmla="*/ 2415 w 13407"/>
                  <a:gd name="T43" fmla="*/ 3795 h 11889"/>
                  <a:gd name="T44" fmla="*/ 1487 w 13407"/>
                  <a:gd name="T45" fmla="*/ 4108 h 11889"/>
                  <a:gd name="T46" fmla="*/ 701 w 13407"/>
                  <a:gd name="T47" fmla="*/ 4551 h 11889"/>
                  <a:gd name="T48" fmla="*/ 317 w 13407"/>
                  <a:gd name="T49" fmla="*/ 4542 h 11889"/>
                  <a:gd name="T50" fmla="*/ 67 w 13407"/>
                  <a:gd name="T51" fmla="*/ 4277 h 11889"/>
                  <a:gd name="T52" fmla="*/ 25 w 13407"/>
                  <a:gd name="T53" fmla="*/ 3497 h 11889"/>
                  <a:gd name="T54" fmla="*/ 446 w 13407"/>
                  <a:gd name="T55" fmla="*/ 2530 h 11889"/>
                  <a:gd name="T56" fmla="*/ 630 w 13407"/>
                  <a:gd name="T57" fmla="*/ 3558 h 11889"/>
                  <a:gd name="T58" fmla="*/ 618 w 13407"/>
                  <a:gd name="T59" fmla="*/ 4022 h 11889"/>
                  <a:gd name="T60" fmla="*/ 588 w 13407"/>
                  <a:gd name="T61" fmla="*/ 3999 h 11889"/>
                  <a:gd name="T62" fmla="*/ 488 w 13407"/>
                  <a:gd name="T63" fmla="*/ 3982 h 11889"/>
                  <a:gd name="T64" fmla="*/ 1226 w 13407"/>
                  <a:gd name="T65" fmla="*/ 3559 h 11889"/>
                  <a:gd name="T66" fmla="*/ 2266 w 13407"/>
                  <a:gd name="T67" fmla="*/ 3206 h 11889"/>
                  <a:gd name="T68" fmla="*/ 3942 w 13407"/>
                  <a:gd name="T69" fmla="*/ 2873 h 11889"/>
                  <a:gd name="T70" fmla="*/ 4964 w 13407"/>
                  <a:gd name="T71" fmla="*/ 2868 h 11889"/>
                  <a:gd name="T72" fmla="*/ 6275 w 13407"/>
                  <a:gd name="T73" fmla="*/ 3252 h 11889"/>
                  <a:gd name="T74" fmla="*/ 8202 w 13407"/>
                  <a:gd name="T75" fmla="*/ 4296 h 11889"/>
                  <a:gd name="T76" fmla="*/ 9771 w 13407"/>
                  <a:gd name="T77" fmla="*/ 5923 h 11889"/>
                  <a:gd name="T78" fmla="*/ 11091 w 13407"/>
                  <a:gd name="T79" fmla="*/ 8171 h 11889"/>
                  <a:gd name="T80" fmla="*/ 11863 w 13407"/>
                  <a:gd name="T81" fmla="*/ 9796 h 11889"/>
                  <a:gd name="T82" fmla="*/ 12473 w 13407"/>
                  <a:gd name="T83" fmla="*/ 11057 h 11889"/>
                  <a:gd name="T84" fmla="*/ 12661 w 13407"/>
                  <a:gd name="T85" fmla="*/ 11300 h 11889"/>
                  <a:gd name="T86" fmla="*/ 12520 w 13407"/>
                  <a:gd name="T87" fmla="*/ 11305 h 11889"/>
                  <a:gd name="T88" fmla="*/ 12742 w 13407"/>
                  <a:gd name="T89" fmla="*/ 10930 h 11889"/>
                  <a:gd name="T90" fmla="*/ 12771 w 13407"/>
                  <a:gd name="T91" fmla="*/ 10309 h 11889"/>
                  <a:gd name="T92" fmla="*/ 12222 w 13407"/>
                  <a:gd name="T93" fmla="*/ 8896 h 11889"/>
                  <a:gd name="T94" fmla="*/ 11252 w 13407"/>
                  <a:gd name="T95" fmla="*/ 6447 h 11889"/>
                  <a:gd name="T96" fmla="*/ 9861 w 13407"/>
                  <a:gd name="T97" fmla="*/ 4022 h 11889"/>
                  <a:gd name="T98" fmla="*/ 8691 w 13407"/>
                  <a:gd name="T99" fmla="*/ 2560 h 11889"/>
                  <a:gd name="T100" fmla="*/ 7279 w 13407"/>
                  <a:gd name="T101" fmla="*/ 1331 h 11889"/>
                  <a:gd name="T102" fmla="*/ 5575 w 13407"/>
                  <a:gd name="T103" fmla="*/ 698 h 11889"/>
                  <a:gd name="T104" fmla="*/ 4308 w 13407"/>
                  <a:gd name="T105" fmla="*/ 652 h 11889"/>
                  <a:gd name="T106" fmla="*/ 2765 w 13407"/>
                  <a:gd name="T107" fmla="*/ 1207 h 11889"/>
                  <a:gd name="T108" fmla="*/ 1570 w 13407"/>
                  <a:gd name="T109" fmla="*/ 2113 h 11889"/>
                  <a:gd name="T110" fmla="*/ 831 w 13407"/>
                  <a:gd name="T111" fmla="*/ 3059 h 11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407" h="11889">
                    <a:moveTo>
                      <a:pt x="446" y="2530"/>
                    </a:moveTo>
                    <a:lnTo>
                      <a:pt x="603" y="2300"/>
                    </a:lnTo>
                    <a:lnTo>
                      <a:pt x="693" y="2178"/>
                    </a:lnTo>
                    <a:lnTo>
                      <a:pt x="788" y="2058"/>
                    </a:lnTo>
                    <a:lnTo>
                      <a:pt x="894" y="1933"/>
                    </a:lnTo>
                    <a:lnTo>
                      <a:pt x="1014" y="1805"/>
                    </a:lnTo>
                    <a:lnTo>
                      <a:pt x="1147" y="1676"/>
                    </a:lnTo>
                    <a:lnTo>
                      <a:pt x="1296" y="1545"/>
                    </a:lnTo>
                    <a:lnTo>
                      <a:pt x="1455" y="1411"/>
                    </a:lnTo>
                    <a:lnTo>
                      <a:pt x="1626" y="1272"/>
                    </a:lnTo>
                    <a:lnTo>
                      <a:pt x="1813" y="1124"/>
                    </a:lnTo>
                    <a:lnTo>
                      <a:pt x="2011" y="977"/>
                    </a:lnTo>
                    <a:lnTo>
                      <a:pt x="2221" y="831"/>
                    </a:lnTo>
                    <a:lnTo>
                      <a:pt x="2444" y="692"/>
                    </a:lnTo>
                    <a:lnTo>
                      <a:pt x="2674" y="564"/>
                    </a:lnTo>
                    <a:lnTo>
                      <a:pt x="2914" y="453"/>
                    </a:lnTo>
                    <a:lnTo>
                      <a:pt x="3154" y="357"/>
                    </a:lnTo>
                    <a:lnTo>
                      <a:pt x="3396" y="268"/>
                    </a:lnTo>
                    <a:lnTo>
                      <a:pt x="3648" y="186"/>
                    </a:lnTo>
                    <a:lnTo>
                      <a:pt x="3911" y="115"/>
                    </a:lnTo>
                    <a:lnTo>
                      <a:pt x="4182" y="57"/>
                    </a:lnTo>
                    <a:lnTo>
                      <a:pt x="4465" y="17"/>
                    </a:lnTo>
                    <a:lnTo>
                      <a:pt x="4755" y="0"/>
                    </a:lnTo>
                    <a:lnTo>
                      <a:pt x="4911" y="0"/>
                    </a:lnTo>
                    <a:lnTo>
                      <a:pt x="5060" y="8"/>
                    </a:lnTo>
                    <a:lnTo>
                      <a:pt x="5213" y="22"/>
                    </a:lnTo>
                    <a:lnTo>
                      <a:pt x="5370" y="43"/>
                    </a:lnTo>
                    <a:lnTo>
                      <a:pt x="5682" y="99"/>
                    </a:lnTo>
                    <a:lnTo>
                      <a:pt x="6010" y="178"/>
                    </a:lnTo>
                    <a:lnTo>
                      <a:pt x="6336" y="273"/>
                    </a:lnTo>
                    <a:lnTo>
                      <a:pt x="6663" y="385"/>
                    </a:lnTo>
                    <a:lnTo>
                      <a:pt x="6978" y="510"/>
                    </a:lnTo>
                    <a:lnTo>
                      <a:pt x="7281" y="647"/>
                    </a:lnTo>
                    <a:lnTo>
                      <a:pt x="7429" y="721"/>
                    </a:lnTo>
                    <a:lnTo>
                      <a:pt x="7568" y="796"/>
                    </a:lnTo>
                    <a:lnTo>
                      <a:pt x="7826" y="951"/>
                    </a:lnTo>
                    <a:lnTo>
                      <a:pt x="8068" y="1119"/>
                    </a:lnTo>
                    <a:lnTo>
                      <a:pt x="8296" y="1300"/>
                    </a:lnTo>
                    <a:lnTo>
                      <a:pt x="8512" y="1491"/>
                    </a:lnTo>
                    <a:lnTo>
                      <a:pt x="8723" y="1697"/>
                    </a:lnTo>
                    <a:lnTo>
                      <a:pt x="8933" y="1919"/>
                    </a:lnTo>
                    <a:lnTo>
                      <a:pt x="9144" y="2155"/>
                    </a:lnTo>
                    <a:lnTo>
                      <a:pt x="9365" y="2409"/>
                    </a:lnTo>
                    <a:lnTo>
                      <a:pt x="9481" y="2545"/>
                    </a:lnTo>
                    <a:lnTo>
                      <a:pt x="9601" y="2691"/>
                    </a:lnTo>
                    <a:lnTo>
                      <a:pt x="9722" y="2839"/>
                    </a:lnTo>
                    <a:lnTo>
                      <a:pt x="9846" y="2995"/>
                    </a:lnTo>
                    <a:lnTo>
                      <a:pt x="10097" y="3320"/>
                    </a:lnTo>
                    <a:lnTo>
                      <a:pt x="10350" y="3660"/>
                    </a:lnTo>
                    <a:lnTo>
                      <a:pt x="10599" y="4012"/>
                    </a:lnTo>
                    <a:lnTo>
                      <a:pt x="10839" y="4370"/>
                    </a:lnTo>
                    <a:lnTo>
                      <a:pt x="11066" y="4730"/>
                    </a:lnTo>
                    <a:lnTo>
                      <a:pt x="11276" y="5087"/>
                    </a:lnTo>
                    <a:lnTo>
                      <a:pt x="11468" y="5450"/>
                    </a:lnTo>
                    <a:lnTo>
                      <a:pt x="11646" y="5827"/>
                    </a:lnTo>
                    <a:lnTo>
                      <a:pt x="11810" y="6206"/>
                    </a:lnTo>
                    <a:lnTo>
                      <a:pt x="11964" y="6586"/>
                    </a:lnTo>
                    <a:lnTo>
                      <a:pt x="12108" y="6961"/>
                    </a:lnTo>
                    <a:lnTo>
                      <a:pt x="12245" y="7328"/>
                    </a:lnTo>
                    <a:lnTo>
                      <a:pt x="12378" y="7679"/>
                    </a:lnTo>
                    <a:lnTo>
                      <a:pt x="12508" y="8012"/>
                    </a:lnTo>
                    <a:lnTo>
                      <a:pt x="12641" y="8333"/>
                    </a:lnTo>
                    <a:lnTo>
                      <a:pt x="12780" y="8655"/>
                    </a:lnTo>
                    <a:lnTo>
                      <a:pt x="12921" y="8972"/>
                    </a:lnTo>
                    <a:lnTo>
                      <a:pt x="13056" y="9286"/>
                    </a:lnTo>
                    <a:lnTo>
                      <a:pt x="13178" y="9586"/>
                    </a:lnTo>
                    <a:lnTo>
                      <a:pt x="13234" y="9738"/>
                    </a:lnTo>
                    <a:lnTo>
                      <a:pt x="13282" y="9881"/>
                    </a:lnTo>
                    <a:lnTo>
                      <a:pt x="13325" y="10023"/>
                    </a:lnTo>
                    <a:lnTo>
                      <a:pt x="13360" y="10157"/>
                    </a:lnTo>
                    <a:lnTo>
                      <a:pt x="13386" y="10296"/>
                    </a:lnTo>
                    <a:lnTo>
                      <a:pt x="13402" y="10427"/>
                    </a:lnTo>
                    <a:lnTo>
                      <a:pt x="13407" y="10562"/>
                    </a:lnTo>
                    <a:lnTo>
                      <a:pt x="13402" y="10695"/>
                    </a:lnTo>
                    <a:lnTo>
                      <a:pt x="13386" y="10830"/>
                    </a:lnTo>
                    <a:lnTo>
                      <a:pt x="13362" y="10958"/>
                    </a:lnTo>
                    <a:lnTo>
                      <a:pt x="13329" y="11085"/>
                    </a:lnTo>
                    <a:lnTo>
                      <a:pt x="13290" y="11206"/>
                    </a:lnTo>
                    <a:lnTo>
                      <a:pt x="13245" y="11320"/>
                    </a:lnTo>
                    <a:lnTo>
                      <a:pt x="13191" y="11430"/>
                    </a:lnTo>
                    <a:lnTo>
                      <a:pt x="13128" y="11535"/>
                    </a:lnTo>
                    <a:lnTo>
                      <a:pt x="13063" y="11624"/>
                    </a:lnTo>
                    <a:lnTo>
                      <a:pt x="12982" y="11712"/>
                    </a:lnTo>
                    <a:lnTo>
                      <a:pt x="12895" y="11784"/>
                    </a:lnTo>
                    <a:cubicBezTo>
                      <a:pt x="12878" y="11797"/>
                      <a:pt x="12859" y="11809"/>
                      <a:pt x="12840" y="11818"/>
                    </a:cubicBezTo>
                    <a:lnTo>
                      <a:pt x="12782" y="11846"/>
                    </a:lnTo>
                    <a:cubicBezTo>
                      <a:pt x="12757" y="11858"/>
                      <a:pt x="12732" y="11866"/>
                      <a:pt x="12705" y="11871"/>
                    </a:cubicBezTo>
                    <a:lnTo>
                      <a:pt x="12646" y="11882"/>
                    </a:lnTo>
                    <a:cubicBezTo>
                      <a:pt x="12614" y="11888"/>
                      <a:pt x="12581" y="11889"/>
                      <a:pt x="12549" y="11885"/>
                    </a:cubicBezTo>
                    <a:lnTo>
                      <a:pt x="12491" y="11877"/>
                    </a:lnTo>
                    <a:cubicBezTo>
                      <a:pt x="12461" y="11872"/>
                      <a:pt x="12432" y="11864"/>
                      <a:pt x="12404" y="11851"/>
                    </a:cubicBezTo>
                    <a:lnTo>
                      <a:pt x="12346" y="11824"/>
                    </a:lnTo>
                    <a:cubicBezTo>
                      <a:pt x="12327" y="11815"/>
                      <a:pt x="12308" y="11804"/>
                      <a:pt x="12291" y="11791"/>
                    </a:cubicBezTo>
                    <a:lnTo>
                      <a:pt x="12262" y="11769"/>
                    </a:lnTo>
                    <a:lnTo>
                      <a:pt x="12208" y="11721"/>
                    </a:lnTo>
                    <a:lnTo>
                      <a:pt x="12122" y="11623"/>
                    </a:lnTo>
                    <a:lnTo>
                      <a:pt x="12037" y="11507"/>
                    </a:lnTo>
                    <a:lnTo>
                      <a:pt x="11956" y="11378"/>
                    </a:lnTo>
                    <a:lnTo>
                      <a:pt x="11877" y="11237"/>
                    </a:lnTo>
                    <a:lnTo>
                      <a:pt x="11798" y="11087"/>
                    </a:lnTo>
                    <a:lnTo>
                      <a:pt x="11718" y="10927"/>
                    </a:lnTo>
                    <a:lnTo>
                      <a:pt x="11637" y="10757"/>
                    </a:lnTo>
                    <a:lnTo>
                      <a:pt x="11556" y="10586"/>
                    </a:lnTo>
                    <a:lnTo>
                      <a:pt x="11473" y="10407"/>
                    </a:lnTo>
                    <a:lnTo>
                      <a:pt x="11310" y="10049"/>
                    </a:lnTo>
                    <a:lnTo>
                      <a:pt x="11229" y="9873"/>
                    </a:lnTo>
                    <a:lnTo>
                      <a:pt x="11148" y="9701"/>
                    </a:lnTo>
                    <a:lnTo>
                      <a:pt x="11070" y="9540"/>
                    </a:lnTo>
                    <a:lnTo>
                      <a:pt x="10993" y="9387"/>
                    </a:lnTo>
                    <a:lnTo>
                      <a:pt x="10839" y="9076"/>
                    </a:lnTo>
                    <a:lnTo>
                      <a:pt x="10687" y="8751"/>
                    </a:lnTo>
                    <a:lnTo>
                      <a:pt x="10538" y="8423"/>
                    </a:lnTo>
                    <a:lnTo>
                      <a:pt x="10388" y="8096"/>
                    </a:lnTo>
                    <a:lnTo>
                      <a:pt x="10233" y="7773"/>
                    </a:lnTo>
                    <a:lnTo>
                      <a:pt x="10072" y="7458"/>
                    </a:lnTo>
                    <a:lnTo>
                      <a:pt x="9900" y="7154"/>
                    </a:lnTo>
                    <a:lnTo>
                      <a:pt x="9715" y="6867"/>
                    </a:lnTo>
                    <a:lnTo>
                      <a:pt x="9510" y="6583"/>
                    </a:lnTo>
                    <a:lnTo>
                      <a:pt x="9288" y="6292"/>
                    </a:lnTo>
                    <a:lnTo>
                      <a:pt x="9053" y="6005"/>
                    </a:lnTo>
                    <a:lnTo>
                      <a:pt x="8809" y="5725"/>
                    </a:lnTo>
                    <a:lnTo>
                      <a:pt x="8559" y="5455"/>
                    </a:lnTo>
                    <a:lnTo>
                      <a:pt x="8308" y="5203"/>
                    </a:lnTo>
                    <a:lnTo>
                      <a:pt x="8057" y="4970"/>
                    </a:lnTo>
                    <a:lnTo>
                      <a:pt x="7936" y="4865"/>
                    </a:lnTo>
                    <a:lnTo>
                      <a:pt x="7815" y="4765"/>
                    </a:lnTo>
                    <a:lnTo>
                      <a:pt x="7568" y="4581"/>
                    </a:lnTo>
                    <a:lnTo>
                      <a:pt x="7319" y="4419"/>
                    </a:lnTo>
                    <a:lnTo>
                      <a:pt x="7064" y="4271"/>
                    </a:lnTo>
                    <a:lnTo>
                      <a:pt x="6808" y="4141"/>
                    </a:lnTo>
                    <a:lnTo>
                      <a:pt x="6551" y="4022"/>
                    </a:lnTo>
                    <a:lnTo>
                      <a:pt x="6297" y="3914"/>
                    </a:lnTo>
                    <a:lnTo>
                      <a:pt x="6052" y="3817"/>
                    </a:lnTo>
                    <a:lnTo>
                      <a:pt x="5815" y="3729"/>
                    </a:lnTo>
                    <a:lnTo>
                      <a:pt x="5702" y="3688"/>
                    </a:lnTo>
                    <a:lnTo>
                      <a:pt x="5597" y="3652"/>
                    </a:lnTo>
                    <a:lnTo>
                      <a:pt x="5397" y="3585"/>
                    </a:lnTo>
                    <a:lnTo>
                      <a:pt x="5216" y="3534"/>
                    </a:lnTo>
                    <a:lnTo>
                      <a:pt x="5042" y="3495"/>
                    </a:lnTo>
                    <a:lnTo>
                      <a:pt x="4871" y="3469"/>
                    </a:lnTo>
                    <a:lnTo>
                      <a:pt x="4688" y="3453"/>
                    </a:lnTo>
                    <a:lnTo>
                      <a:pt x="4596" y="3450"/>
                    </a:lnTo>
                    <a:lnTo>
                      <a:pt x="4490" y="3448"/>
                    </a:lnTo>
                    <a:lnTo>
                      <a:pt x="4382" y="3450"/>
                    </a:lnTo>
                    <a:lnTo>
                      <a:pt x="4264" y="3455"/>
                    </a:lnTo>
                    <a:lnTo>
                      <a:pt x="4138" y="3464"/>
                    </a:lnTo>
                    <a:lnTo>
                      <a:pt x="4005" y="3478"/>
                    </a:lnTo>
                    <a:lnTo>
                      <a:pt x="3859" y="3496"/>
                    </a:lnTo>
                    <a:lnTo>
                      <a:pt x="3710" y="3519"/>
                    </a:lnTo>
                    <a:lnTo>
                      <a:pt x="3387" y="3576"/>
                    </a:lnTo>
                    <a:lnTo>
                      <a:pt x="3057" y="3643"/>
                    </a:lnTo>
                    <a:lnTo>
                      <a:pt x="2729" y="3718"/>
                    </a:lnTo>
                    <a:lnTo>
                      <a:pt x="2569" y="3756"/>
                    </a:lnTo>
                    <a:lnTo>
                      <a:pt x="2415" y="3795"/>
                    </a:lnTo>
                    <a:lnTo>
                      <a:pt x="2267" y="3834"/>
                    </a:lnTo>
                    <a:lnTo>
                      <a:pt x="2125" y="3873"/>
                    </a:lnTo>
                    <a:lnTo>
                      <a:pt x="1994" y="3910"/>
                    </a:lnTo>
                    <a:lnTo>
                      <a:pt x="1874" y="3945"/>
                    </a:lnTo>
                    <a:lnTo>
                      <a:pt x="1769" y="3980"/>
                    </a:lnTo>
                    <a:lnTo>
                      <a:pt x="1676" y="4018"/>
                    </a:lnTo>
                    <a:lnTo>
                      <a:pt x="1487" y="4108"/>
                    </a:lnTo>
                    <a:lnTo>
                      <a:pt x="1318" y="4204"/>
                    </a:lnTo>
                    <a:lnTo>
                      <a:pt x="1158" y="4303"/>
                    </a:lnTo>
                    <a:lnTo>
                      <a:pt x="1009" y="4397"/>
                    </a:lnTo>
                    <a:lnTo>
                      <a:pt x="930" y="4444"/>
                    </a:lnTo>
                    <a:lnTo>
                      <a:pt x="856" y="4484"/>
                    </a:lnTo>
                    <a:lnTo>
                      <a:pt x="781" y="4520"/>
                    </a:lnTo>
                    <a:lnTo>
                      <a:pt x="701" y="4551"/>
                    </a:lnTo>
                    <a:cubicBezTo>
                      <a:pt x="687" y="4556"/>
                      <a:pt x="672" y="4561"/>
                      <a:pt x="657" y="4564"/>
                    </a:cubicBezTo>
                    <a:lnTo>
                      <a:pt x="605" y="4575"/>
                    </a:lnTo>
                    <a:cubicBezTo>
                      <a:pt x="589" y="4578"/>
                      <a:pt x="572" y="4580"/>
                      <a:pt x="555" y="4581"/>
                    </a:cubicBezTo>
                    <a:lnTo>
                      <a:pt x="507" y="4583"/>
                    </a:lnTo>
                    <a:cubicBezTo>
                      <a:pt x="482" y="4584"/>
                      <a:pt x="456" y="4582"/>
                      <a:pt x="431" y="4577"/>
                    </a:cubicBezTo>
                    <a:lnTo>
                      <a:pt x="389" y="4568"/>
                    </a:lnTo>
                    <a:cubicBezTo>
                      <a:pt x="364" y="4562"/>
                      <a:pt x="339" y="4554"/>
                      <a:pt x="317" y="4542"/>
                    </a:cubicBezTo>
                    <a:lnTo>
                      <a:pt x="281" y="4524"/>
                    </a:lnTo>
                    <a:cubicBezTo>
                      <a:pt x="256" y="4512"/>
                      <a:pt x="233" y="4497"/>
                      <a:pt x="213" y="4478"/>
                    </a:cubicBezTo>
                    <a:lnTo>
                      <a:pt x="183" y="4451"/>
                    </a:lnTo>
                    <a:cubicBezTo>
                      <a:pt x="167" y="4437"/>
                      <a:pt x="152" y="4420"/>
                      <a:pt x="139" y="4402"/>
                    </a:cubicBezTo>
                    <a:lnTo>
                      <a:pt x="114" y="4367"/>
                    </a:lnTo>
                    <a:cubicBezTo>
                      <a:pt x="103" y="4352"/>
                      <a:pt x="94" y="4335"/>
                      <a:pt x="86" y="4318"/>
                    </a:cubicBezTo>
                    <a:lnTo>
                      <a:pt x="67" y="4277"/>
                    </a:lnTo>
                    <a:lnTo>
                      <a:pt x="38" y="4195"/>
                    </a:lnTo>
                    <a:cubicBezTo>
                      <a:pt x="33" y="4181"/>
                      <a:pt x="30" y="4167"/>
                      <a:pt x="28" y="4152"/>
                    </a:cubicBezTo>
                    <a:lnTo>
                      <a:pt x="10" y="4044"/>
                    </a:lnTo>
                    <a:lnTo>
                      <a:pt x="0" y="3892"/>
                    </a:lnTo>
                    <a:lnTo>
                      <a:pt x="4" y="3744"/>
                    </a:lnTo>
                    <a:lnTo>
                      <a:pt x="13" y="3612"/>
                    </a:lnTo>
                    <a:lnTo>
                      <a:pt x="25" y="3497"/>
                    </a:lnTo>
                    <a:lnTo>
                      <a:pt x="43" y="3379"/>
                    </a:lnTo>
                    <a:lnTo>
                      <a:pt x="77" y="3248"/>
                    </a:lnTo>
                    <a:lnTo>
                      <a:pt x="122" y="3121"/>
                    </a:lnTo>
                    <a:lnTo>
                      <a:pt x="173" y="3000"/>
                    </a:lnTo>
                    <a:lnTo>
                      <a:pt x="236" y="2876"/>
                    </a:lnTo>
                    <a:lnTo>
                      <a:pt x="302" y="2760"/>
                    </a:lnTo>
                    <a:lnTo>
                      <a:pt x="446" y="2530"/>
                    </a:lnTo>
                    <a:close/>
                    <a:moveTo>
                      <a:pt x="831" y="3059"/>
                    </a:moveTo>
                    <a:lnTo>
                      <a:pt x="777" y="3154"/>
                    </a:lnTo>
                    <a:lnTo>
                      <a:pt x="731" y="3241"/>
                    </a:lnTo>
                    <a:lnTo>
                      <a:pt x="693" y="3328"/>
                    </a:lnTo>
                    <a:lnTo>
                      <a:pt x="664" y="3405"/>
                    </a:lnTo>
                    <a:lnTo>
                      <a:pt x="644" y="3475"/>
                    </a:lnTo>
                    <a:lnTo>
                      <a:pt x="630" y="3558"/>
                    </a:lnTo>
                    <a:lnTo>
                      <a:pt x="620" y="3659"/>
                    </a:lnTo>
                    <a:lnTo>
                      <a:pt x="611" y="3763"/>
                    </a:lnTo>
                    <a:lnTo>
                      <a:pt x="607" y="3861"/>
                    </a:lnTo>
                    <a:lnTo>
                      <a:pt x="609" y="3944"/>
                    </a:lnTo>
                    <a:lnTo>
                      <a:pt x="627" y="4052"/>
                    </a:lnTo>
                    <a:lnTo>
                      <a:pt x="617" y="4010"/>
                    </a:lnTo>
                    <a:lnTo>
                      <a:pt x="618" y="4022"/>
                    </a:lnTo>
                    <a:lnTo>
                      <a:pt x="637" y="4063"/>
                    </a:lnTo>
                    <a:lnTo>
                      <a:pt x="609" y="4014"/>
                    </a:lnTo>
                    <a:lnTo>
                      <a:pt x="634" y="4049"/>
                    </a:lnTo>
                    <a:lnTo>
                      <a:pt x="590" y="4000"/>
                    </a:lnTo>
                    <a:lnTo>
                      <a:pt x="620" y="4027"/>
                    </a:lnTo>
                    <a:lnTo>
                      <a:pt x="552" y="3981"/>
                    </a:lnTo>
                    <a:lnTo>
                      <a:pt x="588" y="3999"/>
                    </a:lnTo>
                    <a:lnTo>
                      <a:pt x="516" y="3973"/>
                    </a:lnTo>
                    <a:lnTo>
                      <a:pt x="558" y="3982"/>
                    </a:lnTo>
                    <a:lnTo>
                      <a:pt x="482" y="3976"/>
                    </a:lnTo>
                    <a:lnTo>
                      <a:pt x="530" y="3974"/>
                    </a:lnTo>
                    <a:lnTo>
                      <a:pt x="480" y="3980"/>
                    </a:lnTo>
                    <a:lnTo>
                      <a:pt x="532" y="3969"/>
                    </a:lnTo>
                    <a:lnTo>
                      <a:pt x="488" y="3982"/>
                    </a:lnTo>
                    <a:lnTo>
                      <a:pt x="520" y="3971"/>
                    </a:lnTo>
                    <a:lnTo>
                      <a:pt x="567" y="3949"/>
                    </a:lnTo>
                    <a:lnTo>
                      <a:pt x="623" y="3919"/>
                    </a:lnTo>
                    <a:lnTo>
                      <a:pt x="684" y="3883"/>
                    </a:lnTo>
                    <a:lnTo>
                      <a:pt x="839" y="3786"/>
                    </a:lnTo>
                    <a:lnTo>
                      <a:pt x="1019" y="3675"/>
                    </a:lnTo>
                    <a:lnTo>
                      <a:pt x="1226" y="3559"/>
                    </a:lnTo>
                    <a:lnTo>
                      <a:pt x="1451" y="3453"/>
                    </a:lnTo>
                    <a:lnTo>
                      <a:pt x="1578" y="3403"/>
                    </a:lnTo>
                    <a:lnTo>
                      <a:pt x="1703" y="3362"/>
                    </a:lnTo>
                    <a:lnTo>
                      <a:pt x="1829" y="3325"/>
                    </a:lnTo>
                    <a:lnTo>
                      <a:pt x="1966" y="3286"/>
                    </a:lnTo>
                    <a:lnTo>
                      <a:pt x="2112" y="3247"/>
                    </a:lnTo>
                    <a:lnTo>
                      <a:pt x="2266" y="3206"/>
                    </a:lnTo>
                    <a:lnTo>
                      <a:pt x="2428" y="3165"/>
                    </a:lnTo>
                    <a:lnTo>
                      <a:pt x="2594" y="3125"/>
                    </a:lnTo>
                    <a:lnTo>
                      <a:pt x="2936" y="3048"/>
                    </a:lnTo>
                    <a:lnTo>
                      <a:pt x="3282" y="2977"/>
                    </a:lnTo>
                    <a:lnTo>
                      <a:pt x="3619" y="2918"/>
                    </a:lnTo>
                    <a:lnTo>
                      <a:pt x="3784" y="2893"/>
                    </a:lnTo>
                    <a:lnTo>
                      <a:pt x="3942" y="2873"/>
                    </a:lnTo>
                    <a:lnTo>
                      <a:pt x="4097" y="2857"/>
                    </a:lnTo>
                    <a:lnTo>
                      <a:pt x="4239" y="2848"/>
                    </a:lnTo>
                    <a:lnTo>
                      <a:pt x="4371" y="2843"/>
                    </a:lnTo>
                    <a:lnTo>
                      <a:pt x="4501" y="2841"/>
                    </a:lnTo>
                    <a:lnTo>
                      <a:pt x="4619" y="2843"/>
                    </a:lnTo>
                    <a:lnTo>
                      <a:pt x="4741" y="2848"/>
                    </a:lnTo>
                    <a:lnTo>
                      <a:pt x="4964" y="2868"/>
                    </a:lnTo>
                    <a:lnTo>
                      <a:pt x="5177" y="2902"/>
                    </a:lnTo>
                    <a:lnTo>
                      <a:pt x="5383" y="2949"/>
                    </a:lnTo>
                    <a:lnTo>
                      <a:pt x="5588" y="3008"/>
                    </a:lnTo>
                    <a:lnTo>
                      <a:pt x="5798" y="3077"/>
                    </a:lnTo>
                    <a:lnTo>
                      <a:pt x="5911" y="3117"/>
                    </a:lnTo>
                    <a:lnTo>
                      <a:pt x="6027" y="3160"/>
                    </a:lnTo>
                    <a:lnTo>
                      <a:pt x="6275" y="3252"/>
                    </a:lnTo>
                    <a:lnTo>
                      <a:pt x="6536" y="3355"/>
                    </a:lnTo>
                    <a:lnTo>
                      <a:pt x="6806" y="3471"/>
                    </a:lnTo>
                    <a:lnTo>
                      <a:pt x="7085" y="3600"/>
                    </a:lnTo>
                    <a:lnTo>
                      <a:pt x="7369" y="3745"/>
                    </a:lnTo>
                    <a:lnTo>
                      <a:pt x="7652" y="3910"/>
                    </a:lnTo>
                    <a:lnTo>
                      <a:pt x="7933" y="4094"/>
                    </a:lnTo>
                    <a:lnTo>
                      <a:pt x="8202" y="4296"/>
                    </a:lnTo>
                    <a:lnTo>
                      <a:pt x="8335" y="4406"/>
                    </a:lnTo>
                    <a:lnTo>
                      <a:pt x="8472" y="4525"/>
                    </a:lnTo>
                    <a:lnTo>
                      <a:pt x="8739" y="4774"/>
                    </a:lnTo>
                    <a:lnTo>
                      <a:pt x="9006" y="5042"/>
                    </a:lnTo>
                    <a:lnTo>
                      <a:pt x="9268" y="5326"/>
                    </a:lnTo>
                    <a:lnTo>
                      <a:pt x="9524" y="5620"/>
                    </a:lnTo>
                    <a:lnTo>
                      <a:pt x="9771" y="5923"/>
                    </a:lnTo>
                    <a:lnTo>
                      <a:pt x="10004" y="6228"/>
                    </a:lnTo>
                    <a:lnTo>
                      <a:pt x="10226" y="6538"/>
                    </a:lnTo>
                    <a:lnTo>
                      <a:pt x="10429" y="6855"/>
                    </a:lnTo>
                    <a:lnTo>
                      <a:pt x="10613" y="7181"/>
                    </a:lnTo>
                    <a:lnTo>
                      <a:pt x="10782" y="7510"/>
                    </a:lnTo>
                    <a:lnTo>
                      <a:pt x="10941" y="7843"/>
                    </a:lnTo>
                    <a:lnTo>
                      <a:pt x="11091" y="8171"/>
                    </a:lnTo>
                    <a:lnTo>
                      <a:pt x="11238" y="8494"/>
                    </a:lnTo>
                    <a:lnTo>
                      <a:pt x="11384" y="8807"/>
                    </a:lnTo>
                    <a:lnTo>
                      <a:pt x="11536" y="9114"/>
                    </a:lnTo>
                    <a:lnTo>
                      <a:pt x="11617" y="9275"/>
                    </a:lnTo>
                    <a:lnTo>
                      <a:pt x="11699" y="9444"/>
                    </a:lnTo>
                    <a:lnTo>
                      <a:pt x="11780" y="9618"/>
                    </a:lnTo>
                    <a:lnTo>
                      <a:pt x="11863" y="9796"/>
                    </a:lnTo>
                    <a:lnTo>
                      <a:pt x="12026" y="10152"/>
                    </a:lnTo>
                    <a:lnTo>
                      <a:pt x="12105" y="10325"/>
                    </a:lnTo>
                    <a:lnTo>
                      <a:pt x="12186" y="10496"/>
                    </a:lnTo>
                    <a:lnTo>
                      <a:pt x="12261" y="10654"/>
                    </a:lnTo>
                    <a:lnTo>
                      <a:pt x="12337" y="10804"/>
                    </a:lnTo>
                    <a:lnTo>
                      <a:pt x="12408" y="10940"/>
                    </a:lnTo>
                    <a:lnTo>
                      <a:pt x="12473" y="11057"/>
                    </a:lnTo>
                    <a:lnTo>
                      <a:pt x="12532" y="11154"/>
                    </a:lnTo>
                    <a:lnTo>
                      <a:pt x="12581" y="11226"/>
                    </a:lnTo>
                    <a:lnTo>
                      <a:pt x="12623" y="11276"/>
                    </a:lnTo>
                    <a:lnTo>
                      <a:pt x="12629" y="11284"/>
                    </a:lnTo>
                    <a:lnTo>
                      <a:pt x="12658" y="11306"/>
                    </a:lnTo>
                    <a:lnTo>
                      <a:pt x="12603" y="11273"/>
                    </a:lnTo>
                    <a:lnTo>
                      <a:pt x="12661" y="11300"/>
                    </a:lnTo>
                    <a:lnTo>
                      <a:pt x="12574" y="11274"/>
                    </a:lnTo>
                    <a:lnTo>
                      <a:pt x="12632" y="11282"/>
                    </a:lnTo>
                    <a:lnTo>
                      <a:pt x="12535" y="11285"/>
                    </a:lnTo>
                    <a:lnTo>
                      <a:pt x="12594" y="11274"/>
                    </a:lnTo>
                    <a:lnTo>
                      <a:pt x="12517" y="11299"/>
                    </a:lnTo>
                    <a:lnTo>
                      <a:pt x="12575" y="11271"/>
                    </a:lnTo>
                    <a:lnTo>
                      <a:pt x="12520" y="11305"/>
                    </a:lnTo>
                    <a:lnTo>
                      <a:pt x="12545" y="11289"/>
                    </a:lnTo>
                    <a:lnTo>
                      <a:pt x="12574" y="11263"/>
                    </a:lnTo>
                    <a:lnTo>
                      <a:pt x="12611" y="11214"/>
                    </a:lnTo>
                    <a:lnTo>
                      <a:pt x="12646" y="11161"/>
                    </a:lnTo>
                    <a:lnTo>
                      <a:pt x="12680" y="11093"/>
                    </a:lnTo>
                    <a:lnTo>
                      <a:pt x="12713" y="11013"/>
                    </a:lnTo>
                    <a:lnTo>
                      <a:pt x="12742" y="10930"/>
                    </a:lnTo>
                    <a:lnTo>
                      <a:pt x="12765" y="10844"/>
                    </a:lnTo>
                    <a:lnTo>
                      <a:pt x="12783" y="10753"/>
                    </a:lnTo>
                    <a:lnTo>
                      <a:pt x="12795" y="10668"/>
                    </a:lnTo>
                    <a:lnTo>
                      <a:pt x="12800" y="10579"/>
                    </a:lnTo>
                    <a:lnTo>
                      <a:pt x="12799" y="10498"/>
                    </a:lnTo>
                    <a:lnTo>
                      <a:pt x="12789" y="10407"/>
                    </a:lnTo>
                    <a:lnTo>
                      <a:pt x="12771" y="10309"/>
                    </a:lnTo>
                    <a:lnTo>
                      <a:pt x="12742" y="10196"/>
                    </a:lnTo>
                    <a:lnTo>
                      <a:pt x="12706" y="10076"/>
                    </a:lnTo>
                    <a:lnTo>
                      <a:pt x="12663" y="9947"/>
                    </a:lnTo>
                    <a:lnTo>
                      <a:pt x="12615" y="9815"/>
                    </a:lnTo>
                    <a:lnTo>
                      <a:pt x="12497" y="9525"/>
                    </a:lnTo>
                    <a:lnTo>
                      <a:pt x="12366" y="9219"/>
                    </a:lnTo>
                    <a:lnTo>
                      <a:pt x="12222" y="8896"/>
                    </a:lnTo>
                    <a:lnTo>
                      <a:pt x="12080" y="8566"/>
                    </a:lnTo>
                    <a:lnTo>
                      <a:pt x="11941" y="8233"/>
                    </a:lnTo>
                    <a:lnTo>
                      <a:pt x="11809" y="7894"/>
                    </a:lnTo>
                    <a:lnTo>
                      <a:pt x="11676" y="7541"/>
                    </a:lnTo>
                    <a:lnTo>
                      <a:pt x="11541" y="7180"/>
                    </a:lnTo>
                    <a:lnTo>
                      <a:pt x="11399" y="6813"/>
                    </a:lnTo>
                    <a:lnTo>
                      <a:pt x="11252" y="6447"/>
                    </a:lnTo>
                    <a:lnTo>
                      <a:pt x="11097" y="6086"/>
                    </a:lnTo>
                    <a:lnTo>
                      <a:pt x="10931" y="5734"/>
                    </a:lnTo>
                    <a:lnTo>
                      <a:pt x="10751" y="5394"/>
                    </a:lnTo>
                    <a:lnTo>
                      <a:pt x="10552" y="5055"/>
                    </a:lnTo>
                    <a:lnTo>
                      <a:pt x="10334" y="4709"/>
                    </a:lnTo>
                    <a:lnTo>
                      <a:pt x="10102" y="4363"/>
                    </a:lnTo>
                    <a:lnTo>
                      <a:pt x="9861" y="4022"/>
                    </a:lnTo>
                    <a:lnTo>
                      <a:pt x="9616" y="3691"/>
                    </a:lnTo>
                    <a:lnTo>
                      <a:pt x="9371" y="3374"/>
                    </a:lnTo>
                    <a:lnTo>
                      <a:pt x="9251" y="3224"/>
                    </a:lnTo>
                    <a:lnTo>
                      <a:pt x="9132" y="3078"/>
                    </a:lnTo>
                    <a:lnTo>
                      <a:pt x="9018" y="2939"/>
                    </a:lnTo>
                    <a:lnTo>
                      <a:pt x="8906" y="2808"/>
                    </a:lnTo>
                    <a:lnTo>
                      <a:pt x="8691" y="2560"/>
                    </a:lnTo>
                    <a:lnTo>
                      <a:pt x="8490" y="2336"/>
                    </a:lnTo>
                    <a:lnTo>
                      <a:pt x="8298" y="2132"/>
                    </a:lnTo>
                    <a:lnTo>
                      <a:pt x="8109" y="1946"/>
                    </a:lnTo>
                    <a:lnTo>
                      <a:pt x="7917" y="1775"/>
                    </a:lnTo>
                    <a:lnTo>
                      <a:pt x="7721" y="1618"/>
                    </a:lnTo>
                    <a:lnTo>
                      <a:pt x="7511" y="1472"/>
                    </a:lnTo>
                    <a:lnTo>
                      <a:pt x="7279" y="1331"/>
                    </a:lnTo>
                    <a:lnTo>
                      <a:pt x="7156" y="1264"/>
                    </a:lnTo>
                    <a:lnTo>
                      <a:pt x="7030" y="1200"/>
                    </a:lnTo>
                    <a:lnTo>
                      <a:pt x="6755" y="1075"/>
                    </a:lnTo>
                    <a:lnTo>
                      <a:pt x="6464" y="960"/>
                    </a:lnTo>
                    <a:lnTo>
                      <a:pt x="6167" y="856"/>
                    </a:lnTo>
                    <a:lnTo>
                      <a:pt x="5867" y="769"/>
                    </a:lnTo>
                    <a:lnTo>
                      <a:pt x="5575" y="698"/>
                    </a:lnTo>
                    <a:lnTo>
                      <a:pt x="5287" y="646"/>
                    </a:lnTo>
                    <a:lnTo>
                      <a:pt x="5156" y="627"/>
                    </a:lnTo>
                    <a:lnTo>
                      <a:pt x="5029" y="615"/>
                    </a:lnTo>
                    <a:lnTo>
                      <a:pt x="4906" y="608"/>
                    </a:lnTo>
                    <a:lnTo>
                      <a:pt x="4790" y="607"/>
                    </a:lnTo>
                    <a:lnTo>
                      <a:pt x="4548" y="620"/>
                    </a:lnTo>
                    <a:lnTo>
                      <a:pt x="4308" y="652"/>
                    </a:lnTo>
                    <a:lnTo>
                      <a:pt x="4069" y="702"/>
                    </a:lnTo>
                    <a:lnTo>
                      <a:pt x="3835" y="765"/>
                    </a:lnTo>
                    <a:lnTo>
                      <a:pt x="3605" y="839"/>
                    </a:lnTo>
                    <a:lnTo>
                      <a:pt x="3379" y="922"/>
                    </a:lnTo>
                    <a:lnTo>
                      <a:pt x="3167" y="1006"/>
                    </a:lnTo>
                    <a:lnTo>
                      <a:pt x="2967" y="1097"/>
                    </a:lnTo>
                    <a:lnTo>
                      <a:pt x="2765" y="1207"/>
                    </a:lnTo>
                    <a:lnTo>
                      <a:pt x="2568" y="1330"/>
                    </a:lnTo>
                    <a:lnTo>
                      <a:pt x="2374" y="1464"/>
                    </a:lnTo>
                    <a:lnTo>
                      <a:pt x="2188" y="1603"/>
                    </a:lnTo>
                    <a:lnTo>
                      <a:pt x="2011" y="1741"/>
                    </a:lnTo>
                    <a:lnTo>
                      <a:pt x="1846" y="1878"/>
                    </a:lnTo>
                    <a:lnTo>
                      <a:pt x="1697" y="2002"/>
                    </a:lnTo>
                    <a:lnTo>
                      <a:pt x="1570" y="2113"/>
                    </a:lnTo>
                    <a:lnTo>
                      <a:pt x="1457" y="2222"/>
                    </a:lnTo>
                    <a:lnTo>
                      <a:pt x="1357" y="2328"/>
                    </a:lnTo>
                    <a:lnTo>
                      <a:pt x="1265" y="2435"/>
                    </a:lnTo>
                    <a:lnTo>
                      <a:pt x="1182" y="2540"/>
                    </a:lnTo>
                    <a:lnTo>
                      <a:pt x="1105" y="2643"/>
                    </a:lnTo>
                    <a:lnTo>
                      <a:pt x="961" y="2855"/>
                    </a:lnTo>
                    <a:lnTo>
                      <a:pt x="831" y="3059"/>
                    </a:lnTo>
                    <a:close/>
                  </a:path>
                </a:pathLst>
              </a:custGeom>
              <a:solidFill>
                <a:srgbClr val="0066FF"/>
              </a:solidFill>
              <a:ln w="0" cap="flat">
                <a:solidFill>
                  <a:srgbClr val="0066FF"/>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grpSp>
        <p:sp>
          <p:nvSpPr>
            <p:cNvPr id="46" name="TextBox 45"/>
            <p:cNvSpPr txBox="1"/>
            <p:nvPr/>
          </p:nvSpPr>
          <p:spPr>
            <a:xfrm>
              <a:off x="10212056" y="6207813"/>
              <a:ext cx="1257204" cy="276999"/>
            </a:xfrm>
            <a:prstGeom prst="rect">
              <a:avLst/>
            </a:prstGeom>
            <a:noFill/>
          </p:spPr>
          <p:txBody>
            <a:bodyPr wrap="none" rtlCol="0">
              <a:spAutoFit/>
            </a:bodyPr>
            <a:lstStyle/>
            <a:p>
              <a:r>
                <a:rPr lang="en-US" b="1" dirty="0" smtClean="0">
                  <a:solidFill>
                    <a:srgbClr val="0066FF"/>
                  </a:solidFill>
                </a:rPr>
                <a:t>Control Volume</a:t>
              </a:r>
              <a:endParaRPr lang="en-US" b="1" dirty="0">
                <a:solidFill>
                  <a:srgbClr val="0066FF"/>
                </a:solidFill>
              </a:endParaRPr>
            </a:p>
          </p:txBody>
        </p:sp>
      </p:grpSp>
      <p:pic>
        <p:nvPicPr>
          <p:cNvPr id="32" name="Picture 31" descr="Screen Clipping"/>
          <p:cNvPicPr>
            <a:picLocks noChangeAspect="1"/>
          </p:cNvPicPr>
          <p:nvPr/>
        </p:nvPicPr>
        <p:blipFill rotWithShape="1">
          <a:blip r:embed="rId3">
            <a:extLst>
              <a:ext uri="{28A0092B-C50C-407E-A947-70E740481C1C}">
                <a14:useLocalDpi xmlns:a14="http://schemas.microsoft.com/office/drawing/2010/main" val="0"/>
              </a:ext>
            </a:extLst>
          </a:blip>
          <a:srcRect l="65191" r="4930" b="40251"/>
          <a:stretch/>
        </p:blipFill>
        <p:spPr>
          <a:xfrm>
            <a:off x="6550624" y="1172486"/>
            <a:ext cx="1244352" cy="1341826"/>
          </a:xfrm>
          <a:prstGeom prst="rect">
            <a:avLst/>
          </a:prstGeom>
        </p:spPr>
      </p:pic>
      <p:grpSp>
        <p:nvGrpSpPr>
          <p:cNvPr id="6" name="Group 5"/>
          <p:cNvGrpSpPr/>
          <p:nvPr/>
        </p:nvGrpSpPr>
        <p:grpSpPr>
          <a:xfrm>
            <a:off x="2470118" y="1282144"/>
            <a:ext cx="3661912" cy="2201005"/>
            <a:chOff x="72961" y="951769"/>
            <a:chExt cx="3661912" cy="2201005"/>
          </a:xfrm>
        </p:grpSpPr>
        <p:pic>
          <p:nvPicPr>
            <p:cNvPr id="10264" name="Picture 2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788" y="951769"/>
              <a:ext cx="3657085" cy="22010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extBox 22"/>
            <p:cNvSpPr txBox="1"/>
            <p:nvPr/>
          </p:nvSpPr>
          <p:spPr>
            <a:xfrm rot="16200000">
              <a:off x="-452343" y="1784981"/>
              <a:ext cx="1327608" cy="276999"/>
            </a:xfrm>
            <a:prstGeom prst="rect">
              <a:avLst/>
            </a:prstGeom>
            <a:solidFill>
              <a:schemeClr val="bg1"/>
            </a:solidFill>
          </p:spPr>
          <p:txBody>
            <a:bodyPr wrap="none" rtlCol="0">
              <a:spAutoFit/>
            </a:bodyPr>
            <a:lstStyle/>
            <a:p>
              <a:r>
                <a:rPr lang="en-US" b="1" dirty="0" smtClean="0">
                  <a:solidFill>
                    <a:schemeClr val="tx1">
                      <a:lumMod val="50000"/>
                    </a:schemeClr>
                  </a:solidFill>
                </a:rPr>
                <a:t>Mixed out losses</a:t>
              </a:r>
              <a:endParaRPr lang="en-US" b="1" dirty="0">
                <a:solidFill>
                  <a:schemeClr val="tx1">
                    <a:lumMod val="50000"/>
                  </a:schemeClr>
                </a:solidFill>
              </a:endParaRPr>
            </a:p>
          </p:txBody>
        </p:sp>
      </p:grpSp>
      <p:sp>
        <p:nvSpPr>
          <p:cNvPr id="2" name="Right Arrow 1"/>
          <p:cNvSpPr>
            <a:spLocks/>
          </p:cNvSpPr>
          <p:nvPr/>
        </p:nvSpPr>
        <p:spPr bwMode="auto">
          <a:xfrm>
            <a:off x="831950" y="5045774"/>
            <a:ext cx="413926" cy="370809"/>
          </a:xfrm>
          <a:prstGeom prst="rightArrow">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chemeClr val="tx1"/>
                </a:solidFill>
              </a:rPr>
              <a:t>2</a:t>
            </a:r>
            <a:endParaRPr kumimoji="0" lang="en-US" sz="1200" b="1" i="0" u="none" strike="noStrike" cap="none" normalizeH="0" baseline="0" dirty="0" smtClean="0">
              <a:ln>
                <a:noFill/>
              </a:ln>
              <a:solidFill>
                <a:schemeClr val="tx1"/>
              </a:solidFill>
              <a:effectLst/>
            </a:endParaRPr>
          </a:p>
        </p:txBody>
      </p:sp>
      <p:sp>
        <p:nvSpPr>
          <p:cNvPr id="3" name="Left-Right Arrow 2"/>
          <p:cNvSpPr>
            <a:spLocks/>
          </p:cNvSpPr>
          <p:nvPr/>
        </p:nvSpPr>
        <p:spPr bwMode="auto">
          <a:xfrm>
            <a:off x="1245008" y="5045774"/>
            <a:ext cx="543266" cy="370809"/>
          </a:xfrm>
          <a:prstGeom prst="leftRightArrow">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GE Inspira Pitch" pitchFamily="34" charset="0"/>
              </a:rPr>
              <a:t>1 &amp; 3</a:t>
            </a:r>
          </a:p>
        </p:txBody>
      </p:sp>
      <p:sp>
        <p:nvSpPr>
          <p:cNvPr id="4" name="Left Arrow 3"/>
          <p:cNvSpPr>
            <a:spLocks/>
          </p:cNvSpPr>
          <p:nvPr/>
        </p:nvSpPr>
        <p:spPr bwMode="auto">
          <a:xfrm>
            <a:off x="1800617" y="5045676"/>
            <a:ext cx="192380" cy="373078"/>
          </a:xfrm>
          <a:prstGeom prst="leftArrow">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GE Inspira Pitch" pitchFamily="34" charset="0"/>
              </a:rPr>
              <a:t>2</a:t>
            </a:r>
          </a:p>
        </p:txBody>
      </p:sp>
      <p:sp>
        <p:nvSpPr>
          <p:cNvPr id="66562" name="Title 1"/>
          <p:cNvSpPr>
            <a:spLocks noGrp="1"/>
          </p:cNvSpPr>
          <p:nvPr>
            <p:ph type="title" idx="4294967295"/>
          </p:nvPr>
        </p:nvSpPr>
        <p:spPr>
          <a:xfrm>
            <a:off x="333375" y="242888"/>
            <a:ext cx="8458200" cy="998537"/>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r>
              <a:rPr lang="en-US" kern="1200" smtClean="0"/>
              <a:t>Unsteady </a:t>
            </a:r>
            <a:r>
              <a:rPr lang="en-US" kern="1200" dirty="0" smtClean="0"/>
              <a:t>losses: quantified by DNS</a:t>
            </a:r>
            <a:endParaRPr lang="en-US" kern="1200" dirty="0"/>
          </a:p>
        </p:txBody>
      </p:sp>
      <p:grpSp>
        <p:nvGrpSpPr>
          <p:cNvPr id="8" name="Group 7"/>
          <p:cNvGrpSpPr/>
          <p:nvPr/>
        </p:nvGrpSpPr>
        <p:grpSpPr>
          <a:xfrm>
            <a:off x="2486417" y="3336709"/>
            <a:ext cx="3070256" cy="2094745"/>
            <a:chOff x="-3765582" y="5439374"/>
            <a:chExt cx="3070256" cy="2094745"/>
          </a:xfrm>
        </p:grpSpPr>
        <p:grpSp>
          <p:nvGrpSpPr>
            <p:cNvPr id="5" name="Group 4"/>
            <p:cNvGrpSpPr/>
            <p:nvPr/>
          </p:nvGrpSpPr>
          <p:grpSpPr>
            <a:xfrm>
              <a:off x="-3765582" y="5439374"/>
              <a:ext cx="2925794" cy="2094745"/>
              <a:chOff x="69818" y="3049967"/>
              <a:chExt cx="2925794" cy="2094745"/>
            </a:xfrm>
          </p:grpSpPr>
          <p:pic>
            <p:nvPicPr>
              <p:cNvPr id="47" name="Picture 46" descr="Screen Clipping"/>
              <p:cNvPicPr>
                <a:picLocks noChangeAspect="1"/>
              </p:cNvPicPr>
              <p:nvPr/>
            </p:nvPicPr>
            <p:blipFill rotWithShape="1">
              <a:blip r:embed="rId5">
                <a:extLst>
                  <a:ext uri="{28A0092B-C50C-407E-A947-70E740481C1C}">
                    <a14:useLocalDpi xmlns:a14="http://schemas.microsoft.com/office/drawing/2010/main" val="0"/>
                  </a:ext>
                </a:extLst>
              </a:blip>
              <a:srcRect r="19593"/>
              <a:stretch/>
            </p:blipFill>
            <p:spPr>
              <a:xfrm>
                <a:off x="104775" y="3054748"/>
                <a:ext cx="2890837" cy="2089964"/>
              </a:xfrm>
              <a:prstGeom prst="rect">
                <a:avLst/>
              </a:prstGeom>
            </p:spPr>
          </p:pic>
          <p:sp>
            <p:nvSpPr>
              <p:cNvPr id="24" name="TextBox 23"/>
              <p:cNvSpPr txBox="1"/>
              <p:nvPr/>
            </p:nvSpPr>
            <p:spPr>
              <a:xfrm rot="16200000">
                <a:off x="-653232" y="3773017"/>
                <a:ext cx="1723100" cy="276999"/>
              </a:xfrm>
              <a:prstGeom prst="rect">
                <a:avLst/>
              </a:prstGeom>
              <a:solidFill>
                <a:schemeClr val="bg1"/>
              </a:solidFill>
            </p:spPr>
            <p:txBody>
              <a:bodyPr wrap="none" rtlCol="0">
                <a:spAutoFit/>
              </a:bodyPr>
              <a:lstStyle/>
              <a:p>
                <a:r>
                  <a:rPr lang="en-US" b="1" dirty="0" smtClean="0">
                    <a:solidFill>
                      <a:schemeClr val="tx1">
                        <a:lumMod val="50000"/>
                      </a:schemeClr>
                    </a:solidFill>
                  </a:rPr>
                  <a:t>Profile losses (Denton)</a:t>
                </a:r>
                <a:endParaRPr lang="en-US" b="1" dirty="0">
                  <a:solidFill>
                    <a:schemeClr val="tx1">
                      <a:lumMod val="50000"/>
                    </a:schemeClr>
                  </a:solidFill>
                </a:endParaRPr>
              </a:p>
            </p:txBody>
          </p:sp>
        </p:grpSp>
        <p:sp>
          <p:nvSpPr>
            <p:cNvPr id="30" name="Rectangle 29"/>
            <p:cNvSpPr/>
            <p:nvPr/>
          </p:nvSpPr>
          <p:spPr bwMode="auto">
            <a:xfrm>
              <a:off x="-1314451" y="5560887"/>
              <a:ext cx="619125" cy="923925"/>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DE" sz="1200" b="0" i="0" u="none" strike="noStrike" cap="none" normalizeH="0" baseline="0" dirty="0" smtClean="0">
                <a:ln>
                  <a:noFill/>
                </a:ln>
                <a:solidFill>
                  <a:schemeClr val="tx1"/>
                </a:solidFill>
                <a:effectLst/>
                <a:latin typeface="GE Inspira Pitch" pitchFamily="34" charset="0"/>
              </a:endParaRPr>
            </a:p>
          </p:txBody>
        </p:sp>
      </p:grpSp>
      <p:pic>
        <p:nvPicPr>
          <p:cNvPr id="34" name="Picture 33" descr="Screen Clipping"/>
          <p:cNvPicPr>
            <a:picLocks noChangeAspect="1"/>
          </p:cNvPicPr>
          <p:nvPr/>
        </p:nvPicPr>
        <p:blipFill rotWithShape="1">
          <a:blip r:embed="rId3">
            <a:extLst>
              <a:ext uri="{28A0092B-C50C-407E-A947-70E740481C1C}">
                <a14:useLocalDpi xmlns:a14="http://schemas.microsoft.com/office/drawing/2010/main" val="0"/>
              </a:ext>
            </a:extLst>
          </a:blip>
          <a:srcRect l="6647" r="19263"/>
          <a:stretch/>
        </p:blipFill>
        <p:spPr>
          <a:xfrm>
            <a:off x="5744298" y="2391230"/>
            <a:ext cx="3085604" cy="2245796"/>
          </a:xfrm>
          <a:prstGeom prst="rect">
            <a:avLst/>
          </a:prstGeom>
        </p:spPr>
      </p:pic>
      <p:sp>
        <p:nvSpPr>
          <p:cNvPr id="11" name="Rectangle 10"/>
          <p:cNvSpPr/>
          <p:nvPr/>
        </p:nvSpPr>
        <p:spPr bwMode="auto">
          <a:xfrm>
            <a:off x="8115300" y="2628900"/>
            <a:ext cx="914400" cy="1001921"/>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GE Inspira Pitch" pitchFamily="34" charset="0"/>
            </a:endParaRPr>
          </a:p>
        </p:txBody>
      </p:sp>
      <p:sp>
        <p:nvSpPr>
          <p:cNvPr id="36" name="TextBox 35"/>
          <p:cNvSpPr txBox="1"/>
          <p:nvPr/>
        </p:nvSpPr>
        <p:spPr>
          <a:xfrm rot="16200000">
            <a:off x="5282766" y="3035081"/>
            <a:ext cx="928459" cy="369332"/>
          </a:xfrm>
          <a:prstGeom prst="rect">
            <a:avLst/>
          </a:prstGeom>
          <a:solidFill>
            <a:schemeClr val="bg1"/>
          </a:solidFill>
        </p:spPr>
        <p:txBody>
          <a:bodyPr wrap="none" rtlCol="0">
            <a:spAutoFit/>
          </a:bodyPr>
          <a:lstStyle>
            <a:defPPr>
              <a:defRPr lang="en-US"/>
            </a:defPPr>
            <a:lvl1pPr>
              <a:defRPr sz="1800" b="1">
                <a:solidFill>
                  <a:schemeClr val="tx1"/>
                </a:solidFill>
              </a:defRPr>
            </a:lvl1pPr>
          </a:lstStyle>
          <a:p>
            <a:r>
              <a:rPr lang="en-US" dirty="0" smtClean="0"/>
              <a:t>(A) </a:t>
            </a:r>
            <a:r>
              <a:rPr lang="en-US" dirty="0"/>
              <a:t>– (B)</a:t>
            </a:r>
          </a:p>
        </p:txBody>
      </p:sp>
      <p:sp>
        <p:nvSpPr>
          <p:cNvPr id="12" name="TextBox 11"/>
          <p:cNvSpPr txBox="1"/>
          <p:nvPr/>
        </p:nvSpPr>
        <p:spPr>
          <a:xfrm>
            <a:off x="3381866" y="1556907"/>
            <a:ext cx="1251368" cy="307777"/>
          </a:xfrm>
          <a:prstGeom prst="rect">
            <a:avLst/>
          </a:prstGeom>
          <a:noFill/>
        </p:spPr>
        <p:txBody>
          <a:bodyPr wrap="none" rtlCol="0">
            <a:spAutoFit/>
          </a:bodyPr>
          <a:lstStyle/>
          <a:p>
            <a:r>
              <a:rPr lang="en-US" sz="1400" b="1" dirty="0" smtClean="0">
                <a:solidFill>
                  <a:schemeClr val="tx1"/>
                </a:solidFill>
              </a:rPr>
              <a:t>(A-full losses)</a:t>
            </a:r>
            <a:endParaRPr lang="en-US" sz="1400" b="1" dirty="0">
              <a:solidFill>
                <a:schemeClr val="tx1"/>
              </a:solidFill>
            </a:endParaRPr>
          </a:p>
        </p:txBody>
      </p:sp>
      <p:sp>
        <p:nvSpPr>
          <p:cNvPr id="39" name="TextBox 38"/>
          <p:cNvSpPr txBox="1"/>
          <p:nvPr/>
        </p:nvSpPr>
        <p:spPr>
          <a:xfrm>
            <a:off x="3381866" y="3540119"/>
            <a:ext cx="2040046" cy="307777"/>
          </a:xfrm>
          <a:prstGeom prst="rect">
            <a:avLst/>
          </a:prstGeom>
          <a:noFill/>
        </p:spPr>
        <p:txBody>
          <a:bodyPr wrap="none" rtlCol="0">
            <a:spAutoFit/>
          </a:bodyPr>
          <a:lstStyle/>
          <a:p>
            <a:r>
              <a:rPr lang="en-US" sz="1400" b="1" dirty="0" smtClean="0">
                <a:solidFill>
                  <a:schemeClr val="tx1"/>
                </a:solidFill>
              </a:rPr>
              <a:t>(B-conventional losses)</a:t>
            </a:r>
            <a:endParaRPr lang="en-US" sz="1400" b="1" dirty="0">
              <a:solidFill>
                <a:schemeClr val="tx1"/>
              </a:solidFill>
            </a:endParaRPr>
          </a:p>
        </p:txBody>
      </p:sp>
      <p:sp>
        <p:nvSpPr>
          <p:cNvPr id="48" name="TextBox 47"/>
          <p:cNvSpPr txBox="1"/>
          <p:nvPr/>
        </p:nvSpPr>
        <p:spPr>
          <a:xfrm>
            <a:off x="2386661" y="5420737"/>
            <a:ext cx="4354958" cy="954095"/>
          </a:xfrm>
          <a:prstGeom prst="rect">
            <a:avLst/>
          </a:prstGeom>
          <a:solidFill>
            <a:schemeClr val="bg1"/>
          </a:solidFill>
          <a:effectLst>
            <a:outerShdw blurRad="50800" dist="38100" dir="2700000" algn="tl" rotWithShape="0">
              <a:prstClr val="black">
                <a:alpha val="40000"/>
              </a:prstClr>
            </a:outerShdw>
          </a:effectLst>
        </p:spPr>
        <p:txBody>
          <a:bodyPr wrap="square" lIns="91427" tIns="45714" rIns="91427" bIns="45714" rtlCol="0">
            <a:spAutoFit/>
          </a:bodyPr>
          <a:lstStyle>
            <a:defPPr>
              <a:defRPr lang="en-US"/>
            </a:defPPr>
            <a:lvl1pPr algn="ctr">
              <a:defRPr sz="1800">
                <a:solidFill>
                  <a:srgbClr val="1E4191"/>
                </a:solidFill>
                <a:latin typeface="+mj-lt"/>
                <a:ea typeface="+mj-ea"/>
                <a:cs typeface="+mj-cs"/>
              </a:defRPr>
            </a:lvl1pPr>
          </a:lstStyle>
          <a:p>
            <a:pPr marL="342900" indent="-342900" algn="l">
              <a:buFont typeface="+mj-lt"/>
              <a:buAutoNum type="arabicPeriod"/>
            </a:pPr>
            <a:r>
              <a:rPr lang="en-US" sz="1400" dirty="0"/>
              <a:t>Unsteady boundary layer</a:t>
            </a:r>
          </a:p>
          <a:p>
            <a:pPr marL="342900" indent="-342900" algn="l">
              <a:buFont typeface="+mj-lt"/>
              <a:buAutoNum type="arabicPeriod"/>
            </a:pPr>
            <a:r>
              <a:rPr lang="en-US" sz="1400" dirty="0" smtClean="0"/>
              <a:t>Wakes </a:t>
            </a:r>
            <a:r>
              <a:rPr lang="en-US" sz="1400" dirty="0"/>
              <a:t>mixing upstream of </a:t>
            </a:r>
            <a:r>
              <a:rPr lang="en-US" sz="1400" dirty="0" err="1"/>
              <a:t>l.e</a:t>
            </a:r>
            <a:r>
              <a:rPr lang="en-US" sz="1400" dirty="0"/>
              <a:t>. (constant area)</a:t>
            </a:r>
          </a:p>
          <a:p>
            <a:pPr marL="342900" indent="-342900" algn="l">
              <a:buFont typeface="+mj-lt"/>
              <a:buAutoNum type="arabicPeriod"/>
            </a:pPr>
            <a:r>
              <a:rPr lang="en-US" sz="1400" dirty="0" smtClean="0"/>
              <a:t>Wakes </a:t>
            </a:r>
            <a:r>
              <a:rPr lang="en-US" sz="1400" dirty="0"/>
              <a:t>mixing in the passage  (variable area</a:t>
            </a:r>
            <a:r>
              <a:rPr lang="en-US" sz="1400" dirty="0" smtClean="0"/>
              <a:t>)</a:t>
            </a:r>
          </a:p>
          <a:p>
            <a:pPr marL="342900" indent="-342900" algn="l">
              <a:buFont typeface="+mj-lt"/>
              <a:buAutoNum type="arabicPeriod"/>
            </a:pPr>
            <a:r>
              <a:rPr lang="en-US" sz="1400" dirty="0" smtClean="0"/>
              <a:t>1% efficiency </a:t>
            </a:r>
            <a:r>
              <a:rPr lang="en-US" sz="1400" dirty="0" smtClean="0">
                <a:sym typeface="Wingdings" panose="05000000000000000000" pitchFamily="2" charset="2"/>
              </a:rPr>
              <a:t> 0.75% SFC ($B worth fuel burn)</a:t>
            </a:r>
            <a:endParaRPr lang="en-US" sz="1400" dirty="0"/>
          </a:p>
        </p:txBody>
      </p:sp>
    </p:spTree>
    <p:extLst>
      <p:ext uri="{BB962C8B-B14F-4D97-AF65-F5344CB8AC3E}">
        <p14:creationId xmlns:p14="http://schemas.microsoft.com/office/powerpoint/2010/main" val="4112550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idx="4294967295"/>
          </p:nvPr>
        </p:nvSpPr>
        <p:spPr>
          <a:xfrm>
            <a:off x="312738" y="271463"/>
            <a:ext cx="8459787" cy="998537"/>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r>
              <a:rPr lang="en-US" kern="1200" dirty="0" smtClean="0"/>
              <a:t>Core flow wake turbulence growth</a:t>
            </a:r>
            <a:endParaRPr lang="en-US" kern="1200" dirty="0"/>
          </a:p>
        </p:txBody>
      </p:sp>
      <p:pic>
        <p:nvPicPr>
          <p:cNvPr id="69635" name="Picture 5" descr="Screen Clippi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3363" y="1114425"/>
            <a:ext cx="2498725" cy="414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7" name="TextBox 7"/>
          <p:cNvSpPr txBox="1">
            <a:spLocks noChangeArrowheads="1"/>
          </p:cNvSpPr>
          <p:nvPr/>
        </p:nvSpPr>
        <p:spPr bwMode="auto">
          <a:xfrm>
            <a:off x="808802" y="5195888"/>
            <a:ext cx="2544825" cy="647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501" tIns="46250" rIns="92501" bIns="46250">
            <a:spAutoFit/>
          </a:bodyPr>
          <a:lstStyle>
            <a:lvl1pPr eaLnBrk="0" hangingPunct="0">
              <a:defRPr sz="1200">
                <a:solidFill>
                  <a:schemeClr val="folHlink"/>
                </a:solidFill>
                <a:latin typeface="GE Inspira Pitch" pitchFamily="34" charset="0"/>
                <a:cs typeface="Arial" charset="0"/>
              </a:defRPr>
            </a:lvl1pPr>
            <a:lvl2pPr marL="742950" indent="-285750" eaLnBrk="0" hangingPunct="0">
              <a:defRPr sz="1200">
                <a:solidFill>
                  <a:schemeClr val="folHlink"/>
                </a:solidFill>
                <a:latin typeface="GE Inspira Pitch" pitchFamily="34" charset="0"/>
                <a:cs typeface="Arial" charset="0"/>
              </a:defRPr>
            </a:lvl2pPr>
            <a:lvl3pPr marL="1143000" indent="-228600" eaLnBrk="0" hangingPunct="0">
              <a:defRPr sz="1200">
                <a:solidFill>
                  <a:schemeClr val="folHlink"/>
                </a:solidFill>
                <a:latin typeface="GE Inspira Pitch" pitchFamily="34" charset="0"/>
                <a:cs typeface="Arial" charset="0"/>
              </a:defRPr>
            </a:lvl3pPr>
            <a:lvl4pPr marL="1600200" indent="-228600" eaLnBrk="0" hangingPunct="0">
              <a:defRPr sz="1200">
                <a:solidFill>
                  <a:schemeClr val="folHlink"/>
                </a:solidFill>
                <a:latin typeface="GE Inspira Pitch" pitchFamily="34" charset="0"/>
                <a:cs typeface="Arial" charset="0"/>
              </a:defRPr>
            </a:lvl4pPr>
            <a:lvl5pPr marL="2057400" indent="-228600" eaLnBrk="0" hangingPunct="0">
              <a:defRPr sz="1200">
                <a:solidFill>
                  <a:schemeClr val="folHlink"/>
                </a:solidFill>
                <a:latin typeface="GE Inspira Pitch" pitchFamily="34" charset="0"/>
                <a:cs typeface="Arial" charset="0"/>
              </a:defRPr>
            </a:lvl5pPr>
            <a:lvl6pPr marL="2514600" indent="-228600" eaLnBrk="0" fontAlgn="base" hangingPunct="0">
              <a:spcBef>
                <a:spcPct val="0"/>
              </a:spcBef>
              <a:spcAft>
                <a:spcPct val="0"/>
              </a:spcAft>
              <a:defRPr sz="1200">
                <a:solidFill>
                  <a:schemeClr val="folHlink"/>
                </a:solidFill>
                <a:latin typeface="GE Inspira Pitch" pitchFamily="34" charset="0"/>
                <a:cs typeface="Arial" charset="0"/>
              </a:defRPr>
            </a:lvl6pPr>
            <a:lvl7pPr marL="2971800" indent="-228600" eaLnBrk="0" fontAlgn="base" hangingPunct="0">
              <a:spcBef>
                <a:spcPct val="0"/>
              </a:spcBef>
              <a:spcAft>
                <a:spcPct val="0"/>
              </a:spcAft>
              <a:defRPr sz="1200">
                <a:solidFill>
                  <a:schemeClr val="folHlink"/>
                </a:solidFill>
                <a:latin typeface="GE Inspira Pitch" pitchFamily="34" charset="0"/>
                <a:cs typeface="Arial" charset="0"/>
              </a:defRPr>
            </a:lvl7pPr>
            <a:lvl8pPr marL="3429000" indent="-228600" eaLnBrk="0" fontAlgn="base" hangingPunct="0">
              <a:spcBef>
                <a:spcPct val="0"/>
              </a:spcBef>
              <a:spcAft>
                <a:spcPct val="0"/>
              </a:spcAft>
              <a:defRPr sz="1200">
                <a:solidFill>
                  <a:schemeClr val="folHlink"/>
                </a:solidFill>
                <a:latin typeface="GE Inspira Pitch" pitchFamily="34" charset="0"/>
                <a:cs typeface="Arial" charset="0"/>
              </a:defRPr>
            </a:lvl8pPr>
            <a:lvl9pPr marL="3886200" indent="-228600" eaLnBrk="0" fontAlgn="base" hangingPunct="0">
              <a:spcBef>
                <a:spcPct val="0"/>
              </a:spcBef>
              <a:spcAft>
                <a:spcPct val="0"/>
              </a:spcAft>
              <a:defRPr sz="1200">
                <a:solidFill>
                  <a:schemeClr val="folHlink"/>
                </a:solidFill>
                <a:latin typeface="GE Inspira Pitch" pitchFamily="34" charset="0"/>
                <a:cs typeface="Arial" charset="0"/>
              </a:defRPr>
            </a:lvl9pPr>
          </a:lstStyle>
          <a:p>
            <a:pPr algn="ctr" eaLnBrk="1" hangingPunct="1"/>
            <a:r>
              <a:rPr lang="en-US" sz="1800" dirty="0">
                <a:solidFill>
                  <a:schemeClr val="tx1"/>
                </a:solidFill>
              </a:rPr>
              <a:t>TKE	</a:t>
            </a:r>
            <a:r>
              <a:rPr lang="en-US" sz="1800" dirty="0" smtClean="0">
                <a:solidFill>
                  <a:schemeClr val="tx1"/>
                </a:solidFill>
              </a:rPr>
              <a:t>    </a:t>
            </a:r>
            <a:r>
              <a:rPr lang="en-US" sz="1800" dirty="0" err="1" smtClean="0">
                <a:solidFill>
                  <a:schemeClr val="tx1"/>
                </a:solidFill>
              </a:rPr>
              <a:t>P</a:t>
            </a:r>
            <a:r>
              <a:rPr lang="en-US" sz="1800" baseline="-25000" dirty="0" err="1" smtClean="0">
                <a:solidFill>
                  <a:schemeClr val="tx1"/>
                </a:solidFill>
              </a:rPr>
              <a:t>k</a:t>
            </a:r>
            <a:r>
              <a:rPr lang="en-US" sz="1800" dirty="0" smtClean="0">
                <a:solidFill>
                  <a:schemeClr val="tx1"/>
                </a:solidFill>
              </a:rPr>
              <a:t>                S</a:t>
            </a:r>
            <a:endParaRPr lang="en-US" sz="1800" dirty="0">
              <a:solidFill>
                <a:schemeClr val="tx1"/>
              </a:solidFill>
            </a:endParaRPr>
          </a:p>
          <a:p>
            <a:pPr algn="ctr" eaLnBrk="1" hangingPunct="1"/>
            <a:r>
              <a:rPr lang="en-US" sz="1800" dirty="0">
                <a:solidFill>
                  <a:schemeClr val="tx1"/>
                </a:solidFill>
              </a:rPr>
              <a:t>Fred=0.31</a:t>
            </a:r>
          </a:p>
        </p:txBody>
      </p:sp>
      <p:sp>
        <p:nvSpPr>
          <p:cNvPr id="69641" name="Oval 12"/>
          <p:cNvSpPr>
            <a:spLocks noChangeArrowheads="1"/>
          </p:cNvSpPr>
          <p:nvPr/>
        </p:nvSpPr>
        <p:spPr bwMode="auto">
          <a:xfrm>
            <a:off x="1890713" y="4222750"/>
            <a:ext cx="392112" cy="384175"/>
          </a:xfrm>
          <a:prstGeom prst="ellipse">
            <a:avLst/>
          </a:prstGeom>
          <a:noFill/>
          <a:ln w="38100" algn="ctr">
            <a:solidFill>
              <a:srgbClr val="CC0000"/>
            </a:solidFill>
            <a:round/>
            <a:headEnd/>
            <a:tailEnd/>
          </a:ln>
          <a:extLst>
            <a:ext uri="{909E8E84-426E-40DD-AFC4-6F175D3DCCD1}">
              <a14:hiddenFill xmlns:a14="http://schemas.microsoft.com/office/drawing/2010/main">
                <a:solidFill>
                  <a:srgbClr val="FFFFFF"/>
                </a:solidFill>
              </a14:hiddenFill>
            </a:ext>
          </a:extLst>
        </p:spPr>
        <p:txBody>
          <a:bodyPr lIns="92501" tIns="46250" rIns="92501" bIns="46250"/>
          <a:lstStyle/>
          <a:p>
            <a:pPr algn="ctr" eaLnBrk="0" hangingPunct="0"/>
            <a:endParaRPr lang="en-US">
              <a:solidFill>
                <a:schemeClr val="tx1"/>
              </a:solidFill>
            </a:endParaRPr>
          </a:p>
        </p:txBody>
      </p:sp>
      <p:sp>
        <p:nvSpPr>
          <p:cNvPr id="69644" name="Rectangle 2"/>
          <p:cNvSpPr>
            <a:spLocks noChangeArrowheads="1"/>
          </p:cNvSpPr>
          <p:nvPr/>
        </p:nvSpPr>
        <p:spPr bwMode="auto">
          <a:xfrm rot="18521882">
            <a:off x="1496218" y="1653382"/>
            <a:ext cx="506413" cy="234950"/>
          </a:xfrm>
          <a:prstGeom prst="rect">
            <a:avLst/>
          </a:prstGeom>
          <a:noFill/>
          <a:ln w="28575" algn="ctr">
            <a:solidFill>
              <a:schemeClr val="tx2"/>
            </a:solidFill>
            <a:round/>
            <a:headEnd/>
            <a:tailEnd/>
          </a:ln>
          <a:extLst>
            <a:ext uri="{909E8E84-426E-40DD-AFC4-6F175D3DCCD1}">
              <a14:hiddenFill xmlns:a14="http://schemas.microsoft.com/office/drawing/2010/main">
                <a:solidFill>
                  <a:srgbClr val="FFFFFF"/>
                </a:solidFill>
              </a14:hiddenFill>
            </a:ext>
          </a:extLst>
        </p:spPr>
        <p:txBody>
          <a:bodyPr/>
          <a:lstStyle/>
          <a:p>
            <a:pPr algn="ctr" eaLnBrk="0" hangingPunct="0"/>
            <a:endParaRPr lang="en-US">
              <a:solidFill>
                <a:srgbClr val="FFC000"/>
              </a:solidFill>
            </a:endParaRPr>
          </a:p>
        </p:txBody>
      </p:sp>
      <p:sp>
        <p:nvSpPr>
          <p:cNvPr id="69646" name="Rectangle 15"/>
          <p:cNvSpPr>
            <a:spLocks noChangeArrowheads="1"/>
          </p:cNvSpPr>
          <p:nvPr/>
        </p:nvSpPr>
        <p:spPr bwMode="auto">
          <a:xfrm rot="18521882">
            <a:off x="251618" y="1627982"/>
            <a:ext cx="506413" cy="234950"/>
          </a:xfrm>
          <a:prstGeom prst="rect">
            <a:avLst/>
          </a:prstGeom>
          <a:noFill/>
          <a:ln w="28575" algn="ctr">
            <a:solidFill>
              <a:schemeClr val="tx2"/>
            </a:solidFill>
            <a:round/>
            <a:headEnd/>
            <a:tailEnd/>
          </a:ln>
          <a:extLst>
            <a:ext uri="{909E8E84-426E-40DD-AFC4-6F175D3DCCD1}">
              <a14:hiddenFill xmlns:a14="http://schemas.microsoft.com/office/drawing/2010/main">
                <a:solidFill>
                  <a:srgbClr val="FFFFFF"/>
                </a:solidFill>
              </a14:hiddenFill>
            </a:ext>
          </a:extLst>
        </p:spPr>
        <p:txBody>
          <a:bodyPr/>
          <a:lstStyle/>
          <a:p>
            <a:pPr algn="ctr" eaLnBrk="0" hangingPunct="0"/>
            <a:endParaRPr lang="en-US">
              <a:solidFill>
                <a:srgbClr val="FFC000"/>
              </a:solidFill>
            </a:endParaRPr>
          </a:p>
        </p:txBody>
      </p:sp>
      <p:sp>
        <p:nvSpPr>
          <p:cNvPr id="69647" name="Oval 12"/>
          <p:cNvSpPr>
            <a:spLocks noChangeArrowheads="1"/>
          </p:cNvSpPr>
          <p:nvPr/>
        </p:nvSpPr>
        <p:spPr bwMode="auto">
          <a:xfrm>
            <a:off x="773113" y="4260850"/>
            <a:ext cx="392112" cy="384175"/>
          </a:xfrm>
          <a:prstGeom prst="ellipse">
            <a:avLst/>
          </a:prstGeom>
          <a:noFill/>
          <a:ln w="38100" algn="ctr">
            <a:solidFill>
              <a:srgbClr val="CC0000"/>
            </a:solidFill>
            <a:round/>
            <a:headEnd/>
            <a:tailEnd/>
          </a:ln>
          <a:extLst>
            <a:ext uri="{909E8E84-426E-40DD-AFC4-6F175D3DCCD1}">
              <a14:hiddenFill xmlns:a14="http://schemas.microsoft.com/office/drawing/2010/main">
                <a:solidFill>
                  <a:srgbClr val="FFFFFF"/>
                </a:solidFill>
              </a14:hiddenFill>
            </a:ext>
          </a:extLst>
        </p:spPr>
        <p:txBody>
          <a:bodyPr lIns="92501" tIns="46250" rIns="92501" bIns="46250"/>
          <a:lstStyle/>
          <a:p>
            <a:pPr algn="ctr" eaLnBrk="0" hangingPunct="0"/>
            <a:endParaRPr lang="en-US">
              <a:solidFill>
                <a:schemeClr val="tx1"/>
              </a:solidFill>
            </a:endParaRPr>
          </a:p>
        </p:txBody>
      </p:sp>
      <p:sp>
        <p:nvSpPr>
          <p:cNvPr id="69649" name="Rectangle 20"/>
          <p:cNvSpPr>
            <a:spLocks noChangeArrowheads="1"/>
          </p:cNvSpPr>
          <p:nvPr/>
        </p:nvSpPr>
        <p:spPr bwMode="auto">
          <a:xfrm rot="3434676">
            <a:off x="858044" y="2012157"/>
            <a:ext cx="390525" cy="192087"/>
          </a:xfrm>
          <a:prstGeom prst="rect">
            <a:avLst/>
          </a:prstGeom>
          <a:noFill/>
          <a:ln w="28575" algn="ctr">
            <a:solidFill>
              <a:srgbClr val="00602B"/>
            </a:solidFill>
            <a:round/>
            <a:headEnd/>
            <a:tailEnd/>
          </a:ln>
          <a:extLst>
            <a:ext uri="{909E8E84-426E-40DD-AFC4-6F175D3DCCD1}">
              <a14:hiddenFill xmlns:a14="http://schemas.microsoft.com/office/drawing/2010/main">
                <a:solidFill>
                  <a:srgbClr val="FFFFFF"/>
                </a:solidFill>
              </a14:hiddenFill>
            </a:ext>
          </a:extLst>
        </p:spPr>
        <p:txBody>
          <a:bodyPr/>
          <a:lstStyle/>
          <a:p>
            <a:pPr algn="ctr" eaLnBrk="0" hangingPunct="0"/>
            <a:endParaRPr lang="en-US">
              <a:solidFill>
                <a:srgbClr val="FFC000"/>
              </a:solidFill>
            </a:endParaRPr>
          </a:p>
        </p:txBody>
      </p:sp>
      <p:sp>
        <p:nvSpPr>
          <p:cNvPr id="69650" name="Rectangle 21"/>
          <p:cNvSpPr>
            <a:spLocks noChangeArrowheads="1"/>
          </p:cNvSpPr>
          <p:nvPr/>
        </p:nvSpPr>
        <p:spPr bwMode="auto">
          <a:xfrm rot="3434676">
            <a:off x="2012156" y="1967707"/>
            <a:ext cx="390525" cy="192088"/>
          </a:xfrm>
          <a:prstGeom prst="rect">
            <a:avLst/>
          </a:prstGeom>
          <a:noFill/>
          <a:ln w="28575" algn="ctr">
            <a:solidFill>
              <a:srgbClr val="00602B"/>
            </a:solidFill>
            <a:round/>
            <a:headEnd/>
            <a:tailEnd/>
          </a:ln>
          <a:extLst>
            <a:ext uri="{909E8E84-426E-40DD-AFC4-6F175D3DCCD1}">
              <a14:hiddenFill xmlns:a14="http://schemas.microsoft.com/office/drawing/2010/main">
                <a:solidFill>
                  <a:srgbClr val="FFFFFF"/>
                </a:solidFill>
              </a14:hiddenFill>
            </a:ext>
          </a:extLst>
        </p:spPr>
        <p:txBody>
          <a:bodyPr/>
          <a:lstStyle/>
          <a:p>
            <a:pPr algn="ctr" eaLnBrk="0" hangingPunct="0"/>
            <a:endParaRPr lang="en-US">
              <a:solidFill>
                <a:srgbClr val="FFC000"/>
              </a:solidFill>
            </a:endParaRPr>
          </a:p>
        </p:txBody>
      </p:sp>
      <p:pic>
        <p:nvPicPr>
          <p:cNvPr id="19" name="Picture 2" descr="D:\Project2013\Vizualization\Entropy\p7_ds.b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60364" y="1143794"/>
            <a:ext cx="1215231" cy="1215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3" descr="D:\Project2013\Vizualization\Entropy\p3_ds.bm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69402" y="4073546"/>
            <a:ext cx="1206193" cy="1206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 descr="D:\Project2013\Vizualization\Entropy\p1_ds.bmp"/>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69402" y="2606696"/>
            <a:ext cx="1206193" cy="1206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Oval 12"/>
          <p:cNvSpPr>
            <a:spLocks noChangeArrowheads="1"/>
          </p:cNvSpPr>
          <p:nvPr/>
        </p:nvSpPr>
        <p:spPr bwMode="auto">
          <a:xfrm>
            <a:off x="3119438" y="4260850"/>
            <a:ext cx="392112" cy="384175"/>
          </a:xfrm>
          <a:prstGeom prst="ellipse">
            <a:avLst/>
          </a:prstGeom>
          <a:noFill/>
          <a:ln w="38100" algn="ctr">
            <a:solidFill>
              <a:srgbClr val="CC0000"/>
            </a:solidFill>
            <a:round/>
            <a:headEnd/>
            <a:tailEnd/>
          </a:ln>
          <a:extLst>
            <a:ext uri="{909E8E84-426E-40DD-AFC4-6F175D3DCCD1}">
              <a14:hiddenFill xmlns:a14="http://schemas.microsoft.com/office/drawing/2010/main">
                <a:solidFill>
                  <a:srgbClr val="FFFFFF"/>
                </a:solidFill>
              </a14:hiddenFill>
            </a:ext>
          </a:extLst>
        </p:spPr>
        <p:txBody>
          <a:bodyPr lIns="92501" tIns="46250" rIns="92501" bIns="46250"/>
          <a:lstStyle/>
          <a:p>
            <a:pPr algn="ctr" eaLnBrk="0" hangingPunct="0"/>
            <a:endParaRPr lang="en-US">
              <a:solidFill>
                <a:schemeClr val="tx1"/>
              </a:solidFill>
            </a:endParaRPr>
          </a:p>
        </p:txBody>
      </p:sp>
      <p:sp>
        <p:nvSpPr>
          <p:cNvPr id="33" name="Oval 12"/>
          <p:cNvSpPr>
            <a:spLocks noChangeArrowheads="1"/>
          </p:cNvSpPr>
          <p:nvPr/>
        </p:nvSpPr>
        <p:spPr bwMode="auto">
          <a:xfrm>
            <a:off x="3033713" y="3113087"/>
            <a:ext cx="392112" cy="384175"/>
          </a:xfrm>
          <a:prstGeom prst="ellipse">
            <a:avLst/>
          </a:prstGeom>
          <a:noFill/>
          <a:ln w="38100" algn="ctr">
            <a:solidFill>
              <a:srgbClr val="CC0000"/>
            </a:solidFill>
            <a:round/>
            <a:headEnd/>
            <a:tailEnd/>
          </a:ln>
          <a:extLst>
            <a:ext uri="{909E8E84-426E-40DD-AFC4-6F175D3DCCD1}">
              <a14:hiddenFill xmlns:a14="http://schemas.microsoft.com/office/drawing/2010/main">
                <a:solidFill>
                  <a:srgbClr val="FFFFFF"/>
                </a:solidFill>
              </a14:hiddenFill>
            </a:ext>
          </a:extLst>
        </p:spPr>
        <p:txBody>
          <a:bodyPr lIns="92501" tIns="46250" rIns="92501" bIns="46250"/>
          <a:lstStyle/>
          <a:p>
            <a:pPr algn="ctr" eaLnBrk="0" hangingPunct="0"/>
            <a:endParaRPr lang="en-US">
              <a:solidFill>
                <a:schemeClr val="tx1"/>
              </a:solidFill>
            </a:endParaRPr>
          </a:p>
        </p:txBody>
      </p:sp>
      <p:sp>
        <p:nvSpPr>
          <p:cNvPr id="34" name="Oval 12"/>
          <p:cNvSpPr>
            <a:spLocks noChangeArrowheads="1"/>
          </p:cNvSpPr>
          <p:nvPr/>
        </p:nvSpPr>
        <p:spPr bwMode="auto">
          <a:xfrm>
            <a:off x="2838450" y="1608137"/>
            <a:ext cx="392112" cy="384175"/>
          </a:xfrm>
          <a:prstGeom prst="ellipse">
            <a:avLst/>
          </a:prstGeom>
          <a:noFill/>
          <a:ln w="38100" algn="ctr">
            <a:solidFill>
              <a:srgbClr val="CC0000"/>
            </a:solidFill>
            <a:round/>
            <a:headEnd/>
            <a:tailEnd/>
          </a:ln>
          <a:extLst>
            <a:ext uri="{909E8E84-426E-40DD-AFC4-6F175D3DCCD1}">
              <a14:hiddenFill xmlns:a14="http://schemas.microsoft.com/office/drawing/2010/main">
                <a:solidFill>
                  <a:srgbClr val="FFFFFF"/>
                </a:solidFill>
              </a14:hiddenFill>
            </a:ext>
          </a:extLst>
        </p:spPr>
        <p:txBody>
          <a:bodyPr lIns="92501" tIns="46250" rIns="92501" bIns="46250"/>
          <a:lstStyle/>
          <a:p>
            <a:pPr algn="ctr" eaLnBrk="0" hangingPunct="0"/>
            <a:endParaRPr lang="en-US">
              <a:solidFill>
                <a:schemeClr val="tx1"/>
              </a:solidFill>
            </a:endParaRPr>
          </a:p>
        </p:txBody>
      </p:sp>
      <p:sp>
        <p:nvSpPr>
          <p:cNvPr id="5" name="TextBox 4"/>
          <p:cNvSpPr txBox="1"/>
          <p:nvPr/>
        </p:nvSpPr>
        <p:spPr>
          <a:xfrm>
            <a:off x="4293235" y="1593850"/>
            <a:ext cx="538609"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rtlCol="0">
            <a:spAutoFit/>
          </a:bodyPr>
          <a:lstStyle/>
          <a:p>
            <a:r>
              <a:rPr lang="en-US" b="1" dirty="0" smtClean="0">
                <a:solidFill>
                  <a:schemeClr val="tx1"/>
                </a:solidFill>
              </a:rPr>
              <a:t>Phase 1</a:t>
            </a:r>
            <a:endParaRPr lang="en-US" b="1" dirty="0">
              <a:solidFill>
                <a:schemeClr val="tx1"/>
              </a:solidFill>
            </a:endParaRPr>
          </a:p>
        </p:txBody>
      </p:sp>
      <p:sp>
        <p:nvSpPr>
          <p:cNvPr id="36" name="TextBox 35"/>
          <p:cNvSpPr txBox="1"/>
          <p:nvPr/>
        </p:nvSpPr>
        <p:spPr>
          <a:xfrm>
            <a:off x="4293235" y="3074035"/>
            <a:ext cx="538609"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rtlCol="0">
            <a:spAutoFit/>
          </a:bodyPr>
          <a:lstStyle/>
          <a:p>
            <a:r>
              <a:rPr lang="en-US" b="1" dirty="0" smtClean="0">
                <a:solidFill>
                  <a:schemeClr val="tx1"/>
                </a:solidFill>
              </a:rPr>
              <a:t>Phase 2</a:t>
            </a:r>
            <a:endParaRPr lang="en-US" b="1" dirty="0">
              <a:solidFill>
                <a:schemeClr val="tx1"/>
              </a:solidFill>
            </a:endParaRPr>
          </a:p>
        </p:txBody>
      </p:sp>
      <p:sp>
        <p:nvSpPr>
          <p:cNvPr id="37" name="TextBox 36"/>
          <p:cNvSpPr txBox="1"/>
          <p:nvPr/>
        </p:nvSpPr>
        <p:spPr>
          <a:xfrm>
            <a:off x="4293235" y="4506595"/>
            <a:ext cx="538609"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rtlCol="0">
            <a:spAutoFit/>
          </a:bodyPr>
          <a:lstStyle/>
          <a:p>
            <a:r>
              <a:rPr lang="en-US" b="1" dirty="0" smtClean="0">
                <a:solidFill>
                  <a:schemeClr val="tx1"/>
                </a:solidFill>
              </a:rPr>
              <a:t>Phase 3</a:t>
            </a:r>
            <a:endParaRPr lang="en-US" b="1" dirty="0">
              <a:solidFill>
                <a:schemeClr val="tx1"/>
              </a:solidFill>
            </a:endParaRPr>
          </a:p>
        </p:txBody>
      </p:sp>
      <p:sp>
        <p:nvSpPr>
          <p:cNvPr id="2" name="TextBox 1"/>
          <p:cNvSpPr txBox="1"/>
          <p:nvPr/>
        </p:nvSpPr>
        <p:spPr>
          <a:xfrm>
            <a:off x="2638425" y="5843288"/>
            <a:ext cx="3845027" cy="461665"/>
          </a:xfrm>
          <a:prstGeom prst="rect">
            <a:avLst/>
          </a:prstGeom>
          <a:noFill/>
        </p:spPr>
        <p:txBody>
          <a:bodyPr wrap="square" rtlCol="0">
            <a:spAutoFit/>
          </a:bodyPr>
          <a:lstStyle>
            <a:defPPr>
              <a:defRPr lang="en-US"/>
            </a:defPPr>
            <a:lvl1pPr lvl="0">
              <a:defRPr sz="800">
                <a:solidFill>
                  <a:schemeClr val="tx1"/>
                </a:solidFill>
              </a:defRPr>
            </a:lvl1pPr>
          </a:lstStyle>
          <a:p>
            <a:r>
              <a:rPr lang="en-US" dirty="0"/>
              <a:t>Large-Eddy Simulation of Flow Around Low-Pressure Turbine Blade with Incoming Wakes, V. Michelassi, J. </a:t>
            </a:r>
            <a:r>
              <a:rPr lang="en-US" dirty="0" err="1"/>
              <a:t>Fröhlich</a:t>
            </a:r>
            <a:r>
              <a:rPr lang="en-US" dirty="0"/>
              <a:t>, W. </a:t>
            </a:r>
            <a:r>
              <a:rPr lang="en-US" dirty="0" err="1"/>
              <a:t>Rodi</a:t>
            </a:r>
            <a:r>
              <a:rPr lang="en-US" dirty="0"/>
              <a:t>, J. G. </a:t>
            </a:r>
            <a:r>
              <a:rPr lang="en-US" dirty="0" err="1"/>
              <a:t>Wissink</a:t>
            </a:r>
            <a:r>
              <a:rPr lang="en-US" dirty="0"/>
              <a:t>, AIAA Journal - AIAA J , vol. 41, no. 11, 2003.</a:t>
            </a:r>
          </a:p>
        </p:txBody>
      </p:sp>
      <p:pic>
        <p:nvPicPr>
          <p:cNvPr id="72" name="Picture 6" descr="Screen Clippi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035550" y="1090613"/>
            <a:ext cx="2498725" cy="418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 name="Picture 5" descr="D:\Project2013\Vizualization\Entropy\2bars_p1_ds.bmp"/>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491434" y="1143021"/>
            <a:ext cx="1206193" cy="1206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 name="Picture 6" descr="D:\Project2013\Vizualization\Entropy\2bars_p5_ds.bmp"/>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491434" y="2604315"/>
            <a:ext cx="1206193" cy="1206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 name="TextBox 7"/>
          <p:cNvSpPr txBox="1">
            <a:spLocks noChangeArrowheads="1"/>
          </p:cNvSpPr>
          <p:nvPr/>
        </p:nvSpPr>
        <p:spPr bwMode="auto">
          <a:xfrm>
            <a:off x="5584002" y="5176838"/>
            <a:ext cx="2544825" cy="647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501" tIns="46250" rIns="92501" bIns="46250">
            <a:spAutoFit/>
          </a:bodyPr>
          <a:lstStyle>
            <a:defPPr>
              <a:defRPr lang="en-US"/>
            </a:defPPr>
            <a:lvl1pPr algn="ctr" eaLnBrk="1" hangingPunct="1">
              <a:defRPr sz="1800">
                <a:solidFill>
                  <a:schemeClr val="tx1"/>
                </a:solidFill>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en-US" dirty="0"/>
              <a:t>TKE	    </a:t>
            </a:r>
            <a:r>
              <a:rPr lang="en-US" dirty="0" err="1"/>
              <a:t>P</a:t>
            </a:r>
            <a:r>
              <a:rPr lang="en-US" baseline="-25000" dirty="0" err="1"/>
              <a:t>k</a:t>
            </a:r>
            <a:r>
              <a:rPr lang="en-US" baseline="-25000" dirty="0"/>
              <a:t> </a:t>
            </a:r>
            <a:r>
              <a:rPr lang="en-US" dirty="0"/>
              <a:t>               S</a:t>
            </a:r>
          </a:p>
          <a:p>
            <a:r>
              <a:rPr lang="en-US" dirty="0"/>
              <a:t>Fred=0.61</a:t>
            </a:r>
          </a:p>
        </p:txBody>
      </p:sp>
      <p:pic>
        <p:nvPicPr>
          <p:cNvPr id="76" name="Picture 7" descr="D:\Project2013\Vizualization\Entropy\2bars_p9_ds.bmp"/>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491434" y="4065609"/>
            <a:ext cx="1206193" cy="1206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6846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r>
              <a:rPr lang="en-US" kern="1200" dirty="0" smtClean="0"/>
              <a:t>The high-pressure-turbine (HPT)</a:t>
            </a:r>
            <a:endParaRPr lang="de-DE" kern="1200" dirty="0"/>
          </a:p>
        </p:txBody>
      </p:sp>
      <p:pic>
        <p:nvPicPr>
          <p:cNvPr id="4" name="Picture 3" descr="Screen Clippi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58286" y="2374268"/>
            <a:ext cx="3875355" cy="2922084"/>
          </a:xfrm>
          <a:prstGeom prst="rect">
            <a:avLst/>
          </a:prstGeom>
        </p:spPr>
      </p:pic>
      <p:sp>
        <p:nvSpPr>
          <p:cNvPr id="5" name="Rectangle 4"/>
          <p:cNvSpPr/>
          <p:nvPr/>
        </p:nvSpPr>
        <p:spPr bwMode="auto">
          <a:xfrm>
            <a:off x="7827915" y="3459139"/>
            <a:ext cx="1047750" cy="1609725"/>
          </a:xfrm>
          <a:prstGeom prst="rect">
            <a:avLst/>
          </a:prstGeom>
          <a:noFill/>
          <a:ln w="38100"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DE" sz="1200" b="0" i="0" u="none" strike="noStrike" cap="none" normalizeH="0" baseline="0" dirty="0" smtClean="0">
              <a:ln>
                <a:noFill/>
              </a:ln>
              <a:solidFill>
                <a:schemeClr val="tx1"/>
              </a:solidFill>
              <a:effectLst/>
              <a:latin typeface="GE Inspira Pitch" pitchFamily="34" charset="0"/>
            </a:endParaRPr>
          </a:p>
        </p:txBody>
      </p:sp>
      <p:pic>
        <p:nvPicPr>
          <p:cNvPr id="6" name="paraview_movie4.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8600" y="1238250"/>
            <a:ext cx="4848225" cy="3794262"/>
          </a:xfrm>
          <a:prstGeom prst="rect">
            <a:avLst/>
          </a:prstGeom>
        </p:spPr>
      </p:pic>
      <p:sp>
        <p:nvSpPr>
          <p:cNvPr id="8" name="TextBox 7"/>
          <p:cNvSpPr txBox="1"/>
          <p:nvPr/>
        </p:nvSpPr>
        <p:spPr>
          <a:xfrm>
            <a:off x="228599" y="5098856"/>
            <a:ext cx="2998257" cy="461665"/>
          </a:xfrm>
          <a:prstGeom prst="rect">
            <a:avLst/>
          </a:prstGeom>
          <a:noFill/>
        </p:spPr>
        <p:txBody>
          <a:bodyPr wrap="square" rtlCol="0">
            <a:spAutoFit/>
          </a:bodyPr>
          <a:lstStyle/>
          <a:p>
            <a:r>
              <a:rPr lang="en-US" sz="800" dirty="0" smtClean="0">
                <a:solidFill>
                  <a:schemeClr val="tx1"/>
                </a:solidFill>
              </a:rPr>
              <a:t>Direct Numerical Simulations of a High-Pressure Turbine Vane, A.P. Wheeler, R.D. Sandberg, N.D. </a:t>
            </a:r>
            <a:r>
              <a:rPr lang="en-US" sz="800" dirty="0" err="1" smtClean="0">
                <a:solidFill>
                  <a:schemeClr val="tx1"/>
                </a:solidFill>
              </a:rPr>
              <a:t>Sandham</a:t>
            </a:r>
            <a:r>
              <a:rPr lang="en-US" sz="800" dirty="0" smtClean="0">
                <a:solidFill>
                  <a:schemeClr val="tx1"/>
                </a:solidFill>
              </a:rPr>
              <a:t>. R. </a:t>
            </a:r>
            <a:r>
              <a:rPr lang="en-US" sz="800" dirty="0" err="1" smtClean="0">
                <a:solidFill>
                  <a:schemeClr val="tx1"/>
                </a:solidFill>
              </a:rPr>
              <a:t>Pichler</a:t>
            </a:r>
            <a:r>
              <a:rPr lang="en-US" sz="800" dirty="0" smtClean="0">
                <a:solidFill>
                  <a:schemeClr val="tx1"/>
                </a:solidFill>
              </a:rPr>
              <a:t>, V. Michelassi</a:t>
            </a:r>
            <a:r>
              <a:rPr lang="en-US" sz="800" dirty="0">
                <a:solidFill>
                  <a:schemeClr val="tx1"/>
                </a:solidFill>
              </a:rPr>
              <a:t>, </a:t>
            </a:r>
            <a:r>
              <a:rPr lang="en-US" sz="800" dirty="0" smtClean="0">
                <a:solidFill>
                  <a:schemeClr val="tx1"/>
                </a:solidFill>
              </a:rPr>
              <a:t>G. Laskowski, GT2015-43133.</a:t>
            </a:r>
            <a:endParaRPr lang="en-US" sz="800" dirty="0">
              <a:solidFill>
                <a:schemeClr val="tx1"/>
              </a:solidFill>
            </a:endParaRPr>
          </a:p>
        </p:txBody>
      </p:sp>
      <p:sp>
        <p:nvSpPr>
          <p:cNvPr id="9" name="TextBox 8"/>
          <p:cNvSpPr txBox="1"/>
          <p:nvPr/>
        </p:nvSpPr>
        <p:spPr>
          <a:xfrm>
            <a:off x="5158286" y="1238250"/>
            <a:ext cx="2010679" cy="923330"/>
          </a:xfrm>
          <a:prstGeom prst="rect">
            <a:avLst/>
          </a:prstGeom>
          <a:noFill/>
        </p:spPr>
        <p:txBody>
          <a:bodyPr wrap="none" rtlCol="0">
            <a:spAutoFit/>
          </a:bodyPr>
          <a:lstStyle/>
          <a:p>
            <a:r>
              <a:rPr lang="en-US" sz="1800" dirty="0" smtClean="0">
                <a:solidFill>
                  <a:srgbClr val="1E4191"/>
                </a:solidFill>
                <a:latin typeface="+mj-lt"/>
                <a:ea typeface="+mj-ea"/>
                <a:cs typeface="+mj-cs"/>
              </a:rPr>
              <a:t>Compressible DNS</a:t>
            </a:r>
          </a:p>
          <a:p>
            <a:r>
              <a:rPr lang="en-US" sz="1800" dirty="0" smtClean="0">
                <a:solidFill>
                  <a:srgbClr val="1E4191"/>
                </a:solidFill>
                <a:latin typeface="+mj-lt"/>
                <a:ea typeface="+mj-ea"/>
                <a:cs typeface="+mj-cs"/>
              </a:rPr>
              <a:t>Re=570K</a:t>
            </a:r>
          </a:p>
          <a:p>
            <a:r>
              <a:rPr lang="en-US" sz="1800" dirty="0" err="1" smtClean="0">
                <a:solidFill>
                  <a:srgbClr val="1E4191"/>
                </a:solidFill>
                <a:latin typeface="+mj-lt"/>
                <a:ea typeface="+mj-ea"/>
                <a:cs typeface="+mj-cs"/>
              </a:rPr>
              <a:t>M</a:t>
            </a:r>
            <a:r>
              <a:rPr lang="en-US" sz="1800" baseline="-25000" dirty="0" err="1" smtClean="0">
                <a:solidFill>
                  <a:srgbClr val="1E4191"/>
                </a:solidFill>
                <a:latin typeface="+mj-lt"/>
                <a:ea typeface="+mj-ea"/>
                <a:cs typeface="+mj-cs"/>
              </a:rPr>
              <a:t>is</a:t>
            </a:r>
            <a:r>
              <a:rPr lang="en-US" sz="1800" dirty="0" smtClean="0">
                <a:solidFill>
                  <a:srgbClr val="1E4191"/>
                </a:solidFill>
                <a:latin typeface="+mj-lt"/>
                <a:ea typeface="+mj-ea"/>
                <a:cs typeface="+mj-cs"/>
              </a:rPr>
              <a:t>=0.90</a:t>
            </a:r>
            <a:endParaRPr lang="de-DE" sz="1800" dirty="0">
              <a:solidFill>
                <a:srgbClr val="1E4191"/>
              </a:solidFill>
              <a:latin typeface="+mj-lt"/>
              <a:ea typeface="+mj-ea"/>
              <a:cs typeface="+mj-cs"/>
            </a:endParaRPr>
          </a:p>
        </p:txBody>
      </p:sp>
      <p:sp>
        <p:nvSpPr>
          <p:cNvPr id="10" name="TextBox 9"/>
          <p:cNvSpPr txBox="1"/>
          <p:nvPr/>
        </p:nvSpPr>
        <p:spPr>
          <a:xfrm>
            <a:off x="4167615" y="5420737"/>
            <a:ext cx="4354958" cy="954095"/>
          </a:xfrm>
          <a:prstGeom prst="rect">
            <a:avLst/>
          </a:prstGeom>
          <a:solidFill>
            <a:schemeClr val="bg1"/>
          </a:solidFill>
          <a:effectLst>
            <a:outerShdw blurRad="50800" dist="38100" dir="2700000" algn="tl" rotWithShape="0">
              <a:prstClr val="black">
                <a:alpha val="40000"/>
              </a:prstClr>
            </a:outerShdw>
          </a:effectLst>
        </p:spPr>
        <p:txBody>
          <a:bodyPr wrap="square" lIns="91427" tIns="45714" rIns="91427" bIns="45714" rtlCol="0">
            <a:spAutoFit/>
          </a:bodyPr>
          <a:lstStyle>
            <a:defPPr>
              <a:defRPr lang="en-US"/>
            </a:defPPr>
            <a:lvl1pPr algn="ctr">
              <a:defRPr sz="1800">
                <a:solidFill>
                  <a:srgbClr val="1E4191"/>
                </a:solidFill>
                <a:latin typeface="+mj-lt"/>
                <a:ea typeface="+mj-ea"/>
                <a:cs typeface="+mj-cs"/>
              </a:defRPr>
            </a:lvl1pPr>
          </a:lstStyle>
          <a:p>
            <a:pPr marL="342900" indent="-342900" algn="l">
              <a:buFont typeface="+mj-lt"/>
              <a:buAutoNum type="arabicPeriod"/>
            </a:pPr>
            <a:r>
              <a:rPr lang="en-US" sz="1400" dirty="0" smtClean="0"/>
              <a:t>Understand heat transfer physics</a:t>
            </a:r>
          </a:p>
          <a:p>
            <a:pPr marL="342900" indent="-342900" algn="l">
              <a:buFont typeface="+mj-lt"/>
              <a:buAutoNum type="arabicPeriod"/>
            </a:pPr>
            <a:r>
              <a:rPr lang="en-US" sz="1400" dirty="0" smtClean="0"/>
              <a:t>Predict surface heat transfer</a:t>
            </a:r>
            <a:endParaRPr lang="en-US" sz="1400" dirty="0"/>
          </a:p>
          <a:p>
            <a:pPr marL="342900" indent="-342900" algn="l">
              <a:buFont typeface="+mj-lt"/>
              <a:buAutoNum type="arabicPeriod"/>
            </a:pPr>
            <a:r>
              <a:rPr lang="en-US" sz="1400" dirty="0" smtClean="0"/>
              <a:t>Design cooling system for efficiency and reliability</a:t>
            </a:r>
            <a:endParaRPr lang="en-US" sz="1400" dirty="0"/>
          </a:p>
        </p:txBody>
      </p:sp>
    </p:spTree>
    <p:extLst>
      <p:ext uri="{BB962C8B-B14F-4D97-AF65-F5344CB8AC3E}">
        <p14:creationId xmlns:p14="http://schemas.microsoft.com/office/powerpoint/2010/main" val="3488419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r>
              <a:rPr lang="en-US" kern="1200" dirty="0" smtClean="0"/>
              <a:t>Pressure waves effect</a:t>
            </a:r>
            <a:endParaRPr lang="de-DE" kern="1200" dirty="0"/>
          </a:p>
        </p:txBody>
      </p:sp>
      <p:pic>
        <p:nvPicPr>
          <p:cNvPr id="10" name="Picture 9" descr="Screen Clipping"/>
          <p:cNvPicPr>
            <a:picLocks noChangeAspect="1"/>
          </p:cNvPicPr>
          <p:nvPr/>
        </p:nvPicPr>
        <p:blipFill rotWithShape="1">
          <a:blip r:embed="rId2" cstate="print">
            <a:extLst>
              <a:ext uri="{28A0092B-C50C-407E-A947-70E740481C1C}">
                <a14:useLocalDpi xmlns:a14="http://schemas.microsoft.com/office/drawing/2010/main" val="0"/>
              </a:ext>
            </a:extLst>
          </a:blip>
          <a:srcRect l="52854" b="21660"/>
          <a:stretch/>
        </p:blipFill>
        <p:spPr>
          <a:xfrm>
            <a:off x="2460204" y="995774"/>
            <a:ext cx="2581280" cy="4108621"/>
          </a:xfrm>
          <a:prstGeom prst="rect">
            <a:avLst/>
          </a:prstGeom>
        </p:spPr>
      </p:pic>
      <p:sp>
        <p:nvSpPr>
          <p:cNvPr id="11" name="TextBox 10"/>
          <p:cNvSpPr txBox="1"/>
          <p:nvPr/>
        </p:nvSpPr>
        <p:spPr>
          <a:xfrm>
            <a:off x="646768" y="3904531"/>
            <a:ext cx="2647841" cy="1384982"/>
          </a:xfrm>
          <a:prstGeom prst="rect">
            <a:avLst/>
          </a:prstGeom>
          <a:solidFill>
            <a:schemeClr val="bg1"/>
          </a:solidFill>
          <a:effectLst>
            <a:outerShdw blurRad="50800" dist="38100" dir="2700000" algn="tl" rotWithShape="0">
              <a:prstClr val="black">
                <a:alpha val="40000"/>
              </a:prstClr>
            </a:outerShdw>
          </a:effectLst>
        </p:spPr>
        <p:txBody>
          <a:bodyPr wrap="square" lIns="91427" tIns="45714" rIns="91427" bIns="45714" rtlCol="0">
            <a:spAutoFit/>
          </a:bodyPr>
          <a:lstStyle>
            <a:defPPr>
              <a:defRPr lang="en-US"/>
            </a:defPPr>
            <a:lvl1pPr marL="0" indent="0" algn="ctr">
              <a:buFont typeface="+mj-lt"/>
              <a:buNone/>
              <a:defRPr sz="1400">
                <a:solidFill>
                  <a:srgbClr val="1E4191"/>
                </a:solidFill>
                <a:latin typeface="+mj-lt"/>
                <a:ea typeface="+mj-ea"/>
                <a:cs typeface="+mj-cs"/>
              </a:defRPr>
            </a:lvl1pPr>
          </a:lstStyle>
          <a:p>
            <a:pPr marL="342900" indent="-342900" algn="l">
              <a:buFont typeface="+mj-lt"/>
              <a:buAutoNum type="alphaLcParenR"/>
            </a:pPr>
            <a:r>
              <a:rPr lang="en-US" dirty="0" smtClean="0"/>
              <a:t>Pressure waves originated from </a:t>
            </a:r>
            <a:r>
              <a:rPr lang="en-US" dirty="0" err="1" smtClean="0"/>
              <a:t>t.e</a:t>
            </a:r>
            <a:r>
              <a:rPr lang="en-US" dirty="0" smtClean="0"/>
              <a:t>. vortex shedding</a:t>
            </a:r>
          </a:p>
          <a:p>
            <a:pPr marL="342900" indent="-342900" algn="l">
              <a:buFont typeface="+mj-lt"/>
              <a:buAutoNum type="alphaLcParenR"/>
            </a:pPr>
            <a:r>
              <a:rPr lang="en-US" dirty="0" smtClean="0"/>
              <a:t>K-H instability triggered by </a:t>
            </a:r>
            <a:r>
              <a:rPr lang="en-US" dirty="0" err="1" smtClean="0"/>
              <a:t>t.e</a:t>
            </a:r>
            <a:r>
              <a:rPr lang="en-US" dirty="0" smtClean="0"/>
              <a:t>. vortex shedding</a:t>
            </a:r>
          </a:p>
          <a:p>
            <a:pPr marL="342900" indent="-342900" algn="l">
              <a:buFont typeface="+mj-lt"/>
              <a:buAutoNum type="alphaLcParenR"/>
            </a:pPr>
            <a:r>
              <a:rPr lang="en-US" dirty="0" smtClean="0"/>
              <a:t>Local heat flux increase</a:t>
            </a:r>
          </a:p>
          <a:p>
            <a:pPr marL="342900" indent="-342900" algn="l">
              <a:buFont typeface="+mj-lt"/>
              <a:buAutoNum type="alphaLcParenR"/>
            </a:pPr>
            <a:r>
              <a:rPr lang="en-US" dirty="0" smtClean="0"/>
              <a:t>Pressure-side streaks</a:t>
            </a:r>
            <a:endParaRPr lang="de-DE" dirty="0"/>
          </a:p>
        </p:txBody>
      </p:sp>
      <p:pic>
        <p:nvPicPr>
          <p:cNvPr id="12" name="Picture 1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9565" y="2914902"/>
            <a:ext cx="2680331" cy="2271954"/>
          </a:xfrm>
          <a:prstGeom prst="rect">
            <a:avLst/>
          </a:prstGeom>
        </p:spPr>
      </p:pic>
      <p:pic>
        <p:nvPicPr>
          <p:cNvPr id="15" name="Picture 14" descr="Screen Clipping"/>
          <p:cNvPicPr>
            <a:picLocks noChangeAspect="1"/>
          </p:cNvPicPr>
          <p:nvPr/>
        </p:nvPicPr>
        <p:blipFill rotWithShape="1">
          <a:blip r:embed="rId4">
            <a:extLst>
              <a:ext uri="{28A0092B-C50C-407E-A947-70E740481C1C}">
                <a14:useLocalDpi xmlns:a14="http://schemas.microsoft.com/office/drawing/2010/main" val="0"/>
              </a:ext>
            </a:extLst>
          </a:blip>
          <a:srcRect t="9684"/>
          <a:stretch/>
        </p:blipFill>
        <p:spPr>
          <a:xfrm>
            <a:off x="5575689" y="189185"/>
            <a:ext cx="2554207" cy="2614117"/>
          </a:xfrm>
          <a:prstGeom prst="rect">
            <a:avLst/>
          </a:prstGeom>
        </p:spPr>
      </p:pic>
      <p:cxnSp>
        <p:nvCxnSpPr>
          <p:cNvPr id="17" name="Straight Arrow Connector 16"/>
          <p:cNvCxnSpPr/>
          <p:nvPr/>
        </p:nvCxnSpPr>
        <p:spPr bwMode="auto">
          <a:xfrm flipH="1">
            <a:off x="4222116" y="2404405"/>
            <a:ext cx="1765737" cy="772510"/>
          </a:xfrm>
          <a:prstGeom prst="straightConnector1">
            <a:avLst/>
          </a:prstGeom>
          <a:solidFill>
            <a:schemeClr val="accent1"/>
          </a:solidFill>
          <a:ln w="28575"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Straight Arrow Connector 17"/>
          <p:cNvCxnSpPr/>
          <p:nvPr/>
        </p:nvCxnSpPr>
        <p:spPr bwMode="auto">
          <a:xfrm flipH="1">
            <a:off x="4508725" y="3593619"/>
            <a:ext cx="1035220" cy="708257"/>
          </a:xfrm>
          <a:prstGeom prst="straightConnector1">
            <a:avLst/>
          </a:prstGeom>
          <a:solidFill>
            <a:schemeClr val="accent1"/>
          </a:solidFill>
          <a:ln w="28575"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TextBox 20"/>
          <p:cNvSpPr txBox="1"/>
          <p:nvPr/>
        </p:nvSpPr>
        <p:spPr>
          <a:xfrm>
            <a:off x="4812884" y="2705657"/>
            <a:ext cx="431800" cy="369320"/>
          </a:xfrm>
          <a:prstGeom prst="rect">
            <a:avLst/>
          </a:prstGeom>
          <a:solidFill>
            <a:schemeClr val="bg1"/>
          </a:solidFill>
          <a:effectLst>
            <a:outerShdw blurRad="50800" dist="38100" dir="2700000" algn="tl" rotWithShape="0">
              <a:prstClr val="black">
                <a:alpha val="40000"/>
              </a:prstClr>
            </a:outerShdw>
          </a:effectLst>
        </p:spPr>
        <p:txBody>
          <a:bodyPr wrap="square" lIns="91427" tIns="45714" rIns="91427" bIns="45714" rtlCol="0">
            <a:spAutoFit/>
          </a:bodyPr>
          <a:lstStyle>
            <a:defPPr>
              <a:defRPr lang="en-US"/>
            </a:defPPr>
            <a:lvl1pPr marL="342900" indent="-342900">
              <a:buFont typeface="+mj-lt"/>
              <a:buAutoNum type="alphaLcParenR"/>
              <a:defRPr sz="1400">
                <a:solidFill>
                  <a:srgbClr val="1E4191"/>
                </a:solidFill>
                <a:latin typeface="+mj-lt"/>
                <a:ea typeface="+mj-ea"/>
                <a:cs typeface="+mj-cs"/>
              </a:defRPr>
            </a:lvl1pPr>
          </a:lstStyle>
          <a:p>
            <a:pPr marL="0" indent="0">
              <a:buNone/>
            </a:pPr>
            <a:r>
              <a:rPr lang="en-US" sz="1800" dirty="0"/>
              <a:t>a)</a:t>
            </a:r>
          </a:p>
        </p:txBody>
      </p:sp>
      <p:sp>
        <p:nvSpPr>
          <p:cNvPr id="22" name="TextBox 21"/>
          <p:cNvSpPr txBox="1"/>
          <p:nvPr/>
        </p:nvSpPr>
        <p:spPr>
          <a:xfrm>
            <a:off x="4825584" y="3806198"/>
            <a:ext cx="431800" cy="369320"/>
          </a:xfrm>
          <a:prstGeom prst="rect">
            <a:avLst/>
          </a:prstGeom>
          <a:solidFill>
            <a:schemeClr val="bg1"/>
          </a:solidFill>
          <a:effectLst>
            <a:outerShdw blurRad="50800" dist="38100" dir="2700000" algn="tl" rotWithShape="0">
              <a:prstClr val="black">
                <a:alpha val="40000"/>
              </a:prstClr>
            </a:outerShdw>
          </a:effectLst>
        </p:spPr>
        <p:txBody>
          <a:bodyPr wrap="square" lIns="91427" tIns="45714" rIns="91427" bIns="45714" rtlCol="0">
            <a:spAutoFit/>
          </a:bodyPr>
          <a:lstStyle>
            <a:defPPr>
              <a:defRPr lang="en-US"/>
            </a:defPPr>
            <a:lvl1pPr marL="342900" indent="-342900">
              <a:buFont typeface="+mj-lt"/>
              <a:buAutoNum type="alphaLcParenR"/>
              <a:defRPr sz="1400">
                <a:solidFill>
                  <a:srgbClr val="1E4191"/>
                </a:solidFill>
                <a:latin typeface="+mj-lt"/>
                <a:ea typeface="+mj-ea"/>
                <a:cs typeface="+mj-cs"/>
              </a:defRPr>
            </a:lvl1pPr>
          </a:lstStyle>
          <a:p>
            <a:pPr marL="0" indent="0">
              <a:buNone/>
            </a:pPr>
            <a:r>
              <a:rPr lang="en-US" sz="1800" dirty="0" smtClean="0"/>
              <a:t>b)</a:t>
            </a:r>
            <a:endParaRPr lang="en-US" sz="1800" dirty="0"/>
          </a:p>
        </p:txBody>
      </p:sp>
      <p:sp>
        <p:nvSpPr>
          <p:cNvPr id="23" name="TextBox 22"/>
          <p:cNvSpPr txBox="1"/>
          <p:nvPr/>
        </p:nvSpPr>
        <p:spPr>
          <a:xfrm>
            <a:off x="2977109" y="1797916"/>
            <a:ext cx="431800" cy="369320"/>
          </a:xfrm>
          <a:prstGeom prst="rect">
            <a:avLst/>
          </a:prstGeom>
          <a:solidFill>
            <a:schemeClr val="bg1"/>
          </a:solidFill>
          <a:effectLst>
            <a:outerShdw blurRad="50800" dist="38100" dir="2700000" algn="tl" rotWithShape="0">
              <a:prstClr val="black">
                <a:alpha val="40000"/>
              </a:prstClr>
            </a:outerShdw>
          </a:effectLst>
        </p:spPr>
        <p:txBody>
          <a:bodyPr wrap="square" lIns="91427" tIns="45714" rIns="91427" bIns="45714" rtlCol="0">
            <a:spAutoFit/>
          </a:bodyPr>
          <a:lstStyle>
            <a:defPPr>
              <a:defRPr lang="en-US"/>
            </a:defPPr>
            <a:lvl1pPr marL="342900" indent="-342900">
              <a:buFont typeface="+mj-lt"/>
              <a:buAutoNum type="alphaLcParenR"/>
              <a:defRPr sz="1400">
                <a:solidFill>
                  <a:srgbClr val="1E4191"/>
                </a:solidFill>
                <a:latin typeface="+mj-lt"/>
                <a:ea typeface="+mj-ea"/>
                <a:cs typeface="+mj-cs"/>
              </a:defRPr>
            </a:lvl1pPr>
          </a:lstStyle>
          <a:p>
            <a:pPr marL="0" indent="0">
              <a:buNone/>
            </a:pPr>
            <a:r>
              <a:rPr lang="en-US" sz="1800" dirty="0" smtClean="0"/>
              <a:t>c)</a:t>
            </a:r>
            <a:endParaRPr lang="en-US" sz="1800" dirty="0"/>
          </a:p>
        </p:txBody>
      </p:sp>
      <p:pic>
        <p:nvPicPr>
          <p:cNvPr id="24" name="Picture 23" descr="Screen Clipping"/>
          <p:cNvPicPr>
            <a:picLocks noChangeAspect="1"/>
          </p:cNvPicPr>
          <p:nvPr/>
        </p:nvPicPr>
        <p:blipFill rotWithShape="1">
          <a:blip r:embed="rId2" cstate="print">
            <a:extLst>
              <a:ext uri="{28A0092B-C50C-407E-A947-70E740481C1C}">
                <a14:useLocalDpi xmlns:a14="http://schemas.microsoft.com/office/drawing/2010/main" val="0"/>
              </a:ext>
            </a:extLst>
          </a:blip>
          <a:srcRect t="79362"/>
          <a:stretch/>
        </p:blipFill>
        <p:spPr>
          <a:xfrm>
            <a:off x="1691289" y="5330548"/>
            <a:ext cx="5475053" cy="1082359"/>
          </a:xfrm>
          <a:prstGeom prst="rect">
            <a:avLst/>
          </a:prstGeom>
        </p:spPr>
      </p:pic>
      <p:sp>
        <p:nvSpPr>
          <p:cNvPr id="25" name="TextBox 24"/>
          <p:cNvSpPr txBox="1"/>
          <p:nvPr/>
        </p:nvSpPr>
        <p:spPr>
          <a:xfrm>
            <a:off x="3129509" y="3408959"/>
            <a:ext cx="431800" cy="369320"/>
          </a:xfrm>
          <a:prstGeom prst="rect">
            <a:avLst/>
          </a:prstGeom>
          <a:solidFill>
            <a:schemeClr val="bg1"/>
          </a:solidFill>
          <a:effectLst>
            <a:outerShdw blurRad="50800" dist="38100" dir="2700000" algn="tl" rotWithShape="0">
              <a:prstClr val="black">
                <a:alpha val="40000"/>
              </a:prstClr>
            </a:outerShdw>
          </a:effectLst>
        </p:spPr>
        <p:txBody>
          <a:bodyPr wrap="square" lIns="91427" tIns="45714" rIns="91427" bIns="45714" rtlCol="0">
            <a:spAutoFit/>
          </a:bodyPr>
          <a:lstStyle>
            <a:defPPr>
              <a:defRPr lang="en-US"/>
            </a:defPPr>
            <a:lvl1pPr marL="342900" indent="-342900">
              <a:buFont typeface="+mj-lt"/>
              <a:buAutoNum type="alphaLcParenR"/>
              <a:defRPr sz="1400">
                <a:solidFill>
                  <a:srgbClr val="1E4191"/>
                </a:solidFill>
                <a:latin typeface="+mj-lt"/>
                <a:ea typeface="+mj-ea"/>
                <a:cs typeface="+mj-cs"/>
              </a:defRPr>
            </a:lvl1pPr>
          </a:lstStyle>
          <a:p>
            <a:pPr marL="0" indent="0">
              <a:buNone/>
            </a:pPr>
            <a:r>
              <a:rPr lang="en-US" sz="1800" dirty="0"/>
              <a:t>d</a:t>
            </a:r>
            <a:r>
              <a:rPr lang="en-US" sz="1800" dirty="0" smtClean="0"/>
              <a:t>)</a:t>
            </a:r>
            <a:endParaRPr lang="en-US" sz="1800" dirty="0"/>
          </a:p>
        </p:txBody>
      </p:sp>
    </p:spTree>
    <p:extLst>
      <p:ext uri="{BB962C8B-B14F-4D97-AF65-F5344CB8AC3E}">
        <p14:creationId xmlns:p14="http://schemas.microsoft.com/office/powerpoint/2010/main" val="627025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r>
              <a:rPr lang="en-US" dirty="0" smtClean="0"/>
              <a:t>Some of the URANS fundamentals: Applicable?</a:t>
            </a:r>
            <a:endParaRPr lang="en-US" sz="2400" dirty="0" smtClean="0">
              <a:solidFill>
                <a:srgbClr val="00B0F0"/>
              </a:solidFill>
            </a:endParaRPr>
          </a:p>
        </p:txBody>
      </p:sp>
    </p:spTree>
    <p:extLst>
      <p:ext uri="{BB962C8B-B14F-4D97-AF65-F5344CB8AC3E}">
        <p14:creationId xmlns:p14="http://schemas.microsoft.com/office/powerpoint/2010/main" val="3047611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r>
              <a:rPr lang="en-US" dirty="0" smtClean="0"/>
              <a:t>Outline</a:t>
            </a:r>
            <a:endParaRPr lang="en-US" sz="2400" dirty="0" smtClean="0">
              <a:solidFill>
                <a:srgbClr val="00B0F0"/>
              </a:solidFill>
            </a:endParaRPr>
          </a:p>
        </p:txBody>
      </p:sp>
      <p:sp>
        <p:nvSpPr>
          <p:cNvPr id="53251" name="TextBox 7"/>
          <p:cNvSpPr txBox="1">
            <a:spLocks noChangeArrowheads="1"/>
          </p:cNvSpPr>
          <p:nvPr/>
        </p:nvSpPr>
        <p:spPr bwMode="auto">
          <a:xfrm>
            <a:off x="368803" y="1024185"/>
            <a:ext cx="8381497" cy="4894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marL="285750" indent="-285750" eaLnBrk="0" hangingPunct="0">
              <a:defRPr sz="1200">
                <a:solidFill>
                  <a:schemeClr val="folHlink"/>
                </a:solidFill>
                <a:latin typeface="GE Inspira Pitch" pitchFamily="34" charset="0"/>
                <a:cs typeface="Arial" charset="0"/>
              </a:defRPr>
            </a:lvl1pPr>
            <a:lvl2pPr marL="742950" indent="-285750" eaLnBrk="0" hangingPunct="0">
              <a:defRPr sz="1200">
                <a:solidFill>
                  <a:schemeClr val="folHlink"/>
                </a:solidFill>
                <a:latin typeface="GE Inspira Pitch" pitchFamily="34" charset="0"/>
                <a:cs typeface="Arial" charset="0"/>
              </a:defRPr>
            </a:lvl2pPr>
            <a:lvl3pPr marL="1143000" indent="-228600" eaLnBrk="0" hangingPunct="0">
              <a:defRPr sz="1200">
                <a:solidFill>
                  <a:schemeClr val="folHlink"/>
                </a:solidFill>
                <a:latin typeface="GE Inspira Pitch" pitchFamily="34" charset="0"/>
                <a:cs typeface="Arial" charset="0"/>
              </a:defRPr>
            </a:lvl3pPr>
            <a:lvl4pPr marL="1600200" indent="-228600" eaLnBrk="0" hangingPunct="0">
              <a:defRPr sz="1200">
                <a:solidFill>
                  <a:schemeClr val="folHlink"/>
                </a:solidFill>
                <a:latin typeface="GE Inspira Pitch" pitchFamily="34" charset="0"/>
                <a:cs typeface="Arial" charset="0"/>
              </a:defRPr>
            </a:lvl4pPr>
            <a:lvl5pPr marL="2057400" indent="-228600" eaLnBrk="0" hangingPunct="0">
              <a:defRPr sz="1200">
                <a:solidFill>
                  <a:schemeClr val="folHlink"/>
                </a:solidFill>
                <a:latin typeface="GE Inspira Pitch" pitchFamily="34" charset="0"/>
                <a:cs typeface="Arial" charset="0"/>
              </a:defRPr>
            </a:lvl5pPr>
            <a:lvl6pPr marL="2514600" indent="-228600" eaLnBrk="0" fontAlgn="base" hangingPunct="0">
              <a:spcBef>
                <a:spcPct val="0"/>
              </a:spcBef>
              <a:spcAft>
                <a:spcPct val="0"/>
              </a:spcAft>
              <a:defRPr sz="1200">
                <a:solidFill>
                  <a:schemeClr val="folHlink"/>
                </a:solidFill>
                <a:latin typeface="GE Inspira Pitch" pitchFamily="34" charset="0"/>
                <a:cs typeface="Arial" charset="0"/>
              </a:defRPr>
            </a:lvl6pPr>
            <a:lvl7pPr marL="2971800" indent="-228600" eaLnBrk="0" fontAlgn="base" hangingPunct="0">
              <a:spcBef>
                <a:spcPct val="0"/>
              </a:spcBef>
              <a:spcAft>
                <a:spcPct val="0"/>
              </a:spcAft>
              <a:defRPr sz="1200">
                <a:solidFill>
                  <a:schemeClr val="folHlink"/>
                </a:solidFill>
                <a:latin typeface="GE Inspira Pitch" pitchFamily="34" charset="0"/>
                <a:cs typeface="Arial" charset="0"/>
              </a:defRPr>
            </a:lvl7pPr>
            <a:lvl8pPr marL="3429000" indent="-228600" eaLnBrk="0" fontAlgn="base" hangingPunct="0">
              <a:spcBef>
                <a:spcPct val="0"/>
              </a:spcBef>
              <a:spcAft>
                <a:spcPct val="0"/>
              </a:spcAft>
              <a:defRPr sz="1200">
                <a:solidFill>
                  <a:schemeClr val="folHlink"/>
                </a:solidFill>
                <a:latin typeface="GE Inspira Pitch" pitchFamily="34" charset="0"/>
                <a:cs typeface="Arial" charset="0"/>
              </a:defRPr>
            </a:lvl8pPr>
            <a:lvl9pPr marL="3886200" indent="-228600" eaLnBrk="0" fontAlgn="base" hangingPunct="0">
              <a:spcBef>
                <a:spcPct val="0"/>
              </a:spcBef>
              <a:spcAft>
                <a:spcPct val="0"/>
              </a:spcAft>
              <a:defRPr sz="1200">
                <a:solidFill>
                  <a:schemeClr val="folHlink"/>
                </a:solidFill>
                <a:latin typeface="GE Inspira Pitch" pitchFamily="34" charset="0"/>
                <a:cs typeface="Arial" charset="0"/>
              </a:defRPr>
            </a:lvl9pPr>
          </a:lstStyle>
          <a:p>
            <a:pPr marL="0" indent="0">
              <a:spcBef>
                <a:spcPts val="1200"/>
              </a:spcBef>
            </a:pPr>
            <a:r>
              <a:rPr lang="en-US" sz="2800" dirty="0" smtClean="0">
                <a:solidFill>
                  <a:srgbClr val="1E4191"/>
                </a:solidFill>
              </a:rPr>
              <a:t>GE motivation and interest</a:t>
            </a:r>
          </a:p>
          <a:p>
            <a:pPr marL="0" indent="0">
              <a:spcBef>
                <a:spcPts val="1200"/>
              </a:spcBef>
            </a:pPr>
            <a:r>
              <a:rPr lang="en-US" sz="2800" dirty="0" smtClean="0">
                <a:solidFill>
                  <a:srgbClr val="1E4191"/>
                </a:solidFill>
              </a:rPr>
              <a:t>Unsteady effects in low-pressure-turbines</a:t>
            </a:r>
          </a:p>
          <a:p>
            <a:pPr marL="342900" lvl="1" indent="-342900">
              <a:spcBef>
                <a:spcPts val="1200"/>
              </a:spcBef>
              <a:buFont typeface="Arial" panose="020B0604020202020204" pitchFamily="34" charset="0"/>
              <a:buChar char="•"/>
            </a:pPr>
            <a:r>
              <a:rPr lang="en-US" sz="2400" dirty="0" smtClean="0">
                <a:solidFill>
                  <a:srgbClr val="1E4191"/>
                </a:solidFill>
              </a:rPr>
              <a:t>DNS to investigate unsteady loss generation </a:t>
            </a:r>
          </a:p>
          <a:p>
            <a:pPr marL="0" lvl="1" indent="0">
              <a:spcBef>
                <a:spcPts val="1200"/>
              </a:spcBef>
            </a:pPr>
            <a:r>
              <a:rPr lang="en-US" sz="2800" dirty="0" smtClean="0">
                <a:solidFill>
                  <a:srgbClr val="1E4191"/>
                </a:solidFill>
              </a:rPr>
              <a:t>High-pressure turbines</a:t>
            </a:r>
          </a:p>
          <a:p>
            <a:pPr marL="342900" lvl="1" indent="-342900">
              <a:spcBef>
                <a:spcPts val="1200"/>
              </a:spcBef>
              <a:buFont typeface="Arial" panose="020B0604020202020204" pitchFamily="34" charset="0"/>
              <a:buChar char="•"/>
            </a:pPr>
            <a:r>
              <a:rPr lang="en-US" sz="2400" dirty="0" smtClean="0">
                <a:solidFill>
                  <a:srgbClr val="1E4191"/>
                </a:solidFill>
              </a:rPr>
              <a:t>DNS to investigate heat transfer and pressure waves</a:t>
            </a:r>
          </a:p>
          <a:p>
            <a:pPr marL="0" indent="0">
              <a:spcBef>
                <a:spcPts val="1200"/>
              </a:spcBef>
            </a:pPr>
            <a:r>
              <a:rPr lang="en-US" sz="2800" dirty="0" smtClean="0">
                <a:solidFill>
                  <a:srgbClr val="1E4191"/>
                </a:solidFill>
              </a:rPr>
              <a:t>URANS</a:t>
            </a:r>
          </a:p>
          <a:p>
            <a:pPr marL="0" indent="0">
              <a:spcBef>
                <a:spcPts val="1200"/>
              </a:spcBef>
            </a:pPr>
            <a:r>
              <a:rPr lang="en-US" sz="2800" dirty="0" smtClean="0">
                <a:solidFill>
                  <a:srgbClr val="1E4191"/>
                </a:solidFill>
              </a:rPr>
              <a:t>Outlook</a:t>
            </a:r>
          </a:p>
        </p:txBody>
      </p:sp>
    </p:spTree>
    <p:extLst>
      <p:ext uri="{BB962C8B-B14F-4D97-AF65-F5344CB8AC3E}">
        <p14:creationId xmlns:p14="http://schemas.microsoft.com/office/powerpoint/2010/main" val="2514622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685" y="280989"/>
            <a:ext cx="8459788" cy="541132"/>
          </a:xfrm>
        </p:spPr>
        <p:txBody>
          <a:bodyPr/>
          <a:lstStyle/>
          <a:p>
            <a:r>
              <a:rPr lang="en-US" sz="3600" dirty="0" smtClean="0"/>
              <a:t>Why we miss in URANS</a:t>
            </a:r>
            <a:br>
              <a:rPr lang="en-US" sz="3600" dirty="0" smtClean="0"/>
            </a:br>
            <a:endParaRPr lang="en-US" dirty="0">
              <a:solidFill>
                <a:srgbClr val="00B0F0"/>
              </a:solidFill>
            </a:endParaRPr>
          </a:p>
        </p:txBody>
      </p:sp>
      <p:sp>
        <p:nvSpPr>
          <p:cNvPr id="3" name="Rectangle 2"/>
          <p:cNvSpPr/>
          <p:nvPr/>
        </p:nvSpPr>
        <p:spPr>
          <a:xfrm>
            <a:off x="289421" y="1120314"/>
            <a:ext cx="4173522" cy="646331"/>
          </a:xfrm>
          <a:prstGeom prst="rect">
            <a:avLst/>
          </a:prstGeom>
        </p:spPr>
        <p:txBody>
          <a:bodyPr wrap="square">
            <a:spAutoFit/>
          </a:bodyPr>
          <a:lstStyle/>
          <a:p>
            <a:r>
              <a:rPr lang="en-US" sz="1800" dirty="0" smtClean="0">
                <a:solidFill>
                  <a:srgbClr val="00B0F0"/>
                </a:solidFill>
              </a:rPr>
              <a:t>Averaging:</a:t>
            </a:r>
          </a:p>
          <a:p>
            <a:r>
              <a:rPr lang="en-US" sz="1800" dirty="0" smtClean="0">
                <a:solidFill>
                  <a:srgbClr val="00B0F0"/>
                </a:solidFill>
              </a:rPr>
              <a:t>Stochastic + deterministic unsteadiness</a:t>
            </a:r>
            <a:endParaRPr lang="en-US" sz="1800" dirty="0"/>
          </a:p>
        </p:txBody>
      </p:sp>
      <p:sp>
        <p:nvSpPr>
          <p:cNvPr id="5" name="Rectangle 4"/>
          <p:cNvSpPr/>
          <p:nvPr/>
        </p:nvSpPr>
        <p:spPr>
          <a:xfrm>
            <a:off x="289421" y="2194461"/>
            <a:ext cx="2202847" cy="646331"/>
          </a:xfrm>
          <a:prstGeom prst="rect">
            <a:avLst/>
          </a:prstGeom>
        </p:spPr>
        <p:txBody>
          <a:bodyPr wrap="none">
            <a:spAutoFit/>
          </a:bodyPr>
          <a:lstStyle/>
          <a:p>
            <a:r>
              <a:rPr lang="en-US" sz="1800" dirty="0" smtClean="0">
                <a:solidFill>
                  <a:srgbClr val="00B0F0"/>
                </a:solidFill>
              </a:rPr>
              <a:t>Anisotropy:</a:t>
            </a:r>
          </a:p>
          <a:p>
            <a:r>
              <a:rPr lang="en-US" sz="1800" dirty="0" smtClean="0">
                <a:solidFill>
                  <a:srgbClr val="00B0F0"/>
                </a:solidFill>
              </a:rPr>
              <a:t>TKE and dissipation</a:t>
            </a:r>
            <a:endParaRPr lang="en-US" sz="1800" dirty="0"/>
          </a:p>
        </p:txBody>
      </p:sp>
      <p:sp>
        <p:nvSpPr>
          <p:cNvPr id="33" name="Rectangle 32"/>
          <p:cNvSpPr/>
          <p:nvPr/>
        </p:nvSpPr>
        <p:spPr>
          <a:xfrm>
            <a:off x="289421" y="3268608"/>
            <a:ext cx="1717137" cy="646331"/>
          </a:xfrm>
          <a:prstGeom prst="rect">
            <a:avLst/>
          </a:prstGeom>
        </p:spPr>
        <p:txBody>
          <a:bodyPr wrap="none">
            <a:spAutoFit/>
          </a:bodyPr>
          <a:lstStyle/>
          <a:p>
            <a:r>
              <a:rPr lang="en-US" sz="1800" dirty="0" smtClean="0">
                <a:solidFill>
                  <a:srgbClr val="00B0F0"/>
                </a:solidFill>
              </a:rPr>
              <a:t>Strain-stress:</a:t>
            </a:r>
          </a:p>
          <a:p>
            <a:r>
              <a:rPr lang="en-US" sz="1800" dirty="0" err="1" smtClean="0">
                <a:solidFill>
                  <a:srgbClr val="00B0F0"/>
                </a:solidFill>
              </a:rPr>
              <a:t>Boussinesq</a:t>
            </a:r>
            <a:r>
              <a:rPr lang="en-US" sz="1800" dirty="0" smtClean="0">
                <a:solidFill>
                  <a:srgbClr val="00B0F0"/>
                </a:solidFill>
              </a:rPr>
              <a:t> law</a:t>
            </a:r>
            <a:endParaRPr lang="en-US" sz="1800" dirty="0"/>
          </a:p>
        </p:txBody>
      </p:sp>
      <p:sp>
        <p:nvSpPr>
          <p:cNvPr id="40" name="Rectangle 39"/>
          <p:cNvSpPr/>
          <p:nvPr/>
        </p:nvSpPr>
        <p:spPr>
          <a:xfrm>
            <a:off x="289421" y="4342755"/>
            <a:ext cx="1804468" cy="646331"/>
          </a:xfrm>
          <a:prstGeom prst="rect">
            <a:avLst/>
          </a:prstGeom>
        </p:spPr>
        <p:txBody>
          <a:bodyPr wrap="none">
            <a:spAutoFit/>
          </a:bodyPr>
          <a:lstStyle/>
          <a:p>
            <a:r>
              <a:rPr lang="en-US" sz="1800" dirty="0" err="1" smtClean="0">
                <a:solidFill>
                  <a:srgbClr val="00B0F0"/>
                </a:solidFill>
              </a:rPr>
              <a:t>Prandtl</a:t>
            </a:r>
            <a:r>
              <a:rPr lang="en-US" sz="1800" dirty="0" smtClean="0">
                <a:solidFill>
                  <a:srgbClr val="00B0F0"/>
                </a:solidFill>
              </a:rPr>
              <a:t> number:</a:t>
            </a:r>
          </a:p>
          <a:p>
            <a:r>
              <a:rPr lang="en-US" sz="1800" dirty="0" smtClean="0">
                <a:solidFill>
                  <a:srgbClr val="00B0F0"/>
                </a:solidFill>
              </a:rPr>
              <a:t>Large RMS</a:t>
            </a:r>
            <a:endParaRPr lang="en-US" sz="1800" dirty="0"/>
          </a:p>
        </p:txBody>
      </p:sp>
      <p:sp>
        <p:nvSpPr>
          <p:cNvPr id="41" name="Rectangle 40"/>
          <p:cNvSpPr/>
          <p:nvPr/>
        </p:nvSpPr>
        <p:spPr>
          <a:xfrm>
            <a:off x="289421" y="5416904"/>
            <a:ext cx="2321469" cy="646331"/>
          </a:xfrm>
          <a:prstGeom prst="rect">
            <a:avLst/>
          </a:prstGeom>
        </p:spPr>
        <p:txBody>
          <a:bodyPr wrap="none">
            <a:spAutoFit/>
          </a:bodyPr>
          <a:lstStyle/>
          <a:p>
            <a:r>
              <a:rPr lang="en-US" sz="1800" dirty="0" smtClean="0">
                <a:solidFill>
                  <a:srgbClr val="00B0F0"/>
                </a:solidFill>
              </a:rPr>
              <a:t>Rotating frame:</a:t>
            </a:r>
          </a:p>
          <a:p>
            <a:r>
              <a:rPr lang="en-US" sz="1800" dirty="0">
                <a:solidFill>
                  <a:srgbClr val="00B0F0"/>
                </a:solidFill>
              </a:rPr>
              <a:t>Impact on turbulence</a:t>
            </a:r>
          </a:p>
        </p:txBody>
      </p:sp>
      <p:pic>
        <p:nvPicPr>
          <p:cNvPr id="42" name="Picture 41" descr="Screen Clipping"/>
          <p:cNvPicPr>
            <a:picLocks noChangeAspect="1"/>
          </p:cNvPicPr>
          <p:nvPr/>
        </p:nvPicPr>
        <p:blipFill rotWithShape="1">
          <a:blip r:embed="rId2">
            <a:extLst>
              <a:ext uri="{28A0092B-C50C-407E-A947-70E740481C1C}">
                <a14:useLocalDpi xmlns:a14="http://schemas.microsoft.com/office/drawing/2010/main" val="0"/>
              </a:ext>
            </a:extLst>
          </a:blip>
          <a:srcRect r="50706"/>
          <a:stretch/>
        </p:blipFill>
        <p:spPr>
          <a:xfrm>
            <a:off x="6987282" y="767686"/>
            <a:ext cx="1452043" cy="1186949"/>
          </a:xfrm>
          <a:prstGeom prst="rect">
            <a:avLst/>
          </a:prstGeom>
        </p:spPr>
      </p:pic>
      <p:pic>
        <p:nvPicPr>
          <p:cNvPr id="43" name="Picture 42" descr="Screen Clipping"/>
          <p:cNvPicPr>
            <a:picLocks noChangeAspect="1"/>
          </p:cNvPicPr>
          <p:nvPr/>
        </p:nvPicPr>
        <p:blipFill rotWithShape="1">
          <a:blip r:embed="rId3" cstate="print">
            <a:extLst>
              <a:ext uri="{28A0092B-C50C-407E-A947-70E740481C1C}">
                <a14:useLocalDpi xmlns:a14="http://schemas.microsoft.com/office/drawing/2010/main" val="0"/>
              </a:ext>
            </a:extLst>
          </a:blip>
          <a:srcRect b="12275"/>
          <a:stretch/>
        </p:blipFill>
        <p:spPr>
          <a:xfrm>
            <a:off x="4622334" y="788566"/>
            <a:ext cx="2181200" cy="1157680"/>
          </a:xfrm>
          <a:prstGeom prst="rect">
            <a:avLst/>
          </a:prstGeom>
        </p:spPr>
      </p:pic>
      <p:grpSp>
        <p:nvGrpSpPr>
          <p:cNvPr id="11" name="Group 10"/>
          <p:cNvGrpSpPr/>
          <p:nvPr/>
        </p:nvGrpSpPr>
        <p:grpSpPr>
          <a:xfrm>
            <a:off x="4801306" y="1929467"/>
            <a:ext cx="1356214" cy="1150773"/>
            <a:chOff x="5455647" y="2063691"/>
            <a:chExt cx="1356214" cy="1150773"/>
          </a:xfrm>
        </p:grpSpPr>
        <p:grpSp>
          <p:nvGrpSpPr>
            <p:cNvPr id="54" name="Group 53"/>
            <p:cNvGrpSpPr/>
            <p:nvPr/>
          </p:nvGrpSpPr>
          <p:grpSpPr>
            <a:xfrm>
              <a:off x="5455647" y="2063691"/>
              <a:ext cx="1356214" cy="1150773"/>
              <a:chOff x="3331485" y="790762"/>
              <a:chExt cx="2916596" cy="2770766"/>
            </a:xfrm>
          </p:grpSpPr>
          <p:pic>
            <p:nvPicPr>
              <p:cNvPr id="55" name="Picture 54" descr="Screen Clippi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31485" y="790762"/>
                <a:ext cx="2916596" cy="2770766"/>
              </a:xfrm>
              <a:prstGeom prst="rect">
                <a:avLst/>
              </a:prstGeom>
            </p:spPr>
          </p:pic>
          <p:sp>
            <p:nvSpPr>
              <p:cNvPr id="56" name="Rectangle 55"/>
              <p:cNvSpPr/>
              <p:nvPr/>
            </p:nvSpPr>
            <p:spPr>
              <a:xfrm>
                <a:off x="3795607" y="931659"/>
                <a:ext cx="2268747" cy="229462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7" name="Straight Arrow Connector 56"/>
              <p:cNvCxnSpPr/>
              <p:nvPr/>
            </p:nvCxnSpPr>
            <p:spPr>
              <a:xfrm>
                <a:off x="3950882" y="2078972"/>
                <a:ext cx="534838" cy="0"/>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flipH="1">
                <a:off x="5354113" y="2076096"/>
                <a:ext cx="534838" cy="0"/>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rot="5400000">
                <a:off x="4652497" y="1268089"/>
                <a:ext cx="534838" cy="0"/>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a:off x="3976761" y="1095561"/>
                <a:ext cx="508959" cy="439947"/>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flipH="1" flipV="1">
                <a:off x="5354113" y="2585054"/>
                <a:ext cx="451449" cy="399690"/>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flipH="1">
                <a:off x="5354113" y="1210580"/>
                <a:ext cx="425569" cy="324928"/>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flipV="1">
                <a:off x="3985388" y="2585054"/>
                <a:ext cx="500332" cy="379563"/>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rot="16200000">
                <a:off x="4655374" y="2852473"/>
                <a:ext cx="534838" cy="0"/>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sp>
          <p:nvSpPr>
            <p:cNvPr id="8" name="TextBox 7"/>
            <p:cNvSpPr txBox="1"/>
            <p:nvPr/>
          </p:nvSpPr>
          <p:spPr>
            <a:xfrm>
              <a:off x="5989739" y="2734811"/>
              <a:ext cx="737702" cy="338554"/>
            </a:xfrm>
            <a:prstGeom prst="rect">
              <a:avLst/>
            </a:prstGeom>
            <a:noFill/>
          </p:spPr>
          <p:txBody>
            <a:bodyPr wrap="none" rtlCol="0">
              <a:spAutoFit/>
            </a:bodyPr>
            <a:lstStyle/>
            <a:p>
              <a:r>
                <a:rPr lang="en-US" sz="1600" dirty="0" smtClean="0"/>
                <a:t>model</a:t>
              </a:r>
              <a:endParaRPr lang="en-US" sz="1600" dirty="0"/>
            </a:p>
          </p:txBody>
        </p:sp>
      </p:grpSp>
      <p:grpSp>
        <p:nvGrpSpPr>
          <p:cNvPr id="14" name="Group 13"/>
          <p:cNvGrpSpPr/>
          <p:nvPr/>
        </p:nvGrpSpPr>
        <p:grpSpPr>
          <a:xfrm>
            <a:off x="6929307" y="1988189"/>
            <a:ext cx="1233181" cy="1090570"/>
            <a:chOff x="7248088" y="2130802"/>
            <a:chExt cx="1233181" cy="1090570"/>
          </a:xfrm>
        </p:grpSpPr>
        <p:grpSp>
          <p:nvGrpSpPr>
            <p:cNvPr id="44" name="Group 43"/>
            <p:cNvGrpSpPr/>
            <p:nvPr/>
          </p:nvGrpSpPr>
          <p:grpSpPr>
            <a:xfrm>
              <a:off x="7248088" y="2130802"/>
              <a:ext cx="1233181" cy="1090570"/>
              <a:chOff x="6060306" y="793637"/>
              <a:chExt cx="2916596" cy="2770766"/>
            </a:xfrm>
          </p:grpSpPr>
          <p:pic>
            <p:nvPicPr>
              <p:cNvPr id="45" name="Picture 44" descr="Screen Clippi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60306" y="793637"/>
                <a:ext cx="2916596" cy="2770766"/>
              </a:xfrm>
              <a:prstGeom prst="rect">
                <a:avLst/>
              </a:prstGeom>
            </p:spPr>
          </p:pic>
          <p:sp>
            <p:nvSpPr>
              <p:cNvPr id="46" name="Circular Arrow 45"/>
              <p:cNvSpPr/>
              <p:nvPr/>
            </p:nvSpPr>
            <p:spPr>
              <a:xfrm>
                <a:off x="6599207" y="1431984"/>
                <a:ext cx="405443" cy="465827"/>
              </a:xfrm>
              <a:prstGeom prst="circularArrow">
                <a:avLst>
                  <a:gd name="adj1" fmla="val 12500"/>
                  <a:gd name="adj2" fmla="val 1142319"/>
                  <a:gd name="adj3" fmla="val 20457681"/>
                  <a:gd name="adj4" fmla="val 10800000"/>
                  <a:gd name="adj5" fmla="val 18858"/>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 name="Circular Arrow 46"/>
              <p:cNvSpPr/>
              <p:nvPr/>
            </p:nvSpPr>
            <p:spPr>
              <a:xfrm flipH="1">
                <a:off x="6613584" y="2317629"/>
                <a:ext cx="405443" cy="465827"/>
              </a:xfrm>
              <a:prstGeom prst="circularArrow">
                <a:avLst>
                  <a:gd name="adj1" fmla="val 12500"/>
                  <a:gd name="adj2" fmla="val 1142319"/>
                  <a:gd name="adj3" fmla="val 20457681"/>
                  <a:gd name="adj4" fmla="val 10800000"/>
                  <a:gd name="adj5" fmla="val 18858"/>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 name="Circular Arrow 47"/>
              <p:cNvSpPr/>
              <p:nvPr/>
            </p:nvSpPr>
            <p:spPr>
              <a:xfrm>
                <a:off x="7010400" y="2731697"/>
                <a:ext cx="405443" cy="465827"/>
              </a:xfrm>
              <a:prstGeom prst="circularArrow">
                <a:avLst>
                  <a:gd name="adj1" fmla="val 12500"/>
                  <a:gd name="adj2" fmla="val 1142319"/>
                  <a:gd name="adj3" fmla="val 20457681"/>
                  <a:gd name="adj4" fmla="val 10800000"/>
                  <a:gd name="adj5" fmla="val 18858"/>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Circular Arrow 48"/>
              <p:cNvSpPr/>
              <p:nvPr/>
            </p:nvSpPr>
            <p:spPr>
              <a:xfrm flipH="1">
                <a:off x="7887418" y="2746074"/>
                <a:ext cx="405443" cy="465827"/>
              </a:xfrm>
              <a:prstGeom prst="circularArrow">
                <a:avLst>
                  <a:gd name="adj1" fmla="val 12500"/>
                  <a:gd name="adj2" fmla="val 1142319"/>
                  <a:gd name="adj3" fmla="val 20457681"/>
                  <a:gd name="adj4" fmla="val 10800000"/>
                  <a:gd name="adj5" fmla="val 18858"/>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 name="Circular Arrow 49"/>
              <p:cNvSpPr/>
              <p:nvPr/>
            </p:nvSpPr>
            <p:spPr>
              <a:xfrm>
                <a:off x="8284234" y="2280248"/>
                <a:ext cx="405443" cy="465827"/>
              </a:xfrm>
              <a:prstGeom prst="circularArrow">
                <a:avLst>
                  <a:gd name="adj1" fmla="val 12500"/>
                  <a:gd name="adj2" fmla="val 1142319"/>
                  <a:gd name="adj3" fmla="val 20457681"/>
                  <a:gd name="adj4" fmla="val 10800000"/>
                  <a:gd name="adj5" fmla="val 18858"/>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 name="Circular Arrow 50"/>
              <p:cNvSpPr/>
              <p:nvPr/>
            </p:nvSpPr>
            <p:spPr>
              <a:xfrm flipH="1">
                <a:off x="8315863" y="1483742"/>
                <a:ext cx="405443" cy="465827"/>
              </a:xfrm>
              <a:prstGeom prst="circularArrow">
                <a:avLst>
                  <a:gd name="adj1" fmla="val 12500"/>
                  <a:gd name="adj2" fmla="val 1142319"/>
                  <a:gd name="adj3" fmla="val 20457681"/>
                  <a:gd name="adj4" fmla="val 10800000"/>
                  <a:gd name="adj5" fmla="val 18858"/>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2" name="Circular Arrow 51"/>
              <p:cNvSpPr/>
              <p:nvPr/>
            </p:nvSpPr>
            <p:spPr>
              <a:xfrm>
                <a:off x="7858664" y="1069675"/>
                <a:ext cx="405443" cy="465827"/>
              </a:xfrm>
              <a:prstGeom prst="circularArrow">
                <a:avLst>
                  <a:gd name="adj1" fmla="val 12500"/>
                  <a:gd name="adj2" fmla="val 1142319"/>
                  <a:gd name="adj3" fmla="val 20457681"/>
                  <a:gd name="adj4" fmla="val 10800000"/>
                  <a:gd name="adj5" fmla="val 18858"/>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3" name="Circular Arrow 52"/>
              <p:cNvSpPr/>
              <p:nvPr/>
            </p:nvSpPr>
            <p:spPr>
              <a:xfrm flipH="1">
                <a:off x="7036278" y="1084052"/>
                <a:ext cx="405443" cy="465827"/>
              </a:xfrm>
              <a:prstGeom prst="circularArrow">
                <a:avLst>
                  <a:gd name="adj1" fmla="val 12500"/>
                  <a:gd name="adj2" fmla="val 1142319"/>
                  <a:gd name="adj3" fmla="val 20457681"/>
                  <a:gd name="adj4" fmla="val 10800000"/>
                  <a:gd name="adj5" fmla="val 18858"/>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66" name="TextBox 65"/>
            <p:cNvSpPr txBox="1"/>
            <p:nvPr/>
          </p:nvSpPr>
          <p:spPr>
            <a:xfrm>
              <a:off x="7836715" y="2736210"/>
              <a:ext cx="564578" cy="338554"/>
            </a:xfrm>
            <a:prstGeom prst="rect">
              <a:avLst/>
            </a:prstGeom>
            <a:noFill/>
          </p:spPr>
          <p:txBody>
            <a:bodyPr wrap="none" rtlCol="0">
              <a:spAutoFit/>
            </a:bodyPr>
            <a:lstStyle/>
            <a:p>
              <a:r>
                <a:rPr lang="en-US" sz="1600" dirty="0" smtClean="0"/>
                <a:t>DNS</a:t>
              </a:r>
              <a:endParaRPr lang="en-US" sz="1600" dirty="0"/>
            </a:p>
          </p:txBody>
        </p:sp>
      </p:grpSp>
      <p:pic>
        <p:nvPicPr>
          <p:cNvPr id="67" name="Picture 3" descr="C:\USERS\T106_all\PAPERS\ETC\leading.wmf"/>
          <p:cNvPicPr>
            <a:picLocks noChangeAspect="1" noChangeArrowheads="1"/>
          </p:cNvPicPr>
          <p:nvPr/>
        </p:nvPicPr>
        <p:blipFill>
          <a:blip r:embed="rId6" cstate="print">
            <a:extLst>
              <a:ext uri="{28A0092B-C50C-407E-A947-70E740481C1C}">
                <a14:useLocalDpi xmlns:a14="http://schemas.microsoft.com/office/drawing/2010/main" val="0"/>
              </a:ext>
            </a:extLst>
          </a:blip>
          <a:srcRect l="4811" t="19188" r="14827" b="4576"/>
          <a:stretch>
            <a:fillRect/>
          </a:stretch>
        </p:blipFill>
        <p:spPr bwMode="auto">
          <a:xfrm>
            <a:off x="4803208" y="3212983"/>
            <a:ext cx="1223384" cy="1031337"/>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 descr="C:\USERS\T106_all\RANS\60000\RANS_ROME\Graph2.WMF"/>
          <p:cNvPicPr>
            <a:picLocks noChangeAspect="1" noChangeArrowheads="1"/>
          </p:cNvPicPr>
          <p:nvPr/>
        </p:nvPicPr>
        <p:blipFill>
          <a:blip r:embed="rId7" cstate="print">
            <a:extLst>
              <a:ext uri="{28A0092B-C50C-407E-A947-70E740481C1C}">
                <a14:useLocalDpi xmlns:a14="http://schemas.microsoft.com/office/drawing/2010/main" val="0"/>
              </a:ext>
            </a:extLst>
          </a:blip>
          <a:srcRect l="4657" t="11705" r="8246" b="5852"/>
          <a:stretch>
            <a:fillRect/>
          </a:stretch>
        </p:blipFill>
        <p:spPr bwMode="auto">
          <a:xfrm>
            <a:off x="6786694" y="3200776"/>
            <a:ext cx="1690807" cy="1128174"/>
          </a:xfrm>
          <a:prstGeom prst="rect">
            <a:avLst/>
          </a:prstGeom>
          <a:noFill/>
          <a:extLst>
            <a:ext uri="{909E8E84-426E-40DD-AFC4-6F175D3DCCD1}">
              <a14:hiddenFill xmlns:a14="http://schemas.microsoft.com/office/drawing/2010/main">
                <a:solidFill>
                  <a:srgbClr val="FFFFFF"/>
                </a:solidFill>
              </a14:hiddenFill>
            </a:ext>
          </a:extLst>
        </p:spPr>
      </p:pic>
      <p:pic>
        <p:nvPicPr>
          <p:cNvPr id="35842"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r="36410"/>
          <a:stretch/>
        </p:blipFill>
        <p:spPr bwMode="auto">
          <a:xfrm>
            <a:off x="4732820" y="4278386"/>
            <a:ext cx="2177496" cy="903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64950"/>
          <a:stretch/>
        </p:blipFill>
        <p:spPr bwMode="auto">
          <a:xfrm>
            <a:off x="7642370" y="4296560"/>
            <a:ext cx="1044217" cy="786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 name="Picture 2"/>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3421" t="39931" r="26403" b="18020"/>
          <a:stretch/>
        </p:blipFill>
        <p:spPr bwMode="auto">
          <a:xfrm>
            <a:off x="5784642" y="5177175"/>
            <a:ext cx="2116300" cy="997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92969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08476" y="280988"/>
            <a:ext cx="8459788" cy="642937"/>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r>
              <a:rPr lang="en-US" kern="1200" dirty="0" smtClean="0"/>
              <a:t>URANS: three </a:t>
            </a:r>
            <a:r>
              <a:rPr lang="en-US" kern="1200" dirty="0"/>
              <a:t>step </a:t>
            </a:r>
            <a:r>
              <a:rPr lang="en-US" kern="1200" dirty="0" smtClean="0"/>
              <a:t>approach for LPT</a:t>
            </a:r>
            <a:endParaRPr lang="en-US" kern="1200" dirty="0"/>
          </a:p>
        </p:txBody>
      </p:sp>
      <p:sp>
        <p:nvSpPr>
          <p:cNvPr id="12" name="Chevron 11"/>
          <p:cNvSpPr/>
          <p:nvPr/>
        </p:nvSpPr>
        <p:spPr>
          <a:xfrm>
            <a:off x="337931" y="992256"/>
            <a:ext cx="2484783" cy="397565"/>
          </a:xfrm>
          <a:prstGeom prst="chevron">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Box 10"/>
          <p:cNvSpPr txBox="1"/>
          <p:nvPr/>
        </p:nvSpPr>
        <p:spPr>
          <a:xfrm>
            <a:off x="682491" y="1020831"/>
            <a:ext cx="1579278" cy="338554"/>
          </a:xfrm>
          <a:prstGeom prst="rect">
            <a:avLst/>
          </a:prstGeom>
          <a:noFill/>
          <a:ln>
            <a:noFill/>
          </a:ln>
        </p:spPr>
        <p:txBody>
          <a:bodyPr wrap="none" rtlCol="0">
            <a:spAutoFit/>
          </a:bodyPr>
          <a:lstStyle>
            <a:defPPr>
              <a:defRPr lang="en-US"/>
            </a:defPPr>
            <a:lvl1pPr>
              <a:defRPr sz="1600">
                <a:solidFill>
                  <a:schemeClr val="tx1"/>
                </a:solidFill>
              </a:defRPr>
            </a:lvl1pPr>
          </a:lstStyle>
          <a:p>
            <a:r>
              <a:rPr lang="en-US" dirty="0"/>
              <a:t>Hi-Fi Data-base</a:t>
            </a:r>
          </a:p>
        </p:txBody>
      </p:sp>
      <p:sp>
        <p:nvSpPr>
          <p:cNvPr id="15" name="Chevron 14"/>
          <p:cNvSpPr/>
          <p:nvPr/>
        </p:nvSpPr>
        <p:spPr>
          <a:xfrm>
            <a:off x="3362740" y="992256"/>
            <a:ext cx="2484783" cy="397565"/>
          </a:xfrm>
          <a:prstGeom prst="chevron">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3607910" y="1020831"/>
            <a:ext cx="1782989" cy="338554"/>
          </a:xfrm>
          <a:prstGeom prst="rect">
            <a:avLst/>
          </a:prstGeom>
          <a:noFill/>
          <a:ln>
            <a:noFill/>
          </a:ln>
        </p:spPr>
        <p:txBody>
          <a:bodyPr wrap="none" rtlCol="0">
            <a:spAutoFit/>
          </a:bodyPr>
          <a:lstStyle>
            <a:defPPr>
              <a:defRPr lang="en-US"/>
            </a:defPPr>
            <a:lvl1pPr>
              <a:defRPr sz="1600">
                <a:solidFill>
                  <a:schemeClr val="tx1"/>
                </a:solidFill>
              </a:defRPr>
            </a:lvl1pPr>
          </a:lstStyle>
          <a:p>
            <a:r>
              <a:rPr lang="en-US" dirty="0"/>
              <a:t>New post-process</a:t>
            </a:r>
          </a:p>
        </p:txBody>
      </p:sp>
      <p:sp>
        <p:nvSpPr>
          <p:cNvPr id="19" name="Chevron 18"/>
          <p:cNvSpPr/>
          <p:nvPr/>
        </p:nvSpPr>
        <p:spPr>
          <a:xfrm>
            <a:off x="6387548" y="992256"/>
            <a:ext cx="2484783" cy="397565"/>
          </a:xfrm>
          <a:prstGeom prst="chevron">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TextBox 19"/>
          <p:cNvSpPr txBox="1"/>
          <p:nvPr/>
        </p:nvSpPr>
        <p:spPr>
          <a:xfrm>
            <a:off x="6821559" y="1020831"/>
            <a:ext cx="1498615" cy="338554"/>
          </a:xfrm>
          <a:prstGeom prst="rect">
            <a:avLst/>
          </a:prstGeom>
          <a:noFill/>
          <a:ln>
            <a:noFill/>
          </a:ln>
        </p:spPr>
        <p:txBody>
          <a:bodyPr wrap="none" rtlCol="0">
            <a:spAutoFit/>
          </a:bodyPr>
          <a:lstStyle>
            <a:defPPr>
              <a:defRPr lang="en-US"/>
            </a:defPPr>
            <a:lvl1pPr>
              <a:defRPr sz="1600">
                <a:solidFill>
                  <a:schemeClr val="tx1"/>
                </a:solidFill>
              </a:defRPr>
            </a:lvl1pPr>
          </a:lstStyle>
          <a:p>
            <a:r>
              <a:rPr lang="en-US" dirty="0"/>
              <a:t>Model improve</a:t>
            </a:r>
          </a:p>
        </p:txBody>
      </p:sp>
      <p:sp>
        <p:nvSpPr>
          <p:cNvPr id="24" name="TextBox 23"/>
          <p:cNvSpPr txBox="1"/>
          <p:nvPr/>
        </p:nvSpPr>
        <p:spPr>
          <a:xfrm>
            <a:off x="278299" y="1658037"/>
            <a:ext cx="2646365" cy="584775"/>
          </a:xfrm>
          <a:prstGeom prst="rect">
            <a:avLst/>
          </a:prstGeom>
          <a:noFill/>
        </p:spPr>
        <p:txBody>
          <a:bodyPr wrap="none" rtlCol="0">
            <a:spAutoFit/>
          </a:bodyPr>
          <a:lstStyle>
            <a:defPPr>
              <a:defRPr lang="en-US"/>
            </a:defPPr>
            <a:lvl1pPr>
              <a:defRPr sz="1600">
                <a:solidFill>
                  <a:schemeClr val="tx1"/>
                </a:solidFill>
              </a:defRPr>
            </a:lvl1pPr>
          </a:lstStyle>
          <a:p>
            <a:r>
              <a:rPr lang="en-US" dirty="0"/>
              <a:t>Hi-Fi computer simulation</a:t>
            </a:r>
          </a:p>
          <a:p>
            <a:r>
              <a:rPr lang="en-US" dirty="0"/>
              <a:t>Large computational </a:t>
            </a:r>
            <a:r>
              <a:rPr lang="en-US" dirty="0" smtClean="0"/>
              <a:t>power</a:t>
            </a:r>
            <a:endParaRPr lang="en-US" dirty="0"/>
          </a:p>
        </p:txBody>
      </p:sp>
      <p:sp>
        <p:nvSpPr>
          <p:cNvPr id="25" name="TextBox 24"/>
          <p:cNvSpPr txBox="1"/>
          <p:nvPr/>
        </p:nvSpPr>
        <p:spPr>
          <a:xfrm>
            <a:off x="3207817" y="1661352"/>
            <a:ext cx="2781018" cy="584775"/>
          </a:xfrm>
          <a:prstGeom prst="rect">
            <a:avLst/>
          </a:prstGeom>
          <a:noFill/>
        </p:spPr>
        <p:txBody>
          <a:bodyPr wrap="none" rtlCol="0">
            <a:spAutoFit/>
          </a:bodyPr>
          <a:lstStyle>
            <a:defPPr>
              <a:defRPr lang="en-US"/>
            </a:defPPr>
            <a:lvl1pPr>
              <a:defRPr sz="1600">
                <a:solidFill>
                  <a:schemeClr val="tx1"/>
                </a:solidFill>
              </a:defRPr>
            </a:lvl1pPr>
          </a:lstStyle>
          <a:p>
            <a:r>
              <a:rPr lang="en-US" dirty="0"/>
              <a:t>Unconventional data process</a:t>
            </a:r>
          </a:p>
          <a:p>
            <a:r>
              <a:rPr lang="en-US" dirty="0" smtClean="0"/>
              <a:t>Accuracy </a:t>
            </a:r>
            <a:r>
              <a:rPr lang="en-US" dirty="0"/>
              <a:t>top </a:t>
            </a:r>
            <a:r>
              <a:rPr lang="en-US" dirty="0" smtClean="0"/>
              <a:t>offenders</a:t>
            </a:r>
            <a:endParaRPr lang="en-US" dirty="0"/>
          </a:p>
        </p:txBody>
      </p:sp>
      <p:sp>
        <p:nvSpPr>
          <p:cNvPr id="26" name="TextBox 25"/>
          <p:cNvSpPr txBox="1"/>
          <p:nvPr/>
        </p:nvSpPr>
        <p:spPr>
          <a:xfrm>
            <a:off x="6191249" y="1664667"/>
            <a:ext cx="2775312" cy="584775"/>
          </a:xfrm>
          <a:prstGeom prst="rect">
            <a:avLst/>
          </a:prstGeom>
          <a:noFill/>
        </p:spPr>
        <p:txBody>
          <a:bodyPr wrap="none" rtlCol="0">
            <a:spAutoFit/>
          </a:bodyPr>
          <a:lstStyle>
            <a:defPPr>
              <a:defRPr lang="en-US"/>
            </a:defPPr>
            <a:lvl1pPr>
              <a:defRPr sz="1600">
                <a:solidFill>
                  <a:schemeClr val="tx1"/>
                </a:solidFill>
              </a:defRPr>
            </a:lvl1pPr>
          </a:lstStyle>
          <a:p>
            <a:r>
              <a:rPr lang="en-US" dirty="0"/>
              <a:t>Formulate model entitlement</a:t>
            </a:r>
          </a:p>
          <a:p>
            <a:r>
              <a:rPr lang="en-US" dirty="0"/>
              <a:t>Validate with Hi-Fi </a:t>
            </a:r>
            <a:r>
              <a:rPr lang="en-US" dirty="0" smtClean="0"/>
              <a:t>DB</a:t>
            </a:r>
            <a:endParaRPr lang="en-US" dirty="0"/>
          </a:p>
        </p:txBody>
      </p:sp>
      <p:pic>
        <p:nvPicPr>
          <p:cNvPr id="27" name="Picture 26" descr="Screen Clipping"/>
          <p:cNvPicPr>
            <a:picLocks noChangeAspect="1"/>
          </p:cNvPicPr>
          <p:nvPr/>
        </p:nvPicPr>
        <p:blipFill rotWithShape="1">
          <a:blip r:embed="rId4">
            <a:extLst>
              <a:ext uri="{28A0092B-C50C-407E-A947-70E740481C1C}">
                <a14:useLocalDpi xmlns:a14="http://schemas.microsoft.com/office/drawing/2010/main" val="0"/>
              </a:ext>
            </a:extLst>
          </a:blip>
          <a:srcRect l="4837" r="5329"/>
          <a:stretch/>
        </p:blipFill>
        <p:spPr>
          <a:xfrm>
            <a:off x="3335193" y="3293290"/>
            <a:ext cx="2588531" cy="1720616"/>
          </a:xfrm>
          <a:prstGeom prst="rect">
            <a:avLst/>
          </a:prstGeom>
        </p:spPr>
      </p:pic>
      <p:pic>
        <p:nvPicPr>
          <p:cNvPr id="28" name="Picture 27"/>
          <p:cNvPicPr>
            <a:picLocks noChangeAspect="1"/>
          </p:cNvPicPr>
          <p:nvPr/>
        </p:nvPicPr>
        <p:blipFill rotWithShape="1">
          <a:blip r:embed="rId5" cstate="print">
            <a:extLst>
              <a:ext uri="{28A0092B-C50C-407E-A947-70E740481C1C}">
                <a14:useLocalDpi xmlns:a14="http://schemas.microsoft.com/office/drawing/2010/main" val="0"/>
              </a:ext>
            </a:extLst>
          </a:blip>
          <a:srcRect l="1328" t="10212" r="2459" b="3389"/>
          <a:stretch/>
        </p:blipFill>
        <p:spPr>
          <a:xfrm>
            <a:off x="6549887" y="3287356"/>
            <a:ext cx="2236303" cy="1786184"/>
          </a:xfrm>
          <a:prstGeom prst="rect">
            <a:avLst/>
          </a:prstGeom>
        </p:spPr>
      </p:pic>
      <p:sp>
        <p:nvSpPr>
          <p:cNvPr id="3" name="TextBox 2"/>
          <p:cNvSpPr txBox="1"/>
          <p:nvPr/>
        </p:nvSpPr>
        <p:spPr>
          <a:xfrm>
            <a:off x="850207" y="5047012"/>
            <a:ext cx="1483098" cy="338554"/>
          </a:xfrm>
          <a:prstGeom prst="rect">
            <a:avLst/>
          </a:prstGeom>
          <a:noFill/>
        </p:spPr>
        <p:txBody>
          <a:bodyPr wrap="none" rtlCol="0">
            <a:spAutoFit/>
          </a:bodyPr>
          <a:lstStyle>
            <a:defPPr>
              <a:defRPr lang="en-US"/>
            </a:defPPr>
            <a:lvl1pPr>
              <a:defRPr sz="1600">
                <a:solidFill>
                  <a:schemeClr val="tx1"/>
                </a:solidFill>
              </a:defRPr>
            </a:lvl1pPr>
          </a:lstStyle>
          <a:p>
            <a:pPr algn="ctr"/>
            <a:r>
              <a:rPr lang="en-US" dirty="0"/>
              <a:t>DNS Raw-data</a:t>
            </a:r>
          </a:p>
        </p:txBody>
      </p:sp>
      <p:sp>
        <p:nvSpPr>
          <p:cNvPr id="21" name="TextBox 20"/>
          <p:cNvSpPr txBox="1"/>
          <p:nvPr/>
        </p:nvSpPr>
        <p:spPr>
          <a:xfrm>
            <a:off x="3477833" y="5047012"/>
            <a:ext cx="2049510" cy="830997"/>
          </a:xfrm>
          <a:prstGeom prst="rect">
            <a:avLst/>
          </a:prstGeom>
          <a:noFill/>
        </p:spPr>
        <p:txBody>
          <a:bodyPr wrap="square" rtlCol="0">
            <a:spAutoFit/>
          </a:bodyPr>
          <a:lstStyle>
            <a:defPPr>
              <a:defRPr lang="en-US"/>
            </a:defPPr>
            <a:lvl1pPr>
              <a:defRPr sz="1600">
                <a:solidFill>
                  <a:schemeClr val="tx1"/>
                </a:solidFill>
              </a:defRPr>
            </a:lvl1pPr>
          </a:lstStyle>
          <a:p>
            <a:pPr algn="ctr"/>
            <a:r>
              <a:rPr lang="en-US" dirty="0" smtClean="0"/>
              <a:t>Turbulent shear stress error </a:t>
            </a:r>
            <a:r>
              <a:rPr lang="en-US" dirty="0"/>
              <a:t>of current models</a:t>
            </a:r>
          </a:p>
        </p:txBody>
      </p:sp>
      <p:sp>
        <p:nvSpPr>
          <p:cNvPr id="22" name="TextBox 21"/>
          <p:cNvSpPr txBox="1"/>
          <p:nvPr/>
        </p:nvSpPr>
        <p:spPr>
          <a:xfrm>
            <a:off x="6553540" y="5047012"/>
            <a:ext cx="2318792" cy="830997"/>
          </a:xfrm>
          <a:prstGeom prst="rect">
            <a:avLst/>
          </a:prstGeom>
          <a:noFill/>
        </p:spPr>
        <p:txBody>
          <a:bodyPr wrap="square" rtlCol="0">
            <a:spAutoFit/>
          </a:bodyPr>
          <a:lstStyle>
            <a:defPPr>
              <a:defRPr lang="en-US"/>
            </a:defPPr>
            <a:lvl1pPr>
              <a:defRPr sz="1600">
                <a:solidFill>
                  <a:schemeClr val="tx1"/>
                </a:solidFill>
              </a:defRPr>
            </a:lvl1pPr>
          </a:lstStyle>
          <a:p>
            <a:pPr algn="ctr"/>
            <a:r>
              <a:rPr lang="en-US" dirty="0"/>
              <a:t>Smallest possible </a:t>
            </a:r>
            <a:r>
              <a:rPr lang="en-US" dirty="0" smtClean="0"/>
              <a:t>turbulent shear stress error</a:t>
            </a:r>
            <a:endParaRPr lang="en-US" dirty="0"/>
          </a:p>
        </p:txBody>
      </p:sp>
      <p:sp>
        <p:nvSpPr>
          <p:cNvPr id="23" name="TextBox 22"/>
          <p:cNvSpPr txBox="1"/>
          <p:nvPr/>
        </p:nvSpPr>
        <p:spPr>
          <a:xfrm>
            <a:off x="3057525" y="5956719"/>
            <a:ext cx="3019425" cy="307777"/>
          </a:xfrm>
          <a:prstGeom prst="rect">
            <a:avLst/>
          </a:prstGeom>
          <a:solidFill>
            <a:schemeClr val="bg1"/>
          </a:solidFill>
          <a:effectLst>
            <a:outerShdw blurRad="50800" dist="38100" dir="2700000" algn="tl" rotWithShape="0">
              <a:prstClr val="black">
                <a:alpha val="40000"/>
              </a:prstClr>
            </a:outerShdw>
          </a:effectLst>
        </p:spPr>
        <p:txBody>
          <a:bodyPr wrap="square" lIns="91427" tIns="45714" rIns="91427" bIns="45714" rtlCol="0">
            <a:spAutoFit/>
          </a:bodyPr>
          <a:lstStyle>
            <a:defPPr>
              <a:defRPr lang="en-US"/>
            </a:defPPr>
            <a:lvl1pPr marL="0" indent="0" algn="ctr">
              <a:buFont typeface="+mj-lt"/>
              <a:buNone/>
              <a:defRPr sz="1400">
                <a:solidFill>
                  <a:srgbClr val="1E4191"/>
                </a:solidFill>
                <a:latin typeface="+mj-lt"/>
                <a:ea typeface="+mj-ea"/>
                <a:cs typeface="+mj-cs"/>
              </a:defRPr>
            </a:lvl1pPr>
          </a:lstStyle>
          <a:p>
            <a:r>
              <a:rPr lang="en-US" dirty="0" smtClean="0"/>
              <a:t>Improvements are possible</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3337712908"/>
              </p:ext>
            </p:extLst>
          </p:nvPr>
        </p:nvGraphicFramePr>
        <p:xfrm>
          <a:off x="6293159" y="2482850"/>
          <a:ext cx="2346325" cy="431800"/>
        </p:xfrm>
        <a:graphic>
          <a:graphicData uri="http://schemas.openxmlformats.org/presentationml/2006/ole">
            <mc:AlternateContent xmlns:mc="http://schemas.openxmlformats.org/markup-compatibility/2006">
              <mc:Choice xmlns:v="urn:schemas-microsoft-com:vml" Requires="v">
                <p:oleObj spid="_x0000_s18074" name="Equation" r:id="rId6" imgW="1371600" imgH="254000" progId="Equation.3">
                  <p:embed/>
                </p:oleObj>
              </mc:Choice>
              <mc:Fallback>
                <p:oleObj name="Equation" r:id="rId6" imgW="1371600" imgH="254000" progId="Equation.3">
                  <p:embed/>
                  <p:pic>
                    <p:nvPicPr>
                      <p:cNvPr id="0"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93159" y="2482850"/>
                        <a:ext cx="23463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554868455"/>
              </p:ext>
            </p:extLst>
          </p:nvPr>
        </p:nvGraphicFramePr>
        <p:xfrm>
          <a:off x="3607910" y="2343150"/>
          <a:ext cx="1519237" cy="711200"/>
        </p:xfrm>
        <a:graphic>
          <a:graphicData uri="http://schemas.openxmlformats.org/presentationml/2006/ole">
            <mc:AlternateContent xmlns:mc="http://schemas.openxmlformats.org/markup-compatibility/2006">
              <mc:Choice xmlns:v="urn:schemas-microsoft-com:vml" Requires="v">
                <p:oleObj spid="_x0000_s18075" name="Equation" r:id="rId8" imgW="889000" imgH="419100" progId="Equation.3">
                  <p:embed/>
                </p:oleObj>
              </mc:Choice>
              <mc:Fallback>
                <p:oleObj name="Equation" r:id="rId8" imgW="889000" imgH="419100" progId="Equation.3">
                  <p:embed/>
                  <p:pic>
                    <p:nvPicPr>
                      <p:cNvPr id="0" name="Object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07910" y="2343150"/>
                        <a:ext cx="1519237"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58949591"/>
              </p:ext>
            </p:extLst>
          </p:nvPr>
        </p:nvGraphicFramePr>
        <p:xfrm>
          <a:off x="800100" y="2493963"/>
          <a:ext cx="1020763" cy="409575"/>
        </p:xfrm>
        <a:graphic>
          <a:graphicData uri="http://schemas.openxmlformats.org/presentationml/2006/ole">
            <mc:AlternateContent xmlns:mc="http://schemas.openxmlformats.org/markup-compatibility/2006">
              <mc:Choice xmlns:v="urn:schemas-microsoft-com:vml" Requires="v">
                <p:oleObj spid="_x0000_s18076" name="Equation" r:id="rId10" imgW="596880" imgH="241200" progId="Equation.3">
                  <p:embed/>
                </p:oleObj>
              </mc:Choice>
              <mc:Fallback>
                <p:oleObj name="Equation" r:id="rId10" imgW="596880" imgH="241200" progId="Equation.3">
                  <p:embed/>
                  <p:pic>
                    <p:nvPicPr>
                      <p:cNvPr id="0" name="Object 5"/>
                      <p:cNvPicPr>
                        <a:picLocks noChangeAspect="1" noChangeArrowheads="1"/>
                      </p:cNvPicPr>
                      <p:nvPr/>
                    </p:nvPicPr>
                    <p:blipFill>
                      <a:blip r:embed="rId11"/>
                      <a:srcRect/>
                      <a:stretch>
                        <a:fillRect/>
                      </a:stretch>
                    </p:blipFill>
                    <p:spPr bwMode="auto">
                      <a:xfrm>
                        <a:off x="800100" y="2493963"/>
                        <a:ext cx="1020763"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8" name="Picture 7" descr="Screen Clippin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56238" y="2953447"/>
            <a:ext cx="1650814" cy="1901060"/>
          </a:xfrm>
          <a:prstGeom prst="rect">
            <a:avLst/>
          </a:prstGeom>
        </p:spPr>
      </p:pic>
    </p:spTree>
    <p:extLst>
      <p:ext uri="{BB962C8B-B14F-4D97-AF65-F5344CB8AC3E}">
        <p14:creationId xmlns:p14="http://schemas.microsoft.com/office/powerpoint/2010/main" val="3808458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r>
              <a:rPr lang="en-US" dirty="0" smtClean="0"/>
              <a:t>Outlook</a:t>
            </a:r>
            <a:endParaRPr lang="en-US" sz="2400" dirty="0" smtClean="0">
              <a:solidFill>
                <a:srgbClr val="00B0F0"/>
              </a:solidFill>
            </a:endParaRPr>
          </a:p>
        </p:txBody>
      </p:sp>
      <p:sp>
        <p:nvSpPr>
          <p:cNvPr id="3" name="TextBox 7"/>
          <p:cNvSpPr txBox="1">
            <a:spLocks noChangeArrowheads="1"/>
          </p:cNvSpPr>
          <p:nvPr/>
        </p:nvSpPr>
        <p:spPr bwMode="auto">
          <a:xfrm>
            <a:off x="374194" y="966470"/>
            <a:ext cx="8381497" cy="4479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marL="285750" indent="-285750" eaLnBrk="0" hangingPunct="0">
              <a:defRPr sz="1200">
                <a:solidFill>
                  <a:schemeClr val="folHlink"/>
                </a:solidFill>
                <a:latin typeface="GE Inspira Pitch" pitchFamily="34" charset="0"/>
                <a:cs typeface="Arial" charset="0"/>
              </a:defRPr>
            </a:lvl1pPr>
            <a:lvl2pPr marL="742950" indent="-285750" eaLnBrk="0" hangingPunct="0">
              <a:defRPr sz="1200">
                <a:solidFill>
                  <a:schemeClr val="folHlink"/>
                </a:solidFill>
                <a:latin typeface="GE Inspira Pitch" pitchFamily="34" charset="0"/>
                <a:cs typeface="Arial" charset="0"/>
              </a:defRPr>
            </a:lvl2pPr>
            <a:lvl3pPr marL="1143000" indent="-228600" eaLnBrk="0" hangingPunct="0">
              <a:defRPr sz="1200">
                <a:solidFill>
                  <a:schemeClr val="folHlink"/>
                </a:solidFill>
                <a:latin typeface="GE Inspira Pitch" pitchFamily="34" charset="0"/>
                <a:cs typeface="Arial" charset="0"/>
              </a:defRPr>
            </a:lvl3pPr>
            <a:lvl4pPr marL="1600200" indent="-228600" eaLnBrk="0" hangingPunct="0">
              <a:defRPr sz="1200">
                <a:solidFill>
                  <a:schemeClr val="folHlink"/>
                </a:solidFill>
                <a:latin typeface="GE Inspira Pitch" pitchFamily="34" charset="0"/>
                <a:cs typeface="Arial" charset="0"/>
              </a:defRPr>
            </a:lvl4pPr>
            <a:lvl5pPr marL="2057400" indent="-228600" eaLnBrk="0" hangingPunct="0">
              <a:defRPr sz="1200">
                <a:solidFill>
                  <a:schemeClr val="folHlink"/>
                </a:solidFill>
                <a:latin typeface="GE Inspira Pitch" pitchFamily="34" charset="0"/>
                <a:cs typeface="Arial" charset="0"/>
              </a:defRPr>
            </a:lvl5pPr>
            <a:lvl6pPr marL="2514600" indent="-228600" eaLnBrk="0" fontAlgn="base" hangingPunct="0">
              <a:spcBef>
                <a:spcPct val="0"/>
              </a:spcBef>
              <a:spcAft>
                <a:spcPct val="0"/>
              </a:spcAft>
              <a:defRPr sz="1200">
                <a:solidFill>
                  <a:schemeClr val="folHlink"/>
                </a:solidFill>
                <a:latin typeface="GE Inspira Pitch" pitchFamily="34" charset="0"/>
                <a:cs typeface="Arial" charset="0"/>
              </a:defRPr>
            </a:lvl6pPr>
            <a:lvl7pPr marL="2971800" indent="-228600" eaLnBrk="0" fontAlgn="base" hangingPunct="0">
              <a:spcBef>
                <a:spcPct val="0"/>
              </a:spcBef>
              <a:spcAft>
                <a:spcPct val="0"/>
              </a:spcAft>
              <a:defRPr sz="1200">
                <a:solidFill>
                  <a:schemeClr val="folHlink"/>
                </a:solidFill>
                <a:latin typeface="GE Inspira Pitch" pitchFamily="34" charset="0"/>
                <a:cs typeface="Arial" charset="0"/>
              </a:defRPr>
            </a:lvl7pPr>
            <a:lvl8pPr marL="3429000" indent="-228600" eaLnBrk="0" fontAlgn="base" hangingPunct="0">
              <a:spcBef>
                <a:spcPct val="0"/>
              </a:spcBef>
              <a:spcAft>
                <a:spcPct val="0"/>
              </a:spcAft>
              <a:defRPr sz="1200">
                <a:solidFill>
                  <a:schemeClr val="folHlink"/>
                </a:solidFill>
                <a:latin typeface="GE Inspira Pitch" pitchFamily="34" charset="0"/>
                <a:cs typeface="Arial" charset="0"/>
              </a:defRPr>
            </a:lvl8pPr>
            <a:lvl9pPr marL="3886200" indent="-228600" eaLnBrk="0" fontAlgn="base" hangingPunct="0">
              <a:spcBef>
                <a:spcPct val="0"/>
              </a:spcBef>
              <a:spcAft>
                <a:spcPct val="0"/>
              </a:spcAft>
              <a:defRPr sz="1200">
                <a:solidFill>
                  <a:schemeClr val="folHlink"/>
                </a:solidFill>
                <a:latin typeface="GE Inspira Pitch" pitchFamily="34" charset="0"/>
                <a:cs typeface="Arial" charset="0"/>
              </a:defRPr>
            </a:lvl9pPr>
          </a:lstStyle>
          <a:p>
            <a:pPr marL="0" indent="0">
              <a:spcBef>
                <a:spcPts val="1200"/>
              </a:spcBef>
            </a:pPr>
            <a:r>
              <a:rPr lang="en-US" sz="2800" dirty="0" smtClean="0">
                <a:solidFill>
                  <a:srgbClr val="1E4191"/>
                </a:solidFill>
              </a:rPr>
              <a:t>GE: large portfolio of T/M</a:t>
            </a:r>
          </a:p>
          <a:p>
            <a:pPr marL="800100" lvl="1" indent="-342900">
              <a:spcBef>
                <a:spcPts val="600"/>
              </a:spcBef>
              <a:buFont typeface="Arial" panose="020B0604020202020204" pitchFamily="34" charset="0"/>
              <a:buChar char="•"/>
            </a:pPr>
            <a:r>
              <a:rPr lang="en-US" sz="2000" dirty="0" smtClean="0">
                <a:solidFill>
                  <a:srgbClr val="1E4191"/>
                </a:solidFill>
              </a:rPr>
              <a:t>Propulsion</a:t>
            </a:r>
          </a:p>
          <a:p>
            <a:pPr marL="800100" lvl="1" indent="-342900">
              <a:spcBef>
                <a:spcPts val="600"/>
              </a:spcBef>
              <a:buFont typeface="Arial" panose="020B0604020202020204" pitchFamily="34" charset="0"/>
              <a:buChar char="•"/>
            </a:pPr>
            <a:r>
              <a:rPr lang="en-US" sz="2000" dirty="0" smtClean="0">
                <a:solidFill>
                  <a:srgbClr val="1E4191"/>
                </a:solidFill>
              </a:rPr>
              <a:t>Power generation</a:t>
            </a:r>
          </a:p>
          <a:p>
            <a:pPr marL="800100" lvl="1" indent="-342900">
              <a:spcBef>
                <a:spcPts val="600"/>
              </a:spcBef>
              <a:buFont typeface="Arial" panose="020B0604020202020204" pitchFamily="34" charset="0"/>
              <a:buChar char="•"/>
            </a:pPr>
            <a:r>
              <a:rPr lang="en-US" sz="2000" dirty="0" err="1" smtClean="0">
                <a:solidFill>
                  <a:srgbClr val="1E4191"/>
                </a:solidFill>
              </a:rPr>
              <a:t>Oil&amp;Gas</a:t>
            </a:r>
            <a:r>
              <a:rPr lang="en-US" sz="2000" dirty="0" smtClean="0">
                <a:solidFill>
                  <a:srgbClr val="1E4191"/>
                </a:solidFill>
              </a:rPr>
              <a:t>	</a:t>
            </a:r>
          </a:p>
          <a:p>
            <a:pPr marL="0" lvl="1" indent="0">
              <a:spcBef>
                <a:spcPts val="1200"/>
              </a:spcBef>
            </a:pPr>
            <a:r>
              <a:rPr lang="en-US" sz="2800" dirty="0" smtClean="0">
                <a:solidFill>
                  <a:srgbClr val="1E4191"/>
                </a:solidFill>
                <a:sym typeface="Symbol"/>
              </a:rPr>
              <a:t>DNS</a:t>
            </a:r>
          </a:p>
          <a:p>
            <a:pPr marL="800100" lvl="1" indent="-342900">
              <a:spcBef>
                <a:spcPts val="600"/>
              </a:spcBef>
              <a:buFont typeface="Arial" panose="020B0604020202020204" pitchFamily="34" charset="0"/>
              <a:buChar char="•"/>
            </a:pPr>
            <a:r>
              <a:rPr lang="en-US" sz="2000" dirty="0" smtClean="0">
                <a:solidFill>
                  <a:srgbClr val="1E4191"/>
                </a:solidFill>
                <a:sym typeface="Symbol"/>
              </a:rPr>
              <a:t>LPT: explained unsteady loss generation fundamentals</a:t>
            </a:r>
          </a:p>
          <a:p>
            <a:pPr marL="800100" lvl="1" indent="-342900">
              <a:spcBef>
                <a:spcPts val="600"/>
              </a:spcBef>
              <a:buFont typeface="Arial" panose="020B0604020202020204" pitchFamily="34" charset="0"/>
              <a:buChar char="•"/>
            </a:pPr>
            <a:r>
              <a:rPr lang="en-US" sz="2000" dirty="0" smtClean="0">
                <a:solidFill>
                  <a:srgbClr val="1E4191"/>
                </a:solidFill>
                <a:sym typeface="Symbol"/>
              </a:rPr>
              <a:t>HPT: explained link btw heat transfer and pressure waves</a:t>
            </a:r>
            <a:endParaRPr lang="en-US" sz="2000" dirty="0">
              <a:solidFill>
                <a:srgbClr val="1E4191"/>
              </a:solidFill>
              <a:sym typeface="Symbol"/>
            </a:endParaRPr>
          </a:p>
          <a:p>
            <a:pPr marL="0" indent="0">
              <a:spcBef>
                <a:spcPts val="1200"/>
              </a:spcBef>
            </a:pPr>
            <a:r>
              <a:rPr lang="en-US" sz="2800" dirty="0" smtClean="0">
                <a:solidFill>
                  <a:srgbClr val="1E4191"/>
                </a:solidFill>
                <a:sym typeface="Symbol"/>
              </a:rPr>
              <a:t>Design</a:t>
            </a:r>
          </a:p>
          <a:p>
            <a:pPr marL="800100" lvl="1" indent="-342900">
              <a:spcBef>
                <a:spcPts val="600"/>
              </a:spcBef>
              <a:buFont typeface="Arial" panose="020B0604020202020204" pitchFamily="34" charset="0"/>
              <a:buChar char="•"/>
            </a:pPr>
            <a:r>
              <a:rPr lang="en-US" sz="2000" dirty="0" smtClean="0">
                <a:solidFill>
                  <a:srgbClr val="1E4191"/>
                </a:solidFill>
                <a:sym typeface="Symbol"/>
              </a:rPr>
              <a:t>DNS/LES still too computational demanding</a:t>
            </a:r>
          </a:p>
          <a:p>
            <a:pPr marL="800100" lvl="1" indent="-342900">
              <a:spcBef>
                <a:spcPts val="600"/>
              </a:spcBef>
              <a:buFont typeface="Arial" panose="020B0604020202020204" pitchFamily="34" charset="0"/>
              <a:buChar char="•"/>
            </a:pPr>
            <a:r>
              <a:rPr lang="en-US" sz="2000" dirty="0" smtClean="0">
                <a:solidFill>
                  <a:srgbClr val="1E4191"/>
                </a:solidFill>
                <a:sym typeface="Symbol"/>
              </a:rPr>
              <a:t>Heavily (U)RANS assisted </a:t>
            </a:r>
            <a:r>
              <a:rPr lang="en-US" sz="2000" dirty="0" smtClean="0">
                <a:solidFill>
                  <a:srgbClr val="1E4191"/>
                </a:solidFill>
                <a:sym typeface="Wingdings" panose="05000000000000000000" pitchFamily="2" charset="2"/>
              </a:rPr>
              <a:t> improve by using high-fidelity results</a:t>
            </a:r>
            <a:endParaRPr lang="en-US" sz="2000" dirty="0" smtClean="0">
              <a:solidFill>
                <a:srgbClr val="1E4191"/>
              </a:solidFill>
              <a:sym typeface="Symbol"/>
            </a:endParaRPr>
          </a:p>
        </p:txBody>
      </p:sp>
      <p:sp>
        <p:nvSpPr>
          <p:cNvPr id="2" name="TextBox 1"/>
          <p:cNvSpPr txBox="1"/>
          <p:nvPr/>
        </p:nvSpPr>
        <p:spPr>
          <a:xfrm>
            <a:off x="3434466" y="5751790"/>
            <a:ext cx="227030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defPPr>
              <a:defRPr lang="en-US"/>
            </a:defPPr>
            <a:lvl1pPr marL="0" indent="0" eaLnBrk="0" hangingPunct="0">
              <a:spcBef>
                <a:spcPts val="1200"/>
              </a:spcBef>
              <a:defRPr sz="2800">
                <a:solidFill>
                  <a:srgbClr val="1E4191"/>
                </a:solidFill>
              </a:defRPr>
            </a:lvl1pPr>
            <a:lvl2pPr marL="800100" lvl="1" indent="-342900" eaLnBrk="0" hangingPunct="0">
              <a:spcBef>
                <a:spcPts val="1200"/>
              </a:spcBef>
              <a:buFont typeface="Arial" panose="020B0604020202020204" pitchFamily="34" charset="0"/>
              <a:buChar char="•"/>
              <a:defRPr sz="2000">
                <a:solidFill>
                  <a:srgbClr val="1E4191"/>
                </a:solidFill>
              </a:defRPr>
            </a:lvl2pPr>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algn="ctr"/>
            <a:r>
              <a:rPr lang="en-US" dirty="0" smtClean="0"/>
              <a:t>Thanks</a:t>
            </a:r>
            <a:endParaRPr lang="en-US" dirty="0"/>
          </a:p>
        </p:txBody>
      </p:sp>
    </p:spTree>
    <p:extLst>
      <p:ext uri="{BB962C8B-B14F-4D97-AF65-F5344CB8AC3E}">
        <p14:creationId xmlns:p14="http://schemas.microsoft.com/office/powerpoint/2010/main" val="1670887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0" y="1068192"/>
            <a:ext cx="7848600" cy="4879224"/>
          </a:xfrm>
          <a:prstGeom prst="rect">
            <a:avLst/>
          </a:prstGeom>
        </p:spPr>
      </p:pic>
      <p:sp>
        <p:nvSpPr>
          <p:cNvPr id="49" name="Title 1"/>
          <p:cNvSpPr>
            <a:spLocks noGrp="1"/>
          </p:cNvSpPr>
          <p:nvPr>
            <p:ph type="title" idx="4294967295"/>
          </p:nvPr>
        </p:nvSpPr>
        <p:spPr>
          <a:xfrm>
            <a:off x="333374" y="280988"/>
            <a:ext cx="8095009" cy="623887"/>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r>
              <a:rPr lang="en-US" kern="1200" dirty="0"/>
              <a:t>GE </a:t>
            </a:r>
            <a:r>
              <a:rPr lang="en-US" kern="1200" dirty="0" smtClean="0"/>
              <a:t>business units</a:t>
            </a:r>
            <a:endParaRPr lang="en-US" kern="1200" dirty="0"/>
          </a:p>
        </p:txBody>
      </p:sp>
      <p:sp>
        <p:nvSpPr>
          <p:cNvPr id="3" name="Rectangle 2"/>
          <p:cNvSpPr/>
          <p:nvPr/>
        </p:nvSpPr>
        <p:spPr>
          <a:xfrm>
            <a:off x="628650" y="1123949"/>
            <a:ext cx="2276475" cy="1571625"/>
          </a:xfrm>
          <a:prstGeom prst="rect">
            <a:avLst/>
          </a:prstGeom>
          <a:noFill/>
          <a:ln>
            <a:solidFill>
              <a:srgbClr val="0060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628650" y="2695574"/>
            <a:ext cx="2276475" cy="1571625"/>
          </a:xfrm>
          <a:prstGeom prst="rect">
            <a:avLst/>
          </a:prstGeom>
          <a:noFill/>
          <a:ln>
            <a:solidFill>
              <a:srgbClr val="0060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628650" y="4267199"/>
            <a:ext cx="2276475" cy="1571625"/>
          </a:xfrm>
          <a:prstGeom prst="rect">
            <a:avLst/>
          </a:prstGeom>
          <a:noFill/>
          <a:ln>
            <a:solidFill>
              <a:srgbClr val="0060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3500437" y="2705098"/>
            <a:ext cx="2276475" cy="1571625"/>
          </a:xfrm>
          <a:prstGeom prst="rect">
            <a:avLst/>
          </a:prstGeom>
          <a:noFill/>
          <a:ln>
            <a:solidFill>
              <a:srgbClr val="0060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6096000" y="4438650"/>
            <a:ext cx="2447925" cy="15811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6841374" y="5071022"/>
            <a:ext cx="798021" cy="417022"/>
          </a:xfrm>
          <a:prstGeom prst="rect">
            <a:avLst/>
          </a:prstGeom>
          <a:solidFill>
            <a:srgbClr val="92D050">
              <a:alpha val="18039"/>
            </a:srgbClr>
          </a:solidFill>
          <a:ln w="38100">
            <a:solidFill>
              <a:srgbClr val="0060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smtClean="0">
                <a:solidFill>
                  <a:srgbClr val="00602B"/>
                </a:solidFill>
              </a:rPr>
              <a:t>Interest in LPT/HPT</a:t>
            </a:r>
            <a:endParaRPr lang="en-US" sz="900" b="1" dirty="0">
              <a:solidFill>
                <a:srgbClr val="00602B"/>
              </a:solidFill>
            </a:endParaRPr>
          </a:p>
        </p:txBody>
      </p:sp>
    </p:spTree>
    <p:extLst>
      <p:ext uri="{BB962C8B-B14F-4D97-AF65-F5344CB8AC3E}">
        <p14:creationId xmlns:p14="http://schemas.microsoft.com/office/powerpoint/2010/main" val="3398995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51"/>
                                        </p:tgtEl>
                                        <p:attrNameLst>
                                          <p:attrName>style.visibility</p:attrName>
                                        </p:attrNameLst>
                                      </p:cBhvr>
                                      <p:to>
                                        <p:strVal val="visible"/>
                                      </p:to>
                                    </p:set>
                                    <p:anim calcmode="lin" valueType="num">
                                      <p:cBhvr>
                                        <p:cTn id="13" dur="500" fill="hold"/>
                                        <p:tgtEl>
                                          <p:spTgt spid="51"/>
                                        </p:tgtEl>
                                        <p:attrNameLst>
                                          <p:attrName>ppt_w</p:attrName>
                                        </p:attrNameLst>
                                      </p:cBhvr>
                                      <p:tavLst>
                                        <p:tav tm="0">
                                          <p:val>
                                            <p:fltVal val="0"/>
                                          </p:val>
                                        </p:tav>
                                        <p:tav tm="100000">
                                          <p:val>
                                            <p:strVal val="#ppt_w"/>
                                          </p:val>
                                        </p:tav>
                                      </p:tavLst>
                                    </p:anim>
                                    <p:anim calcmode="lin" valueType="num">
                                      <p:cBhvr>
                                        <p:cTn id="14" dur="500" fill="hold"/>
                                        <p:tgtEl>
                                          <p:spTgt spid="51"/>
                                        </p:tgtEl>
                                        <p:attrNameLst>
                                          <p:attrName>ppt_h</p:attrName>
                                        </p:attrNameLst>
                                      </p:cBhvr>
                                      <p:tavLst>
                                        <p:tav tm="0">
                                          <p:val>
                                            <p:fltVal val="0"/>
                                          </p:val>
                                        </p:tav>
                                        <p:tav tm="100000">
                                          <p:val>
                                            <p:strVal val="#ppt_h"/>
                                          </p:val>
                                        </p:tav>
                                      </p:tavLst>
                                    </p:anim>
                                    <p:animEffect transition="in" filter="fade">
                                      <p:cBhvr>
                                        <p:cTn id="15" dur="500"/>
                                        <p:tgtEl>
                                          <p:spTgt spid="51"/>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52"/>
                                        </p:tgtEl>
                                        <p:attrNameLst>
                                          <p:attrName>style.visibility</p:attrName>
                                        </p:attrNameLst>
                                      </p:cBhvr>
                                      <p:to>
                                        <p:strVal val="visible"/>
                                      </p:to>
                                    </p:set>
                                    <p:anim calcmode="lin" valueType="num">
                                      <p:cBhvr>
                                        <p:cTn id="19" dur="500" fill="hold"/>
                                        <p:tgtEl>
                                          <p:spTgt spid="52"/>
                                        </p:tgtEl>
                                        <p:attrNameLst>
                                          <p:attrName>ppt_w</p:attrName>
                                        </p:attrNameLst>
                                      </p:cBhvr>
                                      <p:tavLst>
                                        <p:tav tm="0">
                                          <p:val>
                                            <p:fltVal val="0"/>
                                          </p:val>
                                        </p:tav>
                                        <p:tav tm="100000">
                                          <p:val>
                                            <p:strVal val="#ppt_w"/>
                                          </p:val>
                                        </p:tav>
                                      </p:tavLst>
                                    </p:anim>
                                    <p:anim calcmode="lin" valueType="num">
                                      <p:cBhvr>
                                        <p:cTn id="20" dur="500" fill="hold"/>
                                        <p:tgtEl>
                                          <p:spTgt spid="52"/>
                                        </p:tgtEl>
                                        <p:attrNameLst>
                                          <p:attrName>ppt_h</p:attrName>
                                        </p:attrNameLst>
                                      </p:cBhvr>
                                      <p:tavLst>
                                        <p:tav tm="0">
                                          <p:val>
                                            <p:fltVal val="0"/>
                                          </p:val>
                                        </p:tav>
                                        <p:tav tm="100000">
                                          <p:val>
                                            <p:strVal val="#ppt_h"/>
                                          </p:val>
                                        </p:tav>
                                      </p:tavLst>
                                    </p:anim>
                                    <p:animEffect transition="in" filter="fade">
                                      <p:cBhvr>
                                        <p:cTn id="21" dur="500"/>
                                        <p:tgtEl>
                                          <p:spTgt spid="52"/>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53"/>
                                        </p:tgtEl>
                                        <p:attrNameLst>
                                          <p:attrName>style.visibility</p:attrName>
                                        </p:attrNameLst>
                                      </p:cBhvr>
                                      <p:to>
                                        <p:strVal val="visible"/>
                                      </p:to>
                                    </p:set>
                                    <p:anim calcmode="lin" valueType="num">
                                      <p:cBhvr>
                                        <p:cTn id="25" dur="500" fill="hold"/>
                                        <p:tgtEl>
                                          <p:spTgt spid="53"/>
                                        </p:tgtEl>
                                        <p:attrNameLst>
                                          <p:attrName>ppt_w</p:attrName>
                                        </p:attrNameLst>
                                      </p:cBhvr>
                                      <p:tavLst>
                                        <p:tav tm="0">
                                          <p:val>
                                            <p:fltVal val="0"/>
                                          </p:val>
                                        </p:tav>
                                        <p:tav tm="100000">
                                          <p:val>
                                            <p:strVal val="#ppt_w"/>
                                          </p:val>
                                        </p:tav>
                                      </p:tavLst>
                                    </p:anim>
                                    <p:anim calcmode="lin" valueType="num">
                                      <p:cBhvr>
                                        <p:cTn id="26" dur="500" fill="hold"/>
                                        <p:tgtEl>
                                          <p:spTgt spid="53"/>
                                        </p:tgtEl>
                                        <p:attrNameLst>
                                          <p:attrName>ppt_h</p:attrName>
                                        </p:attrNameLst>
                                      </p:cBhvr>
                                      <p:tavLst>
                                        <p:tav tm="0">
                                          <p:val>
                                            <p:fltVal val="0"/>
                                          </p:val>
                                        </p:tav>
                                        <p:tav tm="100000">
                                          <p:val>
                                            <p:strVal val="#ppt_h"/>
                                          </p:val>
                                        </p:tav>
                                      </p:tavLst>
                                    </p:anim>
                                    <p:animEffect transition="in" filter="fade">
                                      <p:cBhvr>
                                        <p:cTn id="27" dur="500"/>
                                        <p:tgtEl>
                                          <p:spTgt spid="53"/>
                                        </p:tgtEl>
                                      </p:cBhvr>
                                    </p:animEffect>
                                  </p:childTnLst>
                                </p:cTn>
                              </p:par>
                            </p:childTnLst>
                          </p:cTn>
                        </p:par>
                        <p:par>
                          <p:cTn id="28" fill="hold">
                            <p:stCondLst>
                              <p:cond delay="2000"/>
                            </p:stCondLst>
                            <p:childTnLst>
                              <p:par>
                                <p:cTn id="29" presetID="1" presetClass="entr" presetSubtype="0" fill="hold" grpId="0" nodeType="after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1" grpId="0" animBg="1"/>
      <p:bldP spid="52" grpId="0" animBg="1"/>
      <p:bldP spid="53"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p:cNvSpPr>
            <a:spLocks noGrp="1"/>
          </p:cNvSpPr>
          <p:nvPr>
            <p:ph type="title" idx="4294967295"/>
          </p:nvPr>
        </p:nvSpPr>
        <p:spPr>
          <a:xfrm>
            <a:off x="333374" y="280988"/>
            <a:ext cx="8095009" cy="623887"/>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r>
              <a:rPr lang="en-US" kern="1200" dirty="0" smtClean="0"/>
              <a:t>Building on technology investments</a:t>
            </a:r>
            <a:endParaRPr lang="en-US" kern="1200" dirty="0"/>
          </a:p>
        </p:txBody>
      </p:sp>
      <p:grpSp>
        <p:nvGrpSpPr>
          <p:cNvPr id="4" name="Group 3"/>
          <p:cNvGrpSpPr/>
          <p:nvPr/>
        </p:nvGrpSpPr>
        <p:grpSpPr>
          <a:xfrm>
            <a:off x="482139" y="881147"/>
            <a:ext cx="8254538" cy="5336775"/>
            <a:chOff x="482139" y="939338"/>
            <a:chExt cx="8254538" cy="5336775"/>
          </a:xfrm>
        </p:grpSpPr>
        <p:pic>
          <p:nvPicPr>
            <p:cNvPr id="2" name="Picture 1" descr="Screen Clipping"/>
            <p:cNvPicPr>
              <a:picLocks noChangeAspect="1"/>
            </p:cNvPicPr>
            <p:nvPr/>
          </p:nvPicPr>
          <p:blipFill rotWithShape="1">
            <a:blip r:embed="rId3">
              <a:extLst>
                <a:ext uri="{28A0092B-C50C-407E-A947-70E740481C1C}">
                  <a14:useLocalDpi xmlns:a14="http://schemas.microsoft.com/office/drawing/2010/main" val="0"/>
                </a:ext>
              </a:extLst>
            </a:blip>
            <a:srcRect r="752" b="1515"/>
            <a:stretch/>
          </p:blipFill>
          <p:spPr>
            <a:xfrm>
              <a:off x="482139" y="939338"/>
              <a:ext cx="8254538" cy="5245332"/>
            </a:xfrm>
            <a:prstGeom prst="rect">
              <a:avLst/>
            </a:prstGeom>
          </p:spPr>
        </p:pic>
        <p:sp>
          <p:nvSpPr>
            <p:cNvPr id="3" name="Rectangle 2"/>
            <p:cNvSpPr/>
            <p:nvPr/>
          </p:nvSpPr>
          <p:spPr>
            <a:xfrm>
              <a:off x="3200399" y="5868785"/>
              <a:ext cx="2776451" cy="31588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5706690" y="6040583"/>
              <a:ext cx="361603" cy="23553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623455" y="5503024"/>
              <a:ext cx="656705" cy="59713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p:cNvSpPr txBox="1"/>
          <p:nvPr/>
        </p:nvSpPr>
        <p:spPr>
          <a:xfrm>
            <a:off x="1371245" y="5102929"/>
            <a:ext cx="4007764" cy="276999"/>
          </a:xfrm>
          <a:prstGeom prst="rect">
            <a:avLst/>
          </a:prstGeom>
          <a:noFill/>
        </p:spPr>
        <p:txBody>
          <a:bodyPr wrap="none" rtlCol="0">
            <a:spAutoFit/>
          </a:bodyPr>
          <a:lstStyle/>
          <a:p>
            <a:r>
              <a:rPr lang="en-US" b="1" dirty="0" smtClean="0">
                <a:solidFill>
                  <a:schemeClr val="tx1"/>
                </a:solidFill>
              </a:rPr>
              <a:t>Aerodynamics and heat transfer physics key to success</a:t>
            </a:r>
            <a:endParaRPr lang="en-US" b="1" dirty="0">
              <a:solidFill>
                <a:schemeClr val="tx1"/>
              </a:solidFill>
            </a:endParaRPr>
          </a:p>
        </p:txBody>
      </p:sp>
    </p:spTree>
    <p:extLst>
      <p:ext uri="{BB962C8B-B14F-4D97-AF65-F5344CB8AC3E}">
        <p14:creationId xmlns:p14="http://schemas.microsoft.com/office/powerpoint/2010/main" val="1710679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Rectangle 2"/>
          <p:cNvSpPr>
            <a:spLocks noChangeArrowheads="1"/>
          </p:cNvSpPr>
          <p:nvPr/>
        </p:nvSpPr>
        <p:spPr bwMode="auto">
          <a:xfrm>
            <a:off x="4413690" y="1716863"/>
            <a:ext cx="4730310" cy="3721709"/>
          </a:xfrm>
          <a:prstGeom prst="rect">
            <a:avLst/>
          </a:prstGeom>
          <a:gradFill rotWithShape="0">
            <a:gsLst>
              <a:gs pos="1000">
                <a:srgbClr val="FFFFFF"/>
              </a:gs>
              <a:gs pos="73000">
                <a:srgbClr val="4583D1">
                  <a:lumMod val="40000"/>
                  <a:lumOff val="60000"/>
                </a:srgbClr>
              </a:gs>
            </a:gsLst>
            <a:lin ang="0" scaled="1"/>
          </a:gradFill>
          <a:ln>
            <a:noFill/>
          </a:ln>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4191"/>
              </a:solidFill>
              <a:effectLst/>
              <a:uLnTx/>
              <a:uFillTx/>
              <a:latin typeface="GE Inspira Pitch"/>
            </a:endParaRPr>
          </a:p>
        </p:txBody>
      </p:sp>
      <p:sp>
        <p:nvSpPr>
          <p:cNvPr id="123" name="Text Box 9"/>
          <p:cNvSpPr txBox="1">
            <a:spLocks noChangeArrowheads="1"/>
          </p:cNvSpPr>
          <p:nvPr/>
        </p:nvSpPr>
        <p:spPr bwMode="auto">
          <a:xfrm>
            <a:off x="6603982" y="1097381"/>
            <a:ext cx="2266028"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GE Inspira Pitch" pitchFamily="34" charset="0"/>
              </a:defRPr>
            </a:lvl1pPr>
            <a:lvl2pPr marL="742950" indent="-285750" eaLnBrk="0" hangingPunct="0">
              <a:defRPr sz="3200">
                <a:solidFill>
                  <a:schemeClr val="tx1"/>
                </a:solidFill>
                <a:latin typeface="GE Inspira Pitch" pitchFamily="34" charset="0"/>
              </a:defRPr>
            </a:lvl2pPr>
            <a:lvl3pPr marL="1143000" indent="-228600" eaLnBrk="0" hangingPunct="0">
              <a:defRPr sz="3200">
                <a:solidFill>
                  <a:schemeClr val="tx1"/>
                </a:solidFill>
                <a:latin typeface="GE Inspira Pitch" pitchFamily="34" charset="0"/>
              </a:defRPr>
            </a:lvl3pPr>
            <a:lvl4pPr marL="1600200" indent="-228600" eaLnBrk="0" hangingPunct="0">
              <a:defRPr sz="3200">
                <a:solidFill>
                  <a:schemeClr val="tx1"/>
                </a:solidFill>
                <a:latin typeface="GE Inspira Pitch" pitchFamily="34" charset="0"/>
              </a:defRPr>
            </a:lvl4pPr>
            <a:lvl5pPr marL="2057400" indent="-228600" eaLnBrk="0" hangingPunct="0">
              <a:defRPr sz="3200">
                <a:solidFill>
                  <a:schemeClr val="tx1"/>
                </a:solidFill>
                <a:latin typeface="GE Inspira Pitch" pitchFamily="34" charset="0"/>
              </a:defRPr>
            </a:lvl5pPr>
            <a:lvl6pPr marL="2514600" indent="-228600" eaLnBrk="0" fontAlgn="base" hangingPunct="0">
              <a:spcBef>
                <a:spcPct val="0"/>
              </a:spcBef>
              <a:spcAft>
                <a:spcPct val="0"/>
              </a:spcAft>
              <a:defRPr sz="3200">
                <a:solidFill>
                  <a:schemeClr val="tx1"/>
                </a:solidFill>
                <a:latin typeface="GE Inspira Pitch" pitchFamily="34" charset="0"/>
              </a:defRPr>
            </a:lvl6pPr>
            <a:lvl7pPr marL="2971800" indent="-228600" eaLnBrk="0" fontAlgn="base" hangingPunct="0">
              <a:spcBef>
                <a:spcPct val="0"/>
              </a:spcBef>
              <a:spcAft>
                <a:spcPct val="0"/>
              </a:spcAft>
              <a:defRPr sz="3200">
                <a:solidFill>
                  <a:schemeClr val="tx1"/>
                </a:solidFill>
                <a:latin typeface="GE Inspira Pitch" pitchFamily="34" charset="0"/>
              </a:defRPr>
            </a:lvl7pPr>
            <a:lvl8pPr marL="3429000" indent="-228600" eaLnBrk="0" fontAlgn="base" hangingPunct="0">
              <a:spcBef>
                <a:spcPct val="0"/>
              </a:spcBef>
              <a:spcAft>
                <a:spcPct val="0"/>
              </a:spcAft>
              <a:defRPr sz="3200">
                <a:solidFill>
                  <a:schemeClr val="tx1"/>
                </a:solidFill>
                <a:latin typeface="GE Inspira Pitch" pitchFamily="34" charset="0"/>
              </a:defRPr>
            </a:lvl8pPr>
            <a:lvl9pPr marL="3886200" indent="-228600" eaLnBrk="0" fontAlgn="base" hangingPunct="0">
              <a:spcBef>
                <a:spcPct val="0"/>
              </a:spcBef>
              <a:spcAft>
                <a:spcPct val="0"/>
              </a:spcAft>
              <a:defRPr sz="3200">
                <a:solidFill>
                  <a:schemeClr val="tx1"/>
                </a:solidFill>
                <a:latin typeface="GE Inspira Pitch" pitchFamily="34" charset="0"/>
              </a:defRPr>
            </a:lvl9pPr>
          </a:lstStyle>
          <a:p>
            <a:pPr marL="0" marR="0" lvl="0" indent="0" algn="r" defTabSz="457200" eaLnBrk="0" fontAlgn="auto" latinLnBrk="0" hangingPunct="0">
              <a:lnSpc>
                <a:spcPct val="85000"/>
              </a:lnSpc>
              <a:spcBef>
                <a:spcPct val="50000"/>
              </a:spcBef>
              <a:spcAft>
                <a:spcPts val="0"/>
              </a:spcAft>
              <a:buClrTx/>
              <a:buSzTx/>
              <a:buFontTx/>
              <a:buNone/>
              <a:tabLst/>
              <a:defRPr/>
            </a:pPr>
            <a:r>
              <a:rPr kumimoji="0" lang="en-US" sz="2000" b="1" i="0" u="none" strike="noStrike" kern="0" cap="none" spc="0" normalizeH="0" baseline="0" noProof="0" dirty="0" smtClean="0">
                <a:ln>
                  <a:noFill/>
                </a:ln>
                <a:solidFill>
                  <a:srgbClr val="454545"/>
                </a:solidFill>
                <a:effectLst/>
                <a:uLnTx/>
                <a:uFillTx/>
                <a:latin typeface="GE Inspira Pitch" pitchFamily="34" charset="0"/>
              </a:rPr>
              <a:t>Today’s investment</a:t>
            </a:r>
            <a:endParaRPr kumimoji="0" lang="en-US" sz="2000" b="1" i="0" u="none" strike="noStrike" kern="0" cap="none" spc="0" normalizeH="0" baseline="0" noProof="0" dirty="0">
              <a:ln>
                <a:noFill/>
              </a:ln>
              <a:solidFill>
                <a:srgbClr val="454545"/>
              </a:solidFill>
              <a:effectLst/>
              <a:uLnTx/>
              <a:uFillTx/>
              <a:latin typeface="GE Inspira Pitch" pitchFamily="34" charset="0"/>
            </a:endParaRPr>
          </a:p>
        </p:txBody>
      </p:sp>
      <p:sp>
        <p:nvSpPr>
          <p:cNvPr id="124" name="Text Box 9"/>
          <p:cNvSpPr txBox="1">
            <a:spLocks noChangeArrowheads="1"/>
          </p:cNvSpPr>
          <p:nvPr/>
        </p:nvSpPr>
        <p:spPr bwMode="auto">
          <a:xfrm>
            <a:off x="342018" y="1097381"/>
            <a:ext cx="3840163"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GE Inspira Pitch" pitchFamily="34" charset="0"/>
              </a:defRPr>
            </a:lvl1pPr>
            <a:lvl2pPr marL="742950" indent="-285750" eaLnBrk="0" hangingPunct="0">
              <a:defRPr sz="3200">
                <a:solidFill>
                  <a:schemeClr val="tx1"/>
                </a:solidFill>
                <a:latin typeface="GE Inspira Pitch" pitchFamily="34" charset="0"/>
              </a:defRPr>
            </a:lvl2pPr>
            <a:lvl3pPr marL="1143000" indent="-228600" eaLnBrk="0" hangingPunct="0">
              <a:defRPr sz="3200">
                <a:solidFill>
                  <a:schemeClr val="tx1"/>
                </a:solidFill>
                <a:latin typeface="GE Inspira Pitch" pitchFamily="34" charset="0"/>
              </a:defRPr>
            </a:lvl3pPr>
            <a:lvl4pPr marL="1600200" indent="-228600" eaLnBrk="0" hangingPunct="0">
              <a:defRPr sz="3200">
                <a:solidFill>
                  <a:schemeClr val="tx1"/>
                </a:solidFill>
                <a:latin typeface="GE Inspira Pitch" pitchFamily="34" charset="0"/>
              </a:defRPr>
            </a:lvl4pPr>
            <a:lvl5pPr marL="2057400" indent="-228600" eaLnBrk="0" hangingPunct="0">
              <a:defRPr sz="3200">
                <a:solidFill>
                  <a:schemeClr val="tx1"/>
                </a:solidFill>
                <a:latin typeface="GE Inspira Pitch" pitchFamily="34" charset="0"/>
              </a:defRPr>
            </a:lvl5pPr>
            <a:lvl6pPr marL="2514600" indent="-228600" eaLnBrk="0" fontAlgn="base" hangingPunct="0">
              <a:spcBef>
                <a:spcPct val="0"/>
              </a:spcBef>
              <a:spcAft>
                <a:spcPct val="0"/>
              </a:spcAft>
              <a:defRPr sz="3200">
                <a:solidFill>
                  <a:schemeClr val="tx1"/>
                </a:solidFill>
                <a:latin typeface="GE Inspira Pitch" pitchFamily="34" charset="0"/>
              </a:defRPr>
            </a:lvl6pPr>
            <a:lvl7pPr marL="2971800" indent="-228600" eaLnBrk="0" fontAlgn="base" hangingPunct="0">
              <a:spcBef>
                <a:spcPct val="0"/>
              </a:spcBef>
              <a:spcAft>
                <a:spcPct val="0"/>
              </a:spcAft>
              <a:defRPr sz="3200">
                <a:solidFill>
                  <a:schemeClr val="tx1"/>
                </a:solidFill>
                <a:latin typeface="GE Inspira Pitch" pitchFamily="34" charset="0"/>
              </a:defRPr>
            </a:lvl7pPr>
            <a:lvl8pPr marL="3429000" indent="-228600" eaLnBrk="0" fontAlgn="base" hangingPunct="0">
              <a:spcBef>
                <a:spcPct val="0"/>
              </a:spcBef>
              <a:spcAft>
                <a:spcPct val="0"/>
              </a:spcAft>
              <a:defRPr sz="3200">
                <a:solidFill>
                  <a:schemeClr val="tx1"/>
                </a:solidFill>
                <a:latin typeface="GE Inspira Pitch" pitchFamily="34" charset="0"/>
              </a:defRPr>
            </a:lvl8pPr>
            <a:lvl9pPr marL="3886200" indent="-228600" eaLnBrk="0" fontAlgn="base" hangingPunct="0">
              <a:spcBef>
                <a:spcPct val="0"/>
              </a:spcBef>
              <a:spcAft>
                <a:spcPct val="0"/>
              </a:spcAft>
              <a:defRPr sz="3200">
                <a:solidFill>
                  <a:schemeClr val="tx1"/>
                </a:solidFill>
                <a:latin typeface="GE Inspira Pitch" pitchFamily="34" charset="0"/>
              </a:defRPr>
            </a:lvl9pPr>
          </a:lstStyle>
          <a:p>
            <a:pPr marL="0" marR="0" lvl="0" indent="0" defTabSz="457200" eaLnBrk="0" fontAlgn="auto" latinLnBrk="0" hangingPunct="0">
              <a:lnSpc>
                <a:spcPct val="85000"/>
              </a:lnSpc>
              <a:spcBef>
                <a:spcPct val="50000"/>
              </a:spcBef>
              <a:spcAft>
                <a:spcPts val="0"/>
              </a:spcAft>
              <a:buClrTx/>
              <a:buSzTx/>
              <a:buFontTx/>
              <a:buNone/>
              <a:tabLst/>
              <a:defRPr/>
            </a:pPr>
            <a:r>
              <a:rPr kumimoji="0" lang="en-US" sz="2000" b="1" i="0" u="none" strike="noStrike" kern="0" cap="none" spc="0" normalizeH="0" baseline="0" noProof="0" dirty="0">
                <a:ln>
                  <a:noFill/>
                </a:ln>
                <a:solidFill>
                  <a:srgbClr val="454545"/>
                </a:solidFill>
                <a:effectLst/>
                <a:uLnTx/>
                <a:uFillTx/>
                <a:latin typeface="GE Inspira Pitch" pitchFamily="34" charset="0"/>
              </a:rPr>
              <a:t>Today’s </a:t>
            </a:r>
            <a:r>
              <a:rPr kumimoji="0" lang="en-US" sz="2000" b="1" i="0" u="none" strike="noStrike" kern="0" cap="none" spc="0" normalizeH="0" baseline="0" noProof="0" dirty="0" smtClean="0">
                <a:ln>
                  <a:noFill/>
                </a:ln>
                <a:solidFill>
                  <a:srgbClr val="454545"/>
                </a:solidFill>
                <a:effectLst/>
                <a:uLnTx/>
                <a:uFillTx/>
                <a:latin typeface="GE Inspira Pitch" pitchFamily="34" charset="0"/>
              </a:rPr>
              <a:t>airline </a:t>
            </a:r>
            <a:br>
              <a:rPr kumimoji="0" lang="en-US" sz="2000" b="1" i="0" u="none" strike="noStrike" kern="0" cap="none" spc="0" normalizeH="0" baseline="0" noProof="0" dirty="0" smtClean="0">
                <a:ln>
                  <a:noFill/>
                </a:ln>
                <a:solidFill>
                  <a:srgbClr val="454545"/>
                </a:solidFill>
                <a:effectLst/>
                <a:uLnTx/>
                <a:uFillTx/>
                <a:latin typeface="GE Inspira Pitch" pitchFamily="34" charset="0"/>
              </a:rPr>
            </a:br>
            <a:r>
              <a:rPr kumimoji="0" lang="en-US" sz="2000" b="1" i="0" u="none" strike="noStrike" kern="0" cap="none" spc="0" normalizeH="0" baseline="0" noProof="0" dirty="0" smtClean="0">
                <a:ln>
                  <a:noFill/>
                </a:ln>
                <a:solidFill>
                  <a:srgbClr val="454545"/>
                </a:solidFill>
                <a:effectLst/>
                <a:uLnTx/>
                <a:uFillTx/>
                <a:latin typeface="GE Inspira Pitch" pitchFamily="34" charset="0"/>
              </a:rPr>
              <a:t>service</a:t>
            </a:r>
            <a:endParaRPr kumimoji="0" lang="en-US" sz="2000" b="1" i="0" u="none" strike="noStrike" kern="0" cap="none" spc="0" normalizeH="0" baseline="0" noProof="0" dirty="0">
              <a:ln>
                <a:noFill/>
              </a:ln>
              <a:solidFill>
                <a:srgbClr val="454545"/>
              </a:solidFill>
              <a:effectLst/>
              <a:uLnTx/>
              <a:uFillTx/>
              <a:latin typeface="GE Inspira Pitch" pitchFamily="34" charset="0"/>
            </a:endParaRPr>
          </a:p>
        </p:txBody>
      </p:sp>
      <p:sp>
        <p:nvSpPr>
          <p:cNvPr id="125" name="Rectangle 2"/>
          <p:cNvSpPr>
            <a:spLocks noChangeArrowheads="1"/>
          </p:cNvSpPr>
          <p:nvPr/>
        </p:nvSpPr>
        <p:spPr bwMode="auto">
          <a:xfrm>
            <a:off x="4833082" y="5879490"/>
            <a:ext cx="3923722" cy="430887"/>
          </a:xfrm>
          <a:prstGeom prst="rect">
            <a:avLst/>
          </a:prstGeom>
          <a:noFill/>
          <a:ln w="9525">
            <a:solidFill>
              <a:sysClr val="window" lastClr="FFFFFF"/>
            </a:solid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marL="177800" marR="0" lvl="0" indent="-177800" algn="r" defTabSz="45720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smtClean="0">
                <a:ln>
                  <a:noFill/>
                </a:ln>
                <a:solidFill>
                  <a:srgbClr val="454545"/>
                </a:solidFill>
                <a:effectLst/>
                <a:uLnTx/>
                <a:uFillTx/>
                <a:latin typeface="GE Inspira Pitch"/>
                <a:ea typeface="Symbol" pitchFamily="18" charset="2"/>
                <a:cs typeface="Symbol" pitchFamily="18" charset="2"/>
              </a:rPr>
              <a:t>CFM is a 50/50 JV between GE and </a:t>
            </a:r>
            <a:r>
              <a:rPr kumimoji="0" lang="en-US" sz="700" b="0" i="0" u="none" strike="noStrike" kern="0" cap="none" spc="0" normalizeH="0" baseline="0" noProof="0" dirty="0" err="1" smtClean="0">
                <a:ln>
                  <a:noFill/>
                </a:ln>
                <a:solidFill>
                  <a:srgbClr val="454545"/>
                </a:solidFill>
                <a:effectLst/>
                <a:uLnTx/>
                <a:uFillTx/>
                <a:latin typeface="GE Inspira Pitch"/>
                <a:ea typeface="Symbol" pitchFamily="18" charset="2"/>
                <a:cs typeface="Symbol" pitchFamily="18" charset="2"/>
              </a:rPr>
              <a:t>Snecma</a:t>
            </a:r>
            <a:endParaRPr kumimoji="0" lang="en-US" sz="700" b="0" i="0" u="none" strike="noStrike" kern="0" cap="none" spc="0" normalizeH="0" baseline="0" noProof="0" dirty="0" smtClean="0">
              <a:ln>
                <a:noFill/>
              </a:ln>
              <a:solidFill>
                <a:srgbClr val="454545"/>
              </a:solidFill>
              <a:effectLst/>
              <a:uLnTx/>
              <a:uFillTx/>
              <a:latin typeface="GE Inspira Pitch"/>
              <a:ea typeface="Symbol" pitchFamily="18" charset="2"/>
              <a:cs typeface="Symbol" pitchFamily="18" charset="2"/>
            </a:endParaRPr>
          </a:p>
          <a:p>
            <a:pPr marL="177800" marR="0" lvl="0" indent="-177800" algn="r" defTabSz="45720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smtClean="0">
                <a:ln>
                  <a:noFill/>
                </a:ln>
                <a:solidFill>
                  <a:srgbClr val="454545"/>
                </a:solidFill>
                <a:effectLst/>
                <a:uLnTx/>
                <a:uFillTx/>
                <a:latin typeface="GE Inspira Pitch"/>
                <a:ea typeface="Symbol" pitchFamily="18" charset="2"/>
                <a:cs typeface="Symbol" pitchFamily="18" charset="2"/>
              </a:rPr>
              <a:t>EA is a 50/50 JV between GE and Pratt &amp; Whitney</a:t>
            </a:r>
          </a:p>
          <a:p>
            <a:pPr marL="177800" marR="0" lvl="0" indent="-177800" algn="r" defTabSz="45720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smtClean="0">
                <a:ln>
                  <a:noFill/>
                </a:ln>
                <a:solidFill>
                  <a:srgbClr val="454545"/>
                </a:solidFill>
                <a:effectLst/>
                <a:uLnTx/>
                <a:uFillTx/>
                <a:latin typeface="GE Inspira Pitch"/>
                <a:ea typeface="Symbol" pitchFamily="18" charset="2"/>
                <a:cs typeface="Symbol" pitchFamily="18" charset="2"/>
              </a:rPr>
              <a:t>HF120 is made by GE Honda, a 50/50 JV between GE and Honda Aero, Inc.</a:t>
            </a:r>
          </a:p>
          <a:p>
            <a:pPr marL="0" marR="0" lvl="0" indent="0" algn="r" defTabSz="45720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smtClean="0">
                <a:ln>
                  <a:noFill/>
                </a:ln>
                <a:solidFill>
                  <a:srgbClr val="454545"/>
                </a:solidFill>
                <a:effectLst/>
                <a:uLnTx/>
                <a:uFillTx/>
                <a:latin typeface="GE Inspira Pitch"/>
              </a:rPr>
              <a:t>LEAP is a trademark of CFM International</a:t>
            </a:r>
          </a:p>
        </p:txBody>
      </p:sp>
      <p:pic>
        <p:nvPicPr>
          <p:cNvPr id="126" name="Picture 12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27760" y="4392965"/>
            <a:ext cx="1314081" cy="846852"/>
          </a:xfrm>
          <a:prstGeom prst="rect">
            <a:avLst/>
          </a:prstGeom>
          <a:effectLst>
            <a:outerShdw blurRad="63500" dist="12700" dir="2700000" algn="ctr" rotWithShape="0">
              <a:sysClr val="window" lastClr="FFFFFF"/>
            </a:outerShdw>
          </a:effectLst>
        </p:spPr>
      </p:pic>
      <p:sp>
        <p:nvSpPr>
          <p:cNvPr id="127" name="TextBox 1"/>
          <p:cNvSpPr txBox="1">
            <a:spLocks noChangeArrowheads="1"/>
          </p:cNvSpPr>
          <p:nvPr/>
        </p:nvSpPr>
        <p:spPr bwMode="auto">
          <a:xfrm>
            <a:off x="5484715" y="5131886"/>
            <a:ext cx="72172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GE Inspira Pitch" pitchFamily="34" charset="0"/>
              </a:defRPr>
            </a:lvl1pPr>
            <a:lvl2pPr marL="742950" indent="-285750" eaLnBrk="0" hangingPunct="0">
              <a:defRPr sz="3200">
                <a:solidFill>
                  <a:schemeClr val="tx1"/>
                </a:solidFill>
                <a:latin typeface="GE Inspira Pitch" pitchFamily="34" charset="0"/>
              </a:defRPr>
            </a:lvl2pPr>
            <a:lvl3pPr marL="1143000" indent="-228600" eaLnBrk="0" hangingPunct="0">
              <a:defRPr sz="3200">
                <a:solidFill>
                  <a:schemeClr val="tx1"/>
                </a:solidFill>
                <a:latin typeface="GE Inspira Pitch" pitchFamily="34" charset="0"/>
              </a:defRPr>
            </a:lvl3pPr>
            <a:lvl4pPr marL="1600200" indent="-228600" eaLnBrk="0" hangingPunct="0">
              <a:defRPr sz="3200">
                <a:solidFill>
                  <a:schemeClr val="tx1"/>
                </a:solidFill>
                <a:latin typeface="GE Inspira Pitch" pitchFamily="34" charset="0"/>
              </a:defRPr>
            </a:lvl4pPr>
            <a:lvl5pPr marL="2057400" indent="-228600" eaLnBrk="0" hangingPunct="0">
              <a:defRPr sz="3200">
                <a:solidFill>
                  <a:schemeClr val="tx1"/>
                </a:solidFill>
                <a:latin typeface="GE Inspira Pitch" pitchFamily="34" charset="0"/>
              </a:defRPr>
            </a:lvl5pPr>
            <a:lvl6pPr marL="2514600" indent="-228600" eaLnBrk="0" fontAlgn="base" hangingPunct="0">
              <a:spcBef>
                <a:spcPct val="0"/>
              </a:spcBef>
              <a:spcAft>
                <a:spcPct val="0"/>
              </a:spcAft>
              <a:defRPr sz="3200">
                <a:solidFill>
                  <a:schemeClr val="tx1"/>
                </a:solidFill>
                <a:latin typeface="GE Inspira Pitch" pitchFamily="34" charset="0"/>
              </a:defRPr>
            </a:lvl6pPr>
            <a:lvl7pPr marL="2971800" indent="-228600" eaLnBrk="0" fontAlgn="base" hangingPunct="0">
              <a:spcBef>
                <a:spcPct val="0"/>
              </a:spcBef>
              <a:spcAft>
                <a:spcPct val="0"/>
              </a:spcAft>
              <a:defRPr sz="3200">
                <a:solidFill>
                  <a:schemeClr val="tx1"/>
                </a:solidFill>
                <a:latin typeface="GE Inspira Pitch" pitchFamily="34" charset="0"/>
              </a:defRPr>
            </a:lvl7pPr>
            <a:lvl8pPr marL="3429000" indent="-228600" eaLnBrk="0" fontAlgn="base" hangingPunct="0">
              <a:spcBef>
                <a:spcPct val="0"/>
              </a:spcBef>
              <a:spcAft>
                <a:spcPct val="0"/>
              </a:spcAft>
              <a:defRPr sz="3200">
                <a:solidFill>
                  <a:schemeClr val="tx1"/>
                </a:solidFill>
                <a:latin typeface="GE Inspira Pitch" pitchFamily="34" charset="0"/>
              </a:defRPr>
            </a:lvl8pPr>
            <a:lvl9pPr marL="3886200" indent="-228600" eaLnBrk="0" fontAlgn="base" hangingPunct="0">
              <a:spcBef>
                <a:spcPct val="0"/>
              </a:spcBef>
              <a:spcAft>
                <a:spcPct val="0"/>
              </a:spcAft>
              <a:defRPr sz="3200">
                <a:solidFill>
                  <a:schemeClr val="tx1"/>
                </a:solidFill>
                <a:latin typeface="GE Inspira Pitch" pitchFamily="34" charset="0"/>
              </a:defRPr>
            </a:lvl9pPr>
          </a:lstStyle>
          <a:p>
            <a:pPr marL="0" marR="0" lvl="0" indent="0" defTabSz="457200" eaLnBrk="0" fontAlgn="auto" latinLnBrk="0" hangingPunct="0">
              <a:lnSpc>
                <a:spcPct val="100000"/>
              </a:lnSpc>
              <a:spcBef>
                <a:spcPts val="0"/>
              </a:spcBef>
              <a:spcAft>
                <a:spcPts val="0"/>
              </a:spcAft>
              <a:buClrTx/>
              <a:buSzTx/>
              <a:buFontTx/>
              <a:buNone/>
              <a:tabLst/>
              <a:defRPr/>
            </a:pPr>
            <a:r>
              <a:rPr kumimoji="0" lang="en-US" sz="1100" b="0" i="0" u="none" strike="noStrike" kern="0" cap="none" spc="0" normalizeH="0" baseline="0" noProof="0" dirty="0" smtClean="0">
                <a:ln>
                  <a:noFill/>
                </a:ln>
                <a:solidFill>
                  <a:srgbClr val="454545"/>
                </a:solidFill>
                <a:effectLst/>
                <a:uLnTx/>
                <a:uFillTx/>
                <a:latin typeface="GE Inspira Pitch" pitchFamily="34" charset="0"/>
              </a:rPr>
              <a:t>GEnx-1B</a:t>
            </a:r>
            <a:endParaRPr kumimoji="0" lang="en-US" sz="1100" b="0" i="0" u="none" strike="noStrike" kern="0" cap="none" spc="0" normalizeH="0" baseline="0" noProof="0" dirty="0">
              <a:ln>
                <a:noFill/>
              </a:ln>
              <a:solidFill>
                <a:srgbClr val="454545"/>
              </a:solidFill>
              <a:effectLst/>
              <a:uLnTx/>
              <a:uFillTx/>
              <a:latin typeface="GE Inspira Pitch" pitchFamily="34" charset="0"/>
            </a:endParaRPr>
          </a:p>
        </p:txBody>
      </p:sp>
      <p:pic>
        <p:nvPicPr>
          <p:cNvPr id="128" name="Picture 12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49360" y="4371480"/>
            <a:ext cx="1218084" cy="899758"/>
          </a:xfrm>
          <a:prstGeom prst="rect">
            <a:avLst/>
          </a:prstGeom>
          <a:effectLst>
            <a:outerShdw blurRad="63500" dist="12700" dir="2700000" algn="ctr" rotWithShape="0">
              <a:sysClr val="window" lastClr="FFFFFF"/>
            </a:outerShdw>
          </a:effectLst>
        </p:spPr>
      </p:pic>
      <p:sp>
        <p:nvSpPr>
          <p:cNvPr id="129" name="TextBox 1"/>
          <p:cNvSpPr txBox="1">
            <a:spLocks noChangeArrowheads="1"/>
          </p:cNvSpPr>
          <p:nvPr/>
        </p:nvSpPr>
        <p:spPr bwMode="auto">
          <a:xfrm>
            <a:off x="8151047" y="5131886"/>
            <a:ext cx="72172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GE Inspira Pitch" pitchFamily="34" charset="0"/>
              </a:defRPr>
            </a:lvl1pPr>
            <a:lvl2pPr marL="742950" indent="-285750" eaLnBrk="0" hangingPunct="0">
              <a:defRPr sz="3200">
                <a:solidFill>
                  <a:schemeClr val="tx1"/>
                </a:solidFill>
                <a:latin typeface="GE Inspira Pitch" pitchFamily="34" charset="0"/>
              </a:defRPr>
            </a:lvl2pPr>
            <a:lvl3pPr marL="1143000" indent="-228600" eaLnBrk="0" hangingPunct="0">
              <a:defRPr sz="3200">
                <a:solidFill>
                  <a:schemeClr val="tx1"/>
                </a:solidFill>
                <a:latin typeface="GE Inspira Pitch" pitchFamily="34" charset="0"/>
              </a:defRPr>
            </a:lvl3pPr>
            <a:lvl4pPr marL="1600200" indent="-228600" eaLnBrk="0" hangingPunct="0">
              <a:defRPr sz="3200">
                <a:solidFill>
                  <a:schemeClr val="tx1"/>
                </a:solidFill>
                <a:latin typeface="GE Inspira Pitch" pitchFamily="34" charset="0"/>
              </a:defRPr>
            </a:lvl4pPr>
            <a:lvl5pPr marL="2057400" indent="-228600" eaLnBrk="0" hangingPunct="0">
              <a:defRPr sz="3200">
                <a:solidFill>
                  <a:schemeClr val="tx1"/>
                </a:solidFill>
                <a:latin typeface="GE Inspira Pitch" pitchFamily="34" charset="0"/>
              </a:defRPr>
            </a:lvl5pPr>
            <a:lvl6pPr marL="2514600" indent="-228600" eaLnBrk="0" fontAlgn="base" hangingPunct="0">
              <a:spcBef>
                <a:spcPct val="0"/>
              </a:spcBef>
              <a:spcAft>
                <a:spcPct val="0"/>
              </a:spcAft>
              <a:defRPr sz="3200">
                <a:solidFill>
                  <a:schemeClr val="tx1"/>
                </a:solidFill>
                <a:latin typeface="GE Inspira Pitch" pitchFamily="34" charset="0"/>
              </a:defRPr>
            </a:lvl6pPr>
            <a:lvl7pPr marL="2971800" indent="-228600" eaLnBrk="0" fontAlgn="base" hangingPunct="0">
              <a:spcBef>
                <a:spcPct val="0"/>
              </a:spcBef>
              <a:spcAft>
                <a:spcPct val="0"/>
              </a:spcAft>
              <a:defRPr sz="3200">
                <a:solidFill>
                  <a:schemeClr val="tx1"/>
                </a:solidFill>
                <a:latin typeface="GE Inspira Pitch" pitchFamily="34" charset="0"/>
              </a:defRPr>
            </a:lvl7pPr>
            <a:lvl8pPr marL="3429000" indent="-228600" eaLnBrk="0" fontAlgn="base" hangingPunct="0">
              <a:spcBef>
                <a:spcPct val="0"/>
              </a:spcBef>
              <a:spcAft>
                <a:spcPct val="0"/>
              </a:spcAft>
              <a:defRPr sz="3200">
                <a:solidFill>
                  <a:schemeClr val="tx1"/>
                </a:solidFill>
                <a:latin typeface="GE Inspira Pitch" pitchFamily="34" charset="0"/>
              </a:defRPr>
            </a:lvl8pPr>
            <a:lvl9pPr marL="3886200" indent="-228600" eaLnBrk="0" fontAlgn="base" hangingPunct="0">
              <a:spcBef>
                <a:spcPct val="0"/>
              </a:spcBef>
              <a:spcAft>
                <a:spcPct val="0"/>
              </a:spcAft>
              <a:defRPr sz="3200">
                <a:solidFill>
                  <a:schemeClr val="tx1"/>
                </a:solidFill>
                <a:latin typeface="GE Inspira Pitch" pitchFamily="34" charset="0"/>
              </a:defRPr>
            </a:lvl9pPr>
          </a:lstStyle>
          <a:p>
            <a:pPr marL="0" marR="0" lvl="0" indent="0" defTabSz="457200" eaLnBrk="0" fontAlgn="auto" latinLnBrk="0" hangingPunct="0">
              <a:lnSpc>
                <a:spcPct val="100000"/>
              </a:lnSpc>
              <a:spcBef>
                <a:spcPts val="0"/>
              </a:spcBef>
              <a:spcAft>
                <a:spcPts val="0"/>
              </a:spcAft>
              <a:buClrTx/>
              <a:buSzTx/>
              <a:buFontTx/>
              <a:buNone/>
              <a:tabLst/>
              <a:defRPr/>
            </a:pPr>
            <a:r>
              <a:rPr kumimoji="0" lang="en-US" sz="1100" b="0" i="0" u="none" strike="noStrike" kern="0" cap="none" spc="0" normalizeH="0" baseline="0" noProof="0" dirty="0" smtClean="0">
                <a:ln>
                  <a:noFill/>
                </a:ln>
                <a:solidFill>
                  <a:srgbClr val="454545"/>
                </a:solidFill>
                <a:effectLst/>
                <a:uLnTx/>
                <a:uFillTx/>
                <a:latin typeface="GE Inspira Pitch" pitchFamily="34" charset="0"/>
              </a:rPr>
              <a:t>GE9X</a:t>
            </a:r>
            <a:endParaRPr kumimoji="0" lang="en-US" sz="1100" b="0" i="0" u="none" strike="noStrike" kern="0" cap="none" spc="0" normalizeH="0" baseline="0" noProof="0" dirty="0">
              <a:ln>
                <a:noFill/>
              </a:ln>
              <a:solidFill>
                <a:srgbClr val="454545"/>
              </a:solidFill>
              <a:effectLst/>
              <a:uLnTx/>
              <a:uFillTx/>
              <a:latin typeface="GE Inspira Pitch" pitchFamily="34" charset="0"/>
            </a:endParaRPr>
          </a:p>
        </p:txBody>
      </p:sp>
      <p:pic>
        <p:nvPicPr>
          <p:cNvPr id="130" name="Picture 12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73303" y="3188001"/>
            <a:ext cx="1098392" cy="749652"/>
          </a:xfrm>
          <a:prstGeom prst="rect">
            <a:avLst/>
          </a:prstGeom>
          <a:effectLst>
            <a:outerShdw blurRad="63500" dist="12700" dir="2700000" algn="ctr" rotWithShape="0">
              <a:sysClr val="window" lastClr="FFFFFF"/>
            </a:outerShdw>
          </a:effectLst>
        </p:spPr>
      </p:pic>
      <p:pic>
        <p:nvPicPr>
          <p:cNvPr id="131" name="Picture 13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474947" y="1859823"/>
            <a:ext cx="1221427" cy="843895"/>
          </a:xfrm>
          <a:prstGeom prst="rect">
            <a:avLst/>
          </a:prstGeom>
          <a:effectLst>
            <a:outerShdw blurRad="63500" dist="12700" dir="2700000" algn="ctr" rotWithShape="0">
              <a:sysClr val="window" lastClr="FFFFFF"/>
            </a:outerShdw>
          </a:effectLst>
        </p:spPr>
      </p:pic>
      <p:pic>
        <p:nvPicPr>
          <p:cNvPr id="132" name="Picture 13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21294365">
            <a:off x="6261739" y="1968463"/>
            <a:ext cx="1114525" cy="785585"/>
          </a:xfrm>
          <a:prstGeom prst="rect">
            <a:avLst/>
          </a:prstGeom>
          <a:effectLst>
            <a:outerShdw blurRad="63500" dist="12700" dir="2700000" algn="ctr" rotWithShape="0">
              <a:sysClr val="window" lastClr="FFFFFF"/>
            </a:outerShdw>
          </a:effectLst>
        </p:spPr>
      </p:pic>
      <p:pic>
        <p:nvPicPr>
          <p:cNvPr id="133" name="Picture 13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814228" y="1991527"/>
            <a:ext cx="1284265" cy="653370"/>
          </a:xfrm>
          <a:prstGeom prst="rect">
            <a:avLst/>
          </a:prstGeom>
          <a:effectLst>
            <a:outerShdw blurRad="63500" dist="12700" dir="2700000" algn="ctr" rotWithShape="0">
              <a:sysClr val="window" lastClr="FFFFFF"/>
            </a:outerShdw>
          </a:effectLst>
        </p:spPr>
      </p:pic>
      <p:sp>
        <p:nvSpPr>
          <p:cNvPr id="134" name="TextBox 1"/>
          <p:cNvSpPr txBox="1">
            <a:spLocks noChangeArrowheads="1"/>
          </p:cNvSpPr>
          <p:nvPr/>
        </p:nvSpPr>
        <p:spPr bwMode="auto">
          <a:xfrm>
            <a:off x="7777958" y="2642415"/>
            <a:ext cx="94615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GE Inspira Pitch" pitchFamily="34" charset="0"/>
              </a:defRPr>
            </a:lvl1pPr>
            <a:lvl2pPr marL="742950" indent="-285750" eaLnBrk="0" hangingPunct="0">
              <a:defRPr sz="3200">
                <a:solidFill>
                  <a:schemeClr val="tx1"/>
                </a:solidFill>
                <a:latin typeface="GE Inspira Pitch" pitchFamily="34" charset="0"/>
              </a:defRPr>
            </a:lvl2pPr>
            <a:lvl3pPr marL="1143000" indent="-228600" eaLnBrk="0" hangingPunct="0">
              <a:defRPr sz="3200">
                <a:solidFill>
                  <a:schemeClr val="tx1"/>
                </a:solidFill>
                <a:latin typeface="GE Inspira Pitch" pitchFamily="34" charset="0"/>
              </a:defRPr>
            </a:lvl3pPr>
            <a:lvl4pPr marL="1600200" indent="-228600" eaLnBrk="0" hangingPunct="0">
              <a:defRPr sz="3200">
                <a:solidFill>
                  <a:schemeClr val="tx1"/>
                </a:solidFill>
                <a:latin typeface="GE Inspira Pitch" pitchFamily="34" charset="0"/>
              </a:defRPr>
            </a:lvl4pPr>
            <a:lvl5pPr marL="2057400" indent="-228600" eaLnBrk="0" hangingPunct="0">
              <a:defRPr sz="3200">
                <a:solidFill>
                  <a:schemeClr val="tx1"/>
                </a:solidFill>
                <a:latin typeface="GE Inspira Pitch" pitchFamily="34" charset="0"/>
              </a:defRPr>
            </a:lvl5pPr>
            <a:lvl6pPr marL="2514600" indent="-228600" eaLnBrk="0" fontAlgn="base" hangingPunct="0">
              <a:spcBef>
                <a:spcPct val="0"/>
              </a:spcBef>
              <a:spcAft>
                <a:spcPct val="0"/>
              </a:spcAft>
              <a:defRPr sz="3200">
                <a:solidFill>
                  <a:schemeClr val="tx1"/>
                </a:solidFill>
                <a:latin typeface="GE Inspira Pitch" pitchFamily="34" charset="0"/>
              </a:defRPr>
            </a:lvl6pPr>
            <a:lvl7pPr marL="2971800" indent="-228600" eaLnBrk="0" fontAlgn="base" hangingPunct="0">
              <a:spcBef>
                <a:spcPct val="0"/>
              </a:spcBef>
              <a:spcAft>
                <a:spcPct val="0"/>
              </a:spcAft>
              <a:defRPr sz="3200">
                <a:solidFill>
                  <a:schemeClr val="tx1"/>
                </a:solidFill>
                <a:latin typeface="GE Inspira Pitch" pitchFamily="34" charset="0"/>
              </a:defRPr>
            </a:lvl7pPr>
            <a:lvl8pPr marL="3429000" indent="-228600" eaLnBrk="0" fontAlgn="base" hangingPunct="0">
              <a:spcBef>
                <a:spcPct val="0"/>
              </a:spcBef>
              <a:spcAft>
                <a:spcPct val="0"/>
              </a:spcAft>
              <a:defRPr sz="3200">
                <a:solidFill>
                  <a:schemeClr val="tx1"/>
                </a:solidFill>
                <a:latin typeface="GE Inspira Pitch" pitchFamily="34" charset="0"/>
              </a:defRPr>
            </a:lvl8pPr>
            <a:lvl9pPr marL="3886200" indent="-228600" eaLnBrk="0" fontAlgn="base" hangingPunct="0">
              <a:spcBef>
                <a:spcPct val="0"/>
              </a:spcBef>
              <a:spcAft>
                <a:spcPct val="0"/>
              </a:spcAft>
              <a:defRPr sz="3200">
                <a:solidFill>
                  <a:schemeClr val="tx1"/>
                </a:solidFill>
                <a:latin typeface="GE Inspira Pitch" pitchFamily="34" charset="0"/>
              </a:defRPr>
            </a:lvl9pPr>
          </a:lstStyle>
          <a:p>
            <a:pPr marL="0" marR="0" lvl="0" indent="0" defTabSz="457200" eaLnBrk="0" fontAlgn="auto" latinLnBrk="0" hangingPunct="0">
              <a:lnSpc>
                <a:spcPct val="100000"/>
              </a:lnSpc>
              <a:spcBef>
                <a:spcPts val="0"/>
              </a:spcBef>
              <a:spcAft>
                <a:spcPts val="0"/>
              </a:spcAft>
              <a:buClrTx/>
              <a:buSzTx/>
              <a:buFontTx/>
              <a:buNone/>
              <a:tabLst/>
              <a:defRPr/>
            </a:pPr>
            <a:r>
              <a:rPr kumimoji="0" lang="en-US" sz="1100" b="0" i="0" u="none" strike="noStrike" kern="0" cap="none" spc="0" normalizeH="0" baseline="0" noProof="0" dirty="0" smtClean="0">
                <a:ln>
                  <a:noFill/>
                </a:ln>
                <a:solidFill>
                  <a:srgbClr val="454545"/>
                </a:solidFill>
                <a:effectLst/>
                <a:uLnTx/>
                <a:uFillTx/>
                <a:latin typeface="GE Inspira Pitch" pitchFamily="34" charset="0"/>
              </a:rPr>
              <a:t>GE Passport</a:t>
            </a:r>
            <a:endParaRPr kumimoji="0" lang="en-US" sz="1100" b="0" i="0" u="none" strike="noStrike" kern="0" cap="none" spc="0" normalizeH="0" baseline="0" noProof="0" dirty="0">
              <a:ln>
                <a:noFill/>
              </a:ln>
              <a:solidFill>
                <a:srgbClr val="454545"/>
              </a:solidFill>
              <a:effectLst/>
              <a:uLnTx/>
              <a:uFillTx/>
              <a:latin typeface="GE Inspira Pitch" pitchFamily="34" charset="0"/>
            </a:endParaRPr>
          </a:p>
        </p:txBody>
      </p:sp>
      <p:sp>
        <p:nvSpPr>
          <p:cNvPr id="135" name="TextBox 1"/>
          <p:cNvSpPr txBox="1">
            <a:spLocks noChangeArrowheads="1"/>
          </p:cNvSpPr>
          <p:nvPr/>
        </p:nvSpPr>
        <p:spPr bwMode="auto">
          <a:xfrm>
            <a:off x="6255615" y="2628231"/>
            <a:ext cx="94615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GE Inspira Pitch" pitchFamily="34" charset="0"/>
              </a:defRPr>
            </a:lvl1pPr>
            <a:lvl2pPr marL="742950" indent="-285750" eaLnBrk="0" hangingPunct="0">
              <a:defRPr sz="3200">
                <a:solidFill>
                  <a:schemeClr val="tx1"/>
                </a:solidFill>
                <a:latin typeface="GE Inspira Pitch" pitchFamily="34" charset="0"/>
              </a:defRPr>
            </a:lvl2pPr>
            <a:lvl3pPr marL="1143000" indent="-228600" eaLnBrk="0" hangingPunct="0">
              <a:defRPr sz="3200">
                <a:solidFill>
                  <a:schemeClr val="tx1"/>
                </a:solidFill>
                <a:latin typeface="GE Inspira Pitch" pitchFamily="34" charset="0"/>
              </a:defRPr>
            </a:lvl3pPr>
            <a:lvl4pPr marL="1600200" indent="-228600" eaLnBrk="0" hangingPunct="0">
              <a:defRPr sz="3200">
                <a:solidFill>
                  <a:schemeClr val="tx1"/>
                </a:solidFill>
                <a:latin typeface="GE Inspira Pitch" pitchFamily="34" charset="0"/>
              </a:defRPr>
            </a:lvl4pPr>
            <a:lvl5pPr marL="2057400" indent="-228600" eaLnBrk="0" hangingPunct="0">
              <a:defRPr sz="3200">
                <a:solidFill>
                  <a:schemeClr val="tx1"/>
                </a:solidFill>
                <a:latin typeface="GE Inspira Pitch" pitchFamily="34" charset="0"/>
              </a:defRPr>
            </a:lvl5pPr>
            <a:lvl6pPr marL="2514600" indent="-228600" eaLnBrk="0" fontAlgn="base" hangingPunct="0">
              <a:spcBef>
                <a:spcPct val="0"/>
              </a:spcBef>
              <a:spcAft>
                <a:spcPct val="0"/>
              </a:spcAft>
              <a:defRPr sz="3200">
                <a:solidFill>
                  <a:schemeClr val="tx1"/>
                </a:solidFill>
                <a:latin typeface="GE Inspira Pitch" pitchFamily="34" charset="0"/>
              </a:defRPr>
            </a:lvl6pPr>
            <a:lvl7pPr marL="2971800" indent="-228600" eaLnBrk="0" fontAlgn="base" hangingPunct="0">
              <a:spcBef>
                <a:spcPct val="0"/>
              </a:spcBef>
              <a:spcAft>
                <a:spcPct val="0"/>
              </a:spcAft>
              <a:defRPr sz="3200">
                <a:solidFill>
                  <a:schemeClr val="tx1"/>
                </a:solidFill>
                <a:latin typeface="GE Inspira Pitch" pitchFamily="34" charset="0"/>
              </a:defRPr>
            </a:lvl7pPr>
            <a:lvl8pPr marL="3429000" indent="-228600" eaLnBrk="0" fontAlgn="base" hangingPunct="0">
              <a:spcBef>
                <a:spcPct val="0"/>
              </a:spcBef>
              <a:spcAft>
                <a:spcPct val="0"/>
              </a:spcAft>
              <a:defRPr sz="3200">
                <a:solidFill>
                  <a:schemeClr val="tx1"/>
                </a:solidFill>
                <a:latin typeface="GE Inspira Pitch" pitchFamily="34" charset="0"/>
              </a:defRPr>
            </a:lvl8pPr>
            <a:lvl9pPr marL="3886200" indent="-228600" eaLnBrk="0" fontAlgn="base" hangingPunct="0">
              <a:spcBef>
                <a:spcPct val="0"/>
              </a:spcBef>
              <a:spcAft>
                <a:spcPct val="0"/>
              </a:spcAft>
              <a:defRPr sz="3200">
                <a:solidFill>
                  <a:schemeClr val="tx1"/>
                </a:solidFill>
                <a:latin typeface="GE Inspira Pitch" pitchFamily="34" charset="0"/>
              </a:defRPr>
            </a:lvl9pPr>
          </a:lstStyle>
          <a:p>
            <a:pPr marL="0" marR="0" lvl="0" indent="0" defTabSz="457200" eaLnBrk="0" fontAlgn="auto" latinLnBrk="0" hangingPunct="0">
              <a:lnSpc>
                <a:spcPct val="100000"/>
              </a:lnSpc>
              <a:spcBef>
                <a:spcPts val="0"/>
              </a:spcBef>
              <a:spcAft>
                <a:spcPts val="0"/>
              </a:spcAft>
              <a:buClrTx/>
              <a:buSzTx/>
              <a:buFontTx/>
              <a:buNone/>
              <a:tabLst/>
              <a:defRPr/>
            </a:pPr>
            <a:r>
              <a:rPr kumimoji="0" lang="en-US" sz="1100" b="0" i="0" u="none" strike="noStrike" kern="0" cap="none" spc="0" normalizeH="0" baseline="0" noProof="0" dirty="0" smtClean="0">
                <a:ln>
                  <a:noFill/>
                </a:ln>
                <a:solidFill>
                  <a:srgbClr val="454545"/>
                </a:solidFill>
                <a:effectLst/>
                <a:uLnTx/>
                <a:uFillTx/>
                <a:latin typeface="GE Inspira Pitch" pitchFamily="34" charset="0"/>
              </a:rPr>
              <a:t>HF120</a:t>
            </a:r>
            <a:endParaRPr kumimoji="0" lang="en-US" sz="1100" b="0" i="0" u="none" strike="noStrike" kern="0" cap="none" spc="0" normalizeH="0" baseline="0" noProof="0" dirty="0">
              <a:ln>
                <a:noFill/>
              </a:ln>
              <a:solidFill>
                <a:srgbClr val="454545"/>
              </a:solidFill>
              <a:effectLst/>
              <a:uLnTx/>
              <a:uFillTx/>
              <a:latin typeface="GE Inspira Pitch" pitchFamily="34" charset="0"/>
            </a:endParaRPr>
          </a:p>
        </p:txBody>
      </p:sp>
      <p:sp>
        <p:nvSpPr>
          <p:cNvPr id="136" name="TextBox 1"/>
          <p:cNvSpPr txBox="1">
            <a:spLocks noChangeArrowheads="1"/>
          </p:cNvSpPr>
          <p:nvPr/>
        </p:nvSpPr>
        <p:spPr bwMode="auto">
          <a:xfrm>
            <a:off x="5141632" y="2628231"/>
            <a:ext cx="94615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GE Inspira Pitch" pitchFamily="34" charset="0"/>
              </a:defRPr>
            </a:lvl1pPr>
            <a:lvl2pPr marL="742950" indent="-285750" eaLnBrk="0" hangingPunct="0">
              <a:defRPr sz="3200">
                <a:solidFill>
                  <a:schemeClr val="tx1"/>
                </a:solidFill>
                <a:latin typeface="GE Inspira Pitch" pitchFamily="34" charset="0"/>
              </a:defRPr>
            </a:lvl2pPr>
            <a:lvl3pPr marL="1143000" indent="-228600" eaLnBrk="0" hangingPunct="0">
              <a:defRPr sz="3200">
                <a:solidFill>
                  <a:schemeClr val="tx1"/>
                </a:solidFill>
                <a:latin typeface="GE Inspira Pitch" pitchFamily="34" charset="0"/>
              </a:defRPr>
            </a:lvl3pPr>
            <a:lvl4pPr marL="1600200" indent="-228600" eaLnBrk="0" hangingPunct="0">
              <a:defRPr sz="3200">
                <a:solidFill>
                  <a:schemeClr val="tx1"/>
                </a:solidFill>
                <a:latin typeface="GE Inspira Pitch" pitchFamily="34" charset="0"/>
              </a:defRPr>
            </a:lvl4pPr>
            <a:lvl5pPr marL="2057400" indent="-228600" eaLnBrk="0" hangingPunct="0">
              <a:defRPr sz="3200">
                <a:solidFill>
                  <a:schemeClr val="tx1"/>
                </a:solidFill>
                <a:latin typeface="GE Inspira Pitch" pitchFamily="34" charset="0"/>
              </a:defRPr>
            </a:lvl5pPr>
            <a:lvl6pPr marL="2514600" indent="-228600" eaLnBrk="0" fontAlgn="base" hangingPunct="0">
              <a:spcBef>
                <a:spcPct val="0"/>
              </a:spcBef>
              <a:spcAft>
                <a:spcPct val="0"/>
              </a:spcAft>
              <a:defRPr sz="3200">
                <a:solidFill>
                  <a:schemeClr val="tx1"/>
                </a:solidFill>
                <a:latin typeface="GE Inspira Pitch" pitchFamily="34" charset="0"/>
              </a:defRPr>
            </a:lvl6pPr>
            <a:lvl7pPr marL="2971800" indent="-228600" eaLnBrk="0" fontAlgn="base" hangingPunct="0">
              <a:spcBef>
                <a:spcPct val="0"/>
              </a:spcBef>
              <a:spcAft>
                <a:spcPct val="0"/>
              </a:spcAft>
              <a:defRPr sz="3200">
                <a:solidFill>
                  <a:schemeClr val="tx1"/>
                </a:solidFill>
                <a:latin typeface="GE Inspira Pitch" pitchFamily="34" charset="0"/>
              </a:defRPr>
            </a:lvl7pPr>
            <a:lvl8pPr marL="3429000" indent="-228600" eaLnBrk="0" fontAlgn="base" hangingPunct="0">
              <a:spcBef>
                <a:spcPct val="0"/>
              </a:spcBef>
              <a:spcAft>
                <a:spcPct val="0"/>
              </a:spcAft>
              <a:defRPr sz="3200">
                <a:solidFill>
                  <a:schemeClr val="tx1"/>
                </a:solidFill>
                <a:latin typeface="GE Inspira Pitch" pitchFamily="34" charset="0"/>
              </a:defRPr>
            </a:lvl8pPr>
            <a:lvl9pPr marL="3886200" indent="-228600" eaLnBrk="0" fontAlgn="base" hangingPunct="0">
              <a:spcBef>
                <a:spcPct val="0"/>
              </a:spcBef>
              <a:spcAft>
                <a:spcPct val="0"/>
              </a:spcAft>
              <a:defRPr sz="3200">
                <a:solidFill>
                  <a:schemeClr val="tx1"/>
                </a:solidFill>
                <a:latin typeface="GE Inspira Pitch" pitchFamily="34" charset="0"/>
              </a:defRPr>
            </a:lvl9pPr>
          </a:lstStyle>
          <a:p>
            <a:pPr marL="0" marR="0" lvl="0" indent="0" defTabSz="457200" eaLnBrk="0" fontAlgn="auto" latinLnBrk="0" hangingPunct="0">
              <a:lnSpc>
                <a:spcPct val="100000"/>
              </a:lnSpc>
              <a:spcBef>
                <a:spcPts val="0"/>
              </a:spcBef>
              <a:spcAft>
                <a:spcPts val="0"/>
              </a:spcAft>
              <a:buClrTx/>
              <a:buSzTx/>
              <a:buFontTx/>
              <a:buNone/>
              <a:tabLst/>
              <a:defRPr/>
            </a:pPr>
            <a:r>
              <a:rPr kumimoji="0" lang="en-US" sz="1100" b="0" i="0" u="none" strike="noStrike" kern="0" cap="none" spc="0" normalizeH="0" baseline="0" noProof="0" dirty="0" smtClean="0">
                <a:ln>
                  <a:noFill/>
                </a:ln>
                <a:solidFill>
                  <a:srgbClr val="454545"/>
                </a:solidFill>
                <a:effectLst/>
                <a:uLnTx/>
                <a:uFillTx/>
                <a:latin typeface="GE Inspira Pitch" pitchFamily="34" charset="0"/>
              </a:rPr>
              <a:t>H80</a:t>
            </a:r>
            <a:endParaRPr kumimoji="0" lang="en-US" sz="1100" b="0" i="0" u="none" strike="noStrike" kern="0" cap="none" spc="0" normalizeH="0" baseline="0" noProof="0" dirty="0">
              <a:ln>
                <a:noFill/>
              </a:ln>
              <a:solidFill>
                <a:srgbClr val="454545"/>
              </a:solidFill>
              <a:effectLst/>
              <a:uLnTx/>
              <a:uFillTx/>
              <a:latin typeface="GE Inspira Pitch" pitchFamily="34" charset="0"/>
            </a:endParaRPr>
          </a:p>
        </p:txBody>
      </p:sp>
      <p:pic>
        <p:nvPicPr>
          <p:cNvPr id="137" name="Picture 136"/>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148393" y="4401452"/>
            <a:ext cx="1273204" cy="848272"/>
          </a:xfrm>
          <a:prstGeom prst="rect">
            <a:avLst/>
          </a:prstGeom>
          <a:effectLst>
            <a:outerShdw blurRad="63500" dist="12700" dir="2700000" algn="ctr" rotWithShape="0">
              <a:sysClr val="window" lastClr="FFFFFF"/>
            </a:outerShdw>
          </a:effectLst>
        </p:spPr>
      </p:pic>
      <p:sp>
        <p:nvSpPr>
          <p:cNvPr id="138" name="TextBox 1"/>
          <p:cNvSpPr txBox="1">
            <a:spLocks noChangeArrowheads="1"/>
          </p:cNvSpPr>
          <p:nvPr/>
        </p:nvSpPr>
        <p:spPr bwMode="auto">
          <a:xfrm>
            <a:off x="6829498" y="5131886"/>
            <a:ext cx="72172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GE Inspira Pitch" pitchFamily="34" charset="0"/>
              </a:defRPr>
            </a:lvl1pPr>
            <a:lvl2pPr marL="742950" indent="-285750" eaLnBrk="0" hangingPunct="0">
              <a:defRPr sz="3200">
                <a:solidFill>
                  <a:schemeClr val="tx1"/>
                </a:solidFill>
                <a:latin typeface="GE Inspira Pitch" pitchFamily="34" charset="0"/>
              </a:defRPr>
            </a:lvl2pPr>
            <a:lvl3pPr marL="1143000" indent="-228600" eaLnBrk="0" hangingPunct="0">
              <a:defRPr sz="3200">
                <a:solidFill>
                  <a:schemeClr val="tx1"/>
                </a:solidFill>
                <a:latin typeface="GE Inspira Pitch" pitchFamily="34" charset="0"/>
              </a:defRPr>
            </a:lvl3pPr>
            <a:lvl4pPr marL="1600200" indent="-228600" eaLnBrk="0" hangingPunct="0">
              <a:defRPr sz="3200">
                <a:solidFill>
                  <a:schemeClr val="tx1"/>
                </a:solidFill>
                <a:latin typeface="GE Inspira Pitch" pitchFamily="34" charset="0"/>
              </a:defRPr>
            </a:lvl4pPr>
            <a:lvl5pPr marL="2057400" indent="-228600" eaLnBrk="0" hangingPunct="0">
              <a:defRPr sz="3200">
                <a:solidFill>
                  <a:schemeClr val="tx1"/>
                </a:solidFill>
                <a:latin typeface="GE Inspira Pitch" pitchFamily="34" charset="0"/>
              </a:defRPr>
            </a:lvl5pPr>
            <a:lvl6pPr marL="2514600" indent="-228600" eaLnBrk="0" fontAlgn="base" hangingPunct="0">
              <a:spcBef>
                <a:spcPct val="0"/>
              </a:spcBef>
              <a:spcAft>
                <a:spcPct val="0"/>
              </a:spcAft>
              <a:defRPr sz="3200">
                <a:solidFill>
                  <a:schemeClr val="tx1"/>
                </a:solidFill>
                <a:latin typeface="GE Inspira Pitch" pitchFamily="34" charset="0"/>
              </a:defRPr>
            </a:lvl6pPr>
            <a:lvl7pPr marL="2971800" indent="-228600" eaLnBrk="0" fontAlgn="base" hangingPunct="0">
              <a:spcBef>
                <a:spcPct val="0"/>
              </a:spcBef>
              <a:spcAft>
                <a:spcPct val="0"/>
              </a:spcAft>
              <a:defRPr sz="3200">
                <a:solidFill>
                  <a:schemeClr val="tx1"/>
                </a:solidFill>
                <a:latin typeface="GE Inspira Pitch" pitchFamily="34" charset="0"/>
              </a:defRPr>
            </a:lvl7pPr>
            <a:lvl8pPr marL="3429000" indent="-228600" eaLnBrk="0" fontAlgn="base" hangingPunct="0">
              <a:spcBef>
                <a:spcPct val="0"/>
              </a:spcBef>
              <a:spcAft>
                <a:spcPct val="0"/>
              </a:spcAft>
              <a:defRPr sz="3200">
                <a:solidFill>
                  <a:schemeClr val="tx1"/>
                </a:solidFill>
                <a:latin typeface="GE Inspira Pitch" pitchFamily="34" charset="0"/>
              </a:defRPr>
            </a:lvl8pPr>
            <a:lvl9pPr marL="3886200" indent="-228600" eaLnBrk="0" fontAlgn="base" hangingPunct="0">
              <a:spcBef>
                <a:spcPct val="0"/>
              </a:spcBef>
              <a:spcAft>
                <a:spcPct val="0"/>
              </a:spcAft>
              <a:defRPr sz="3200">
                <a:solidFill>
                  <a:schemeClr val="tx1"/>
                </a:solidFill>
                <a:latin typeface="GE Inspira Pitch" pitchFamily="34" charset="0"/>
              </a:defRPr>
            </a:lvl9pPr>
          </a:lstStyle>
          <a:p>
            <a:pPr marL="0" marR="0" lvl="0" indent="0" defTabSz="457200" eaLnBrk="0" fontAlgn="auto" latinLnBrk="0" hangingPunct="0">
              <a:lnSpc>
                <a:spcPct val="100000"/>
              </a:lnSpc>
              <a:spcBef>
                <a:spcPts val="0"/>
              </a:spcBef>
              <a:spcAft>
                <a:spcPts val="0"/>
              </a:spcAft>
              <a:buClrTx/>
              <a:buSzTx/>
              <a:buFontTx/>
              <a:buNone/>
              <a:tabLst/>
              <a:defRPr/>
            </a:pPr>
            <a:r>
              <a:rPr kumimoji="0" lang="en-US" sz="1100" b="0" i="0" u="none" strike="noStrike" kern="0" cap="none" spc="0" normalizeH="0" baseline="0" noProof="0" dirty="0" smtClean="0">
                <a:ln>
                  <a:noFill/>
                </a:ln>
                <a:solidFill>
                  <a:srgbClr val="454545"/>
                </a:solidFill>
                <a:effectLst/>
                <a:uLnTx/>
                <a:uFillTx/>
                <a:latin typeface="GE Inspira Pitch" pitchFamily="34" charset="0"/>
              </a:rPr>
              <a:t>GEnx-2B</a:t>
            </a:r>
            <a:endParaRPr kumimoji="0" lang="en-US" sz="1100" b="0" i="0" u="none" strike="noStrike" kern="0" cap="none" spc="0" normalizeH="0" baseline="0" noProof="0" dirty="0">
              <a:ln>
                <a:noFill/>
              </a:ln>
              <a:solidFill>
                <a:srgbClr val="454545"/>
              </a:solidFill>
              <a:effectLst/>
              <a:uLnTx/>
              <a:uFillTx/>
              <a:latin typeface="GE Inspira Pitch" pitchFamily="34" charset="0"/>
            </a:endParaRPr>
          </a:p>
        </p:txBody>
      </p:sp>
      <p:sp>
        <p:nvSpPr>
          <p:cNvPr id="139" name="Rectangle 138"/>
          <p:cNvSpPr/>
          <p:nvPr/>
        </p:nvSpPr>
        <p:spPr>
          <a:xfrm>
            <a:off x="802405" y="5412782"/>
            <a:ext cx="3623437" cy="461665"/>
          </a:xfrm>
          <a:prstGeom prst="rect">
            <a:avLst/>
          </a:prstGeom>
          <a:noFill/>
        </p:spPr>
        <p:txBody>
          <a:bodyPr wrap="square">
            <a:spAutoFit/>
          </a:bodyPr>
          <a:lstStyle/>
          <a:p>
            <a:pPr algn="r" defTabSz="457200" eaLnBrk="1" fontAlgn="auto" hangingPunct="1">
              <a:spcBef>
                <a:spcPts val="0"/>
              </a:spcBef>
              <a:spcAft>
                <a:spcPts val="0"/>
              </a:spcAft>
            </a:pPr>
            <a:r>
              <a:rPr lang="en-US" sz="2400" b="1" dirty="0" smtClean="0">
                <a:solidFill>
                  <a:srgbClr val="454545"/>
                </a:solidFill>
                <a:latin typeface="GE Inspira Pitch"/>
              </a:rPr>
              <a:t>~12,700 </a:t>
            </a:r>
            <a:r>
              <a:rPr lang="en-US" sz="2000" b="1" dirty="0" smtClean="0">
                <a:solidFill>
                  <a:srgbClr val="454545"/>
                </a:solidFill>
                <a:latin typeface="GE Inspira Pitch"/>
              </a:rPr>
              <a:t>engines </a:t>
            </a:r>
            <a:r>
              <a:rPr lang="en-US" sz="1400" dirty="0" smtClean="0">
                <a:solidFill>
                  <a:srgbClr val="454545"/>
                </a:solidFill>
                <a:latin typeface="GE Inspira Pitch"/>
              </a:rPr>
              <a:t>(backlog </a:t>
            </a:r>
            <a:r>
              <a:rPr lang="en-US" sz="1400" dirty="0">
                <a:solidFill>
                  <a:srgbClr val="454545"/>
                </a:solidFill>
                <a:latin typeface="GE Inspira Pitch"/>
              </a:rPr>
              <a:t>+ </a:t>
            </a:r>
            <a:r>
              <a:rPr lang="en-US" sz="1400" dirty="0" smtClean="0">
                <a:solidFill>
                  <a:srgbClr val="454545"/>
                </a:solidFill>
                <a:latin typeface="GE Inspira Pitch"/>
              </a:rPr>
              <a:t>wins) </a:t>
            </a:r>
            <a:endParaRPr lang="en-US" sz="1400" dirty="0">
              <a:solidFill>
                <a:srgbClr val="454545"/>
              </a:solidFill>
              <a:latin typeface="GE Inspira Pitch"/>
            </a:endParaRPr>
          </a:p>
        </p:txBody>
      </p:sp>
      <p:sp>
        <p:nvSpPr>
          <p:cNvPr id="140" name="Rectangle 139"/>
          <p:cNvSpPr/>
          <p:nvPr/>
        </p:nvSpPr>
        <p:spPr>
          <a:xfrm>
            <a:off x="5614707" y="5412782"/>
            <a:ext cx="3232594" cy="461665"/>
          </a:xfrm>
          <a:prstGeom prst="rect">
            <a:avLst/>
          </a:prstGeom>
          <a:noFill/>
        </p:spPr>
        <p:txBody>
          <a:bodyPr wrap="square">
            <a:spAutoFit/>
          </a:bodyPr>
          <a:lstStyle/>
          <a:p>
            <a:pPr algn="r" defTabSz="457200" eaLnBrk="1" fontAlgn="auto" hangingPunct="1">
              <a:spcBef>
                <a:spcPts val="0"/>
              </a:spcBef>
              <a:spcAft>
                <a:spcPts val="0"/>
              </a:spcAft>
            </a:pPr>
            <a:r>
              <a:rPr lang="en-US" sz="2400" b="1" dirty="0" smtClean="0">
                <a:solidFill>
                  <a:srgbClr val="454545"/>
                </a:solidFill>
                <a:latin typeface="GE Inspira Pitch"/>
              </a:rPr>
              <a:t>~$1.6B </a:t>
            </a:r>
            <a:r>
              <a:rPr lang="en-US" sz="2000" b="1" dirty="0" smtClean="0">
                <a:solidFill>
                  <a:srgbClr val="454545"/>
                </a:solidFill>
                <a:latin typeface="GE Inspira Pitch"/>
              </a:rPr>
              <a:t>R&amp;D per year</a:t>
            </a:r>
            <a:endParaRPr lang="en-US" sz="2000" b="1" dirty="0">
              <a:solidFill>
                <a:srgbClr val="454545"/>
              </a:solidFill>
              <a:latin typeface="GE Inspira Pitch"/>
            </a:endParaRPr>
          </a:p>
        </p:txBody>
      </p:sp>
      <p:sp>
        <p:nvSpPr>
          <p:cNvPr id="141" name="TextBox 1"/>
          <p:cNvSpPr txBox="1">
            <a:spLocks noChangeArrowheads="1"/>
          </p:cNvSpPr>
          <p:nvPr/>
        </p:nvSpPr>
        <p:spPr bwMode="auto">
          <a:xfrm>
            <a:off x="5342398" y="3904180"/>
            <a:ext cx="72172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GE Inspira Pitch" pitchFamily="34" charset="0"/>
              </a:defRPr>
            </a:lvl1pPr>
            <a:lvl2pPr marL="742950" indent="-285750" eaLnBrk="0" hangingPunct="0">
              <a:defRPr sz="3200">
                <a:solidFill>
                  <a:schemeClr val="tx1"/>
                </a:solidFill>
                <a:latin typeface="GE Inspira Pitch" pitchFamily="34" charset="0"/>
              </a:defRPr>
            </a:lvl2pPr>
            <a:lvl3pPr marL="1143000" indent="-228600" eaLnBrk="0" hangingPunct="0">
              <a:defRPr sz="3200">
                <a:solidFill>
                  <a:schemeClr val="tx1"/>
                </a:solidFill>
                <a:latin typeface="GE Inspira Pitch" pitchFamily="34" charset="0"/>
              </a:defRPr>
            </a:lvl3pPr>
            <a:lvl4pPr marL="1600200" indent="-228600" eaLnBrk="0" hangingPunct="0">
              <a:defRPr sz="3200">
                <a:solidFill>
                  <a:schemeClr val="tx1"/>
                </a:solidFill>
                <a:latin typeface="GE Inspira Pitch" pitchFamily="34" charset="0"/>
              </a:defRPr>
            </a:lvl4pPr>
            <a:lvl5pPr marL="2057400" indent="-228600" eaLnBrk="0" hangingPunct="0">
              <a:defRPr sz="3200">
                <a:solidFill>
                  <a:schemeClr val="tx1"/>
                </a:solidFill>
                <a:latin typeface="GE Inspira Pitch" pitchFamily="34" charset="0"/>
              </a:defRPr>
            </a:lvl5pPr>
            <a:lvl6pPr marL="2514600" indent="-228600" eaLnBrk="0" fontAlgn="base" hangingPunct="0">
              <a:spcBef>
                <a:spcPct val="0"/>
              </a:spcBef>
              <a:spcAft>
                <a:spcPct val="0"/>
              </a:spcAft>
              <a:defRPr sz="3200">
                <a:solidFill>
                  <a:schemeClr val="tx1"/>
                </a:solidFill>
                <a:latin typeface="GE Inspira Pitch" pitchFamily="34" charset="0"/>
              </a:defRPr>
            </a:lvl6pPr>
            <a:lvl7pPr marL="2971800" indent="-228600" eaLnBrk="0" fontAlgn="base" hangingPunct="0">
              <a:spcBef>
                <a:spcPct val="0"/>
              </a:spcBef>
              <a:spcAft>
                <a:spcPct val="0"/>
              </a:spcAft>
              <a:defRPr sz="3200">
                <a:solidFill>
                  <a:schemeClr val="tx1"/>
                </a:solidFill>
                <a:latin typeface="GE Inspira Pitch" pitchFamily="34" charset="0"/>
              </a:defRPr>
            </a:lvl7pPr>
            <a:lvl8pPr marL="3429000" indent="-228600" eaLnBrk="0" fontAlgn="base" hangingPunct="0">
              <a:spcBef>
                <a:spcPct val="0"/>
              </a:spcBef>
              <a:spcAft>
                <a:spcPct val="0"/>
              </a:spcAft>
              <a:defRPr sz="3200">
                <a:solidFill>
                  <a:schemeClr val="tx1"/>
                </a:solidFill>
                <a:latin typeface="GE Inspira Pitch" pitchFamily="34" charset="0"/>
              </a:defRPr>
            </a:lvl8pPr>
            <a:lvl9pPr marL="3886200" indent="-228600" eaLnBrk="0" fontAlgn="base" hangingPunct="0">
              <a:spcBef>
                <a:spcPct val="0"/>
              </a:spcBef>
              <a:spcAft>
                <a:spcPct val="0"/>
              </a:spcAft>
              <a:defRPr sz="3200">
                <a:solidFill>
                  <a:schemeClr val="tx1"/>
                </a:solidFill>
                <a:latin typeface="GE Inspira Pitch" pitchFamily="34" charset="0"/>
              </a:defRPr>
            </a:lvl9pPr>
          </a:lstStyle>
          <a:p>
            <a:pPr marL="0" marR="0" lvl="0" indent="0" defTabSz="457200" eaLnBrk="0" fontAlgn="auto" latinLnBrk="0" hangingPunct="0">
              <a:lnSpc>
                <a:spcPct val="100000"/>
              </a:lnSpc>
              <a:spcBef>
                <a:spcPts val="0"/>
              </a:spcBef>
              <a:spcAft>
                <a:spcPts val="0"/>
              </a:spcAft>
              <a:buClrTx/>
              <a:buSzTx/>
              <a:buFontTx/>
              <a:buNone/>
              <a:tabLst/>
              <a:defRPr/>
            </a:pPr>
            <a:r>
              <a:rPr kumimoji="0" lang="en-US" sz="1100" b="0" i="0" u="none" strike="noStrike" kern="0" cap="none" spc="0" normalizeH="0" baseline="0" noProof="0" dirty="0" smtClean="0">
                <a:ln>
                  <a:noFill/>
                </a:ln>
                <a:solidFill>
                  <a:srgbClr val="454545"/>
                </a:solidFill>
                <a:effectLst/>
                <a:uLnTx/>
                <a:uFillTx/>
                <a:latin typeface="GE Inspira Pitch" pitchFamily="34" charset="0"/>
              </a:rPr>
              <a:t>LEAP-1A</a:t>
            </a:r>
            <a:endParaRPr kumimoji="0" lang="en-US" sz="1100" b="0" i="0" u="none" strike="noStrike" kern="0" cap="none" spc="0" normalizeH="0" baseline="0" noProof="0" dirty="0">
              <a:ln>
                <a:noFill/>
              </a:ln>
              <a:solidFill>
                <a:srgbClr val="454545"/>
              </a:solidFill>
              <a:effectLst/>
              <a:uLnTx/>
              <a:uFillTx/>
              <a:latin typeface="GE Inspira Pitch" pitchFamily="34" charset="0"/>
            </a:endParaRPr>
          </a:p>
        </p:txBody>
      </p:sp>
      <p:sp>
        <p:nvSpPr>
          <p:cNvPr id="142" name="TextBox 1"/>
          <p:cNvSpPr txBox="1">
            <a:spLocks noChangeArrowheads="1"/>
          </p:cNvSpPr>
          <p:nvPr/>
        </p:nvSpPr>
        <p:spPr bwMode="auto">
          <a:xfrm>
            <a:off x="7806995" y="3904180"/>
            <a:ext cx="72172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GE Inspira Pitch" pitchFamily="34" charset="0"/>
              </a:defRPr>
            </a:lvl1pPr>
            <a:lvl2pPr marL="742950" indent="-285750" eaLnBrk="0" hangingPunct="0">
              <a:defRPr sz="3200">
                <a:solidFill>
                  <a:schemeClr val="tx1"/>
                </a:solidFill>
                <a:latin typeface="GE Inspira Pitch" pitchFamily="34" charset="0"/>
              </a:defRPr>
            </a:lvl2pPr>
            <a:lvl3pPr marL="1143000" indent="-228600" eaLnBrk="0" hangingPunct="0">
              <a:defRPr sz="3200">
                <a:solidFill>
                  <a:schemeClr val="tx1"/>
                </a:solidFill>
                <a:latin typeface="GE Inspira Pitch" pitchFamily="34" charset="0"/>
              </a:defRPr>
            </a:lvl3pPr>
            <a:lvl4pPr marL="1600200" indent="-228600" eaLnBrk="0" hangingPunct="0">
              <a:defRPr sz="3200">
                <a:solidFill>
                  <a:schemeClr val="tx1"/>
                </a:solidFill>
                <a:latin typeface="GE Inspira Pitch" pitchFamily="34" charset="0"/>
              </a:defRPr>
            </a:lvl4pPr>
            <a:lvl5pPr marL="2057400" indent="-228600" eaLnBrk="0" hangingPunct="0">
              <a:defRPr sz="3200">
                <a:solidFill>
                  <a:schemeClr val="tx1"/>
                </a:solidFill>
                <a:latin typeface="GE Inspira Pitch" pitchFamily="34" charset="0"/>
              </a:defRPr>
            </a:lvl5pPr>
            <a:lvl6pPr marL="2514600" indent="-228600" eaLnBrk="0" fontAlgn="base" hangingPunct="0">
              <a:spcBef>
                <a:spcPct val="0"/>
              </a:spcBef>
              <a:spcAft>
                <a:spcPct val="0"/>
              </a:spcAft>
              <a:defRPr sz="3200">
                <a:solidFill>
                  <a:schemeClr val="tx1"/>
                </a:solidFill>
                <a:latin typeface="GE Inspira Pitch" pitchFamily="34" charset="0"/>
              </a:defRPr>
            </a:lvl6pPr>
            <a:lvl7pPr marL="2971800" indent="-228600" eaLnBrk="0" fontAlgn="base" hangingPunct="0">
              <a:spcBef>
                <a:spcPct val="0"/>
              </a:spcBef>
              <a:spcAft>
                <a:spcPct val="0"/>
              </a:spcAft>
              <a:defRPr sz="3200">
                <a:solidFill>
                  <a:schemeClr val="tx1"/>
                </a:solidFill>
                <a:latin typeface="GE Inspira Pitch" pitchFamily="34" charset="0"/>
              </a:defRPr>
            </a:lvl7pPr>
            <a:lvl8pPr marL="3429000" indent="-228600" eaLnBrk="0" fontAlgn="base" hangingPunct="0">
              <a:spcBef>
                <a:spcPct val="0"/>
              </a:spcBef>
              <a:spcAft>
                <a:spcPct val="0"/>
              </a:spcAft>
              <a:defRPr sz="3200">
                <a:solidFill>
                  <a:schemeClr val="tx1"/>
                </a:solidFill>
                <a:latin typeface="GE Inspira Pitch" pitchFamily="34" charset="0"/>
              </a:defRPr>
            </a:lvl8pPr>
            <a:lvl9pPr marL="3886200" indent="-228600" eaLnBrk="0" fontAlgn="base" hangingPunct="0">
              <a:spcBef>
                <a:spcPct val="0"/>
              </a:spcBef>
              <a:spcAft>
                <a:spcPct val="0"/>
              </a:spcAft>
              <a:defRPr sz="3200">
                <a:solidFill>
                  <a:schemeClr val="tx1"/>
                </a:solidFill>
                <a:latin typeface="GE Inspira Pitch" pitchFamily="34" charset="0"/>
              </a:defRPr>
            </a:lvl9pPr>
          </a:lstStyle>
          <a:p>
            <a:pPr marL="0" marR="0" lvl="0" indent="0" defTabSz="457200" eaLnBrk="0" fontAlgn="auto" latinLnBrk="0" hangingPunct="0">
              <a:lnSpc>
                <a:spcPct val="100000"/>
              </a:lnSpc>
              <a:spcBef>
                <a:spcPts val="0"/>
              </a:spcBef>
              <a:spcAft>
                <a:spcPts val="0"/>
              </a:spcAft>
              <a:buClrTx/>
              <a:buSzTx/>
              <a:buFontTx/>
              <a:buNone/>
              <a:tabLst/>
              <a:defRPr/>
            </a:pPr>
            <a:r>
              <a:rPr kumimoji="0" lang="en-US" sz="1100" b="0" i="0" u="none" strike="noStrike" kern="0" cap="none" spc="0" normalizeH="0" baseline="0" noProof="0" dirty="0" smtClean="0">
                <a:ln>
                  <a:noFill/>
                </a:ln>
                <a:solidFill>
                  <a:srgbClr val="454545"/>
                </a:solidFill>
                <a:effectLst/>
                <a:uLnTx/>
                <a:uFillTx/>
                <a:latin typeface="GE Inspira Pitch" pitchFamily="34" charset="0"/>
              </a:rPr>
              <a:t>LEAP-1C</a:t>
            </a:r>
            <a:endParaRPr kumimoji="0" lang="en-US" sz="1100" b="0" i="0" u="none" strike="noStrike" kern="0" cap="none" spc="0" normalizeH="0" baseline="0" noProof="0" dirty="0">
              <a:ln>
                <a:noFill/>
              </a:ln>
              <a:solidFill>
                <a:srgbClr val="454545"/>
              </a:solidFill>
              <a:effectLst/>
              <a:uLnTx/>
              <a:uFillTx/>
              <a:latin typeface="GE Inspira Pitch" pitchFamily="34" charset="0"/>
            </a:endParaRPr>
          </a:p>
        </p:txBody>
      </p:sp>
      <p:sp>
        <p:nvSpPr>
          <p:cNvPr id="143" name="TextBox 1"/>
          <p:cNvSpPr txBox="1">
            <a:spLocks noChangeArrowheads="1"/>
          </p:cNvSpPr>
          <p:nvPr/>
        </p:nvSpPr>
        <p:spPr bwMode="auto">
          <a:xfrm>
            <a:off x="6741217" y="3904180"/>
            <a:ext cx="72172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GE Inspira Pitch" pitchFamily="34" charset="0"/>
              </a:defRPr>
            </a:lvl1pPr>
            <a:lvl2pPr marL="742950" indent="-285750" eaLnBrk="0" hangingPunct="0">
              <a:defRPr sz="3200">
                <a:solidFill>
                  <a:schemeClr val="tx1"/>
                </a:solidFill>
                <a:latin typeface="GE Inspira Pitch" pitchFamily="34" charset="0"/>
              </a:defRPr>
            </a:lvl2pPr>
            <a:lvl3pPr marL="1143000" indent="-228600" eaLnBrk="0" hangingPunct="0">
              <a:defRPr sz="3200">
                <a:solidFill>
                  <a:schemeClr val="tx1"/>
                </a:solidFill>
                <a:latin typeface="GE Inspira Pitch" pitchFamily="34" charset="0"/>
              </a:defRPr>
            </a:lvl3pPr>
            <a:lvl4pPr marL="1600200" indent="-228600" eaLnBrk="0" hangingPunct="0">
              <a:defRPr sz="3200">
                <a:solidFill>
                  <a:schemeClr val="tx1"/>
                </a:solidFill>
                <a:latin typeface="GE Inspira Pitch" pitchFamily="34" charset="0"/>
              </a:defRPr>
            </a:lvl4pPr>
            <a:lvl5pPr marL="2057400" indent="-228600" eaLnBrk="0" hangingPunct="0">
              <a:defRPr sz="3200">
                <a:solidFill>
                  <a:schemeClr val="tx1"/>
                </a:solidFill>
                <a:latin typeface="GE Inspira Pitch" pitchFamily="34" charset="0"/>
              </a:defRPr>
            </a:lvl5pPr>
            <a:lvl6pPr marL="2514600" indent="-228600" eaLnBrk="0" fontAlgn="base" hangingPunct="0">
              <a:spcBef>
                <a:spcPct val="0"/>
              </a:spcBef>
              <a:spcAft>
                <a:spcPct val="0"/>
              </a:spcAft>
              <a:defRPr sz="3200">
                <a:solidFill>
                  <a:schemeClr val="tx1"/>
                </a:solidFill>
                <a:latin typeface="GE Inspira Pitch" pitchFamily="34" charset="0"/>
              </a:defRPr>
            </a:lvl6pPr>
            <a:lvl7pPr marL="2971800" indent="-228600" eaLnBrk="0" fontAlgn="base" hangingPunct="0">
              <a:spcBef>
                <a:spcPct val="0"/>
              </a:spcBef>
              <a:spcAft>
                <a:spcPct val="0"/>
              </a:spcAft>
              <a:defRPr sz="3200">
                <a:solidFill>
                  <a:schemeClr val="tx1"/>
                </a:solidFill>
                <a:latin typeface="GE Inspira Pitch" pitchFamily="34" charset="0"/>
              </a:defRPr>
            </a:lvl7pPr>
            <a:lvl8pPr marL="3429000" indent="-228600" eaLnBrk="0" fontAlgn="base" hangingPunct="0">
              <a:spcBef>
                <a:spcPct val="0"/>
              </a:spcBef>
              <a:spcAft>
                <a:spcPct val="0"/>
              </a:spcAft>
              <a:defRPr sz="3200">
                <a:solidFill>
                  <a:schemeClr val="tx1"/>
                </a:solidFill>
                <a:latin typeface="GE Inspira Pitch" pitchFamily="34" charset="0"/>
              </a:defRPr>
            </a:lvl8pPr>
            <a:lvl9pPr marL="3886200" indent="-228600" eaLnBrk="0" fontAlgn="base" hangingPunct="0">
              <a:spcBef>
                <a:spcPct val="0"/>
              </a:spcBef>
              <a:spcAft>
                <a:spcPct val="0"/>
              </a:spcAft>
              <a:defRPr sz="3200">
                <a:solidFill>
                  <a:schemeClr val="tx1"/>
                </a:solidFill>
                <a:latin typeface="GE Inspira Pitch" pitchFamily="34" charset="0"/>
              </a:defRPr>
            </a:lvl9pPr>
          </a:lstStyle>
          <a:p>
            <a:pPr marL="0" marR="0" lvl="0" indent="0" defTabSz="457200" eaLnBrk="0" fontAlgn="auto" latinLnBrk="0" hangingPunct="0">
              <a:lnSpc>
                <a:spcPct val="100000"/>
              </a:lnSpc>
              <a:spcBef>
                <a:spcPts val="0"/>
              </a:spcBef>
              <a:spcAft>
                <a:spcPts val="0"/>
              </a:spcAft>
              <a:buClrTx/>
              <a:buSzTx/>
              <a:buFontTx/>
              <a:buNone/>
              <a:tabLst/>
              <a:defRPr/>
            </a:pPr>
            <a:r>
              <a:rPr kumimoji="0" lang="en-US" sz="1100" b="0" i="0" u="none" strike="noStrike" kern="0" cap="none" spc="0" normalizeH="0" baseline="0" noProof="0" dirty="0" smtClean="0">
                <a:ln>
                  <a:noFill/>
                </a:ln>
                <a:solidFill>
                  <a:srgbClr val="454545"/>
                </a:solidFill>
                <a:effectLst/>
                <a:uLnTx/>
                <a:uFillTx/>
                <a:latin typeface="GE Inspira Pitch" pitchFamily="34" charset="0"/>
              </a:rPr>
              <a:t>LEAP-1B</a:t>
            </a:r>
            <a:endParaRPr kumimoji="0" lang="en-US" sz="1100" b="0" i="0" u="none" strike="noStrike" kern="0" cap="none" spc="0" normalizeH="0" baseline="0" noProof="0" dirty="0">
              <a:ln>
                <a:noFill/>
              </a:ln>
              <a:solidFill>
                <a:srgbClr val="454545"/>
              </a:solidFill>
              <a:effectLst/>
              <a:uLnTx/>
              <a:uFillTx/>
              <a:latin typeface="GE Inspira Pitch" pitchFamily="34" charset="0"/>
            </a:endParaRPr>
          </a:p>
        </p:txBody>
      </p:sp>
      <p:pic>
        <p:nvPicPr>
          <p:cNvPr id="144" name="Picture 143"/>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147263" y="3147875"/>
            <a:ext cx="1142533" cy="801201"/>
          </a:xfrm>
          <a:prstGeom prst="rect">
            <a:avLst/>
          </a:prstGeom>
        </p:spPr>
      </p:pic>
      <p:pic>
        <p:nvPicPr>
          <p:cNvPr id="145" name="Picture 144"/>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558519" y="3147875"/>
            <a:ext cx="1142533" cy="801201"/>
          </a:xfrm>
          <a:prstGeom prst="rect">
            <a:avLst/>
          </a:prstGeom>
        </p:spPr>
      </p:pic>
      <p:cxnSp>
        <p:nvCxnSpPr>
          <p:cNvPr id="146" name="Straight Connector 145"/>
          <p:cNvCxnSpPr/>
          <p:nvPr/>
        </p:nvCxnSpPr>
        <p:spPr>
          <a:xfrm>
            <a:off x="5147263" y="2957433"/>
            <a:ext cx="3632663" cy="0"/>
          </a:xfrm>
          <a:prstGeom prst="line">
            <a:avLst/>
          </a:prstGeom>
          <a:noFill/>
          <a:ln w="22225" cap="flat" cmpd="sng" algn="ctr">
            <a:gradFill>
              <a:gsLst>
                <a:gs pos="58000">
                  <a:srgbClr val="454545"/>
                </a:gs>
                <a:gs pos="0">
                  <a:srgbClr val="E3F5FD">
                    <a:alpha val="50196"/>
                  </a:srgbClr>
                </a:gs>
                <a:gs pos="18000">
                  <a:srgbClr val="052F69">
                    <a:lumMod val="40000"/>
                    <a:lumOff val="60000"/>
                  </a:srgbClr>
                </a:gs>
              </a:gsLst>
              <a:lin ang="0" scaled="0"/>
            </a:gradFill>
            <a:prstDash val="solid"/>
          </a:ln>
          <a:effectLst/>
        </p:spPr>
      </p:cxnSp>
      <p:cxnSp>
        <p:nvCxnSpPr>
          <p:cNvPr id="147" name="Straight Connector 146"/>
          <p:cNvCxnSpPr/>
          <p:nvPr/>
        </p:nvCxnSpPr>
        <p:spPr>
          <a:xfrm>
            <a:off x="5147263" y="4198003"/>
            <a:ext cx="3632663" cy="0"/>
          </a:xfrm>
          <a:prstGeom prst="line">
            <a:avLst/>
          </a:prstGeom>
          <a:noFill/>
          <a:ln w="22225" cap="flat" cmpd="sng" algn="ctr">
            <a:gradFill>
              <a:gsLst>
                <a:gs pos="58000">
                  <a:srgbClr val="454545"/>
                </a:gs>
                <a:gs pos="0">
                  <a:srgbClr val="E3F5FD">
                    <a:alpha val="50196"/>
                  </a:srgbClr>
                </a:gs>
                <a:gs pos="18000">
                  <a:srgbClr val="052F69">
                    <a:lumMod val="40000"/>
                    <a:lumOff val="60000"/>
                  </a:srgbClr>
                </a:gs>
              </a:gsLst>
              <a:lin ang="0" scaled="0"/>
            </a:gradFill>
            <a:prstDash val="solid"/>
          </a:ln>
          <a:effectLst/>
        </p:spPr>
      </p:cxnSp>
      <p:cxnSp>
        <p:nvCxnSpPr>
          <p:cNvPr id="148" name="Straight Connector 147"/>
          <p:cNvCxnSpPr/>
          <p:nvPr/>
        </p:nvCxnSpPr>
        <p:spPr>
          <a:xfrm>
            <a:off x="4847010" y="1716863"/>
            <a:ext cx="3932916" cy="0"/>
          </a:xfrm>
          <a:prstGeom prst="line">
            <a:avLst/>
          </a:prstGeom>
          <a:noFill/>
          <a:ln w="22225" cap="flat" cmpd="sng" algn="ctr">
            <a:gradFill>
              <a:gsLst>
                <a:gs pos="58000">
                  <a:srgbClr val="454545"/>
                </a:gs>
                <a:gs pos="0">
                  <a:srgbClr val="E3F5FD">
                    <a:alpha val="50196"/>
                  </a:srgbClr>
                </a:gs>
                <a:gs pos="18000">
                  <a:srgbClr val="052F69">
                    <a:lumMod val="40000"/>
                    <a:lumOff val="60000"/>
                  </a:srgbClr>
                </a:gs>
              </a:gsLst>
              <a:lin ang="0" scaled="0"/>
            </a:gradFill>
            <a:prstDash val="solid"/>
          </a:ln>
          <a:effectLst/>
        </p:spPr>
      </p:cxnSp>
      <p:sp>
        <p:nvSpPr>
          <p:cNvPr id="149" name="AutoShape 3"/>
          <p:cNvSpPr>
            <a:spLocks noChangeArrowheads="1"/>
          </p:cNvSpPr>
          <p:nvPr/>
        </p:nvSpPr>
        <p:spPr bwMode="auto">
          <a:xfrm>
            <a:off x="453143" y="1446319"/>
            <a:ext cx="4656088" cy="4244053"/>
          </a:xfrm>
          <a:prstGeom prst="rightArrow">
            <a:avLst>
              <a:gd name="adj1" fmla="val 87998"/>
              <a:gd name="adj2" fmla="val 14888"/>
            </a:avLst>
          </a:prstGeom>
          <a:gradFill rotWithShape="0">
            <a:gsLst>
              <a:gs pos="1000">
                <a:srgbClr val="FFFFFF"/>
              </a:gs>
              <a:gs pos="73000">
                <a:srgbClr val="4583D1">
                  <a:lumMod val="40000"/>
                  <a:lumOff val="60000"/>
                </a:srgbClr>
              </a:gs>
            </a:gsLst>
            <a:lin ang="0" scaled="1"/>
          </a:gradFill>
          <a:ln>
            <a:noFill/>
          </a:ln>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1E4191"/>
              </a:solidFill>
              <a:effectLst/>
              <a:uLnTx/>
              <a:uFillTx/>
              <a:latin typeface="GE Inspira Pitch"/>
            </a:endParaRPr>
          </a:p>
        </p:txBody>
      </p:sp>
      <p:sp>
        <p:nvSpPr>
          <p:cNvPr id="150" name="TextBox 16"/>
          <p:cNvSpPr txBox="1">
            <a:spLocks noChangeArrowheads="1"/>
          </p:cNvSpPr>
          <p:nvPr/>
        </p:nvSpPr>
        <p:spPr bwMode="auto">
          <a:xfrm>
            <a:off x="348467" y="1726983"/>
            <a:ext cx="2603685"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GE Inspira Pitch" pitchFamily="34" charset="0"/>
              </a:defRPr>
            </a:lvl1pPr>
            <a:lvl2pPr marL="742950" indent="-285750" eaLnBrk="0" hangingPunct="0">
              <a:defRPr sz="3200">
                <a:solidFill>
                  <a:schemeClr val="tx1"/>
                </a:solidFill>
                <a:latin typeface="GE Inspira Pitch" pitchFamily="34" charset="0"/>
              </a:defRPr>
            </a:lvl2pPr>
            <a:lvl3pPr marL="1143000" indent="-228600" eaLnBrk="0" hangingPunct="0">
              <a:defRPr sz="3200">
                <a:solidFill>
                  <a:schemeClr val="tx1"/>
                </a:solidFill>
                <a:latin typeface="GE Inspira Pitch" pitchFamily="34" charset="0"/>
              </a:defRPr>
            </a:lvl3pPr>
            <a:lvl4pPr marL="1600200" indent="-228600" eaLnBrk="0" hangingPunct="0">
              <a:defRPr sz="3200">
                <a:solidFill>
                  <a:schemeClr val="tx1"/>
                </a:solidFill>
                <a:latin typeface="GE Inspira Pitch" pitchFamily="34" charset="0"/>
              </a:defRPr>
            </a:lvl4pPr>
            <a:lvl5pPr marL="2057400" indent="-228600" eaLnBrk="0" hangingPunct="0">
              <a:defRPr sz="3200">
                <a:solidFill>
                  <a:schemeClr val="tx1"/>
                </a:solidFill>
                <a:latin typeface="GE Inspira Pitch" pitchFamily="34" charset="0"/>
              </a:defRPr>
            </a:lvl5pPr>
            <a:lvl6pPr marL="2514600" indent="-228600" eaLnBrk="0" fontAlgn="base" hangingPunct="0">
              <a:spcBef>
                <a:spcPct val="0"/>
              </a:spcBef>
              <a:spcAft>
                <a:spcPct val="0"/>
              </a:spcAft>
              <a:defRPr sz="3200">
                <a:solidFill>
                  <a:schemeClr val="tx1"/>
                </a:solidFill>
                <a:latin typeface="GE Inspira Pitch" pitchFamily="34" charset="0"/>
              </a:defRPr>
            </a:lvl6pPr>
            <a:lvl7pPr marL="2971800" indent="-228600" eaLnBrk="0" fontAlgn="base" hangingPunct="0">
              <a:spcBef>
                <a:spcPct val="0"/>
              </a:spcBef>
              <a:spcAft>
                <a:spcPct val="0"/>
              </a:spcAft>
              <a:defRPr sz="3200">
                <a:solidFill>
                  <a:schemeClr val="tx1"/>
                </a:solidFill>
                <a:latin typeface="GE Inspira Pitch" pitchFamily="34" charset="0"/>
              </a:defRPr>
            </a:lvl7pPr>
            <a:lvl8pPr marL="3429000" indent="-228600" eaLnBrk="0" fontAlgn="base" hangingPunct="0">
              <a:spcBef>
                <a:spcPct val="0"/>
              </a:spcBef>
              <a:spcAft>
                <a:spcPct val="0"/>
              </a:spcAft>
              <a:defRPr sz="3200">
                <a:solidFill>
                  <a:schemeClr val="tx1"/>
                </a:solidFill>
                <a:latin typeface="GE Inspira Pitch" pitchFamily="34" charset="0"/>
              </a:defRPr>
            </a:lvl8pPr>
            <a:lvl9pPr marL="3886200" indent="-228600" eaLnBrk="0" fontAlgn="base" hangingPunct="0">
              <a:spcBef>
                <a:spcPct val="0"/>
              </a:spcBef>
              <a:spcAft>
                <a:spcPct val="0"/>
              </a:spcAft>
              <a:defRPr sz="3200">
                <a:solidFill>
                  <a:schemeClr val="tx1"/>
                </a:solidFill>
                <a:latin typeface="GE Inspira Pitch" pitchFamily="34" charset="0"/>
              </a:defRPr>
            </a:lvl9pPr>
          </a:lstStyle>
          <a:p>
            <a:pPr marL="0" marR="0" lvl="0" indent="0" defTabSz="457200" eaLnBrk="0" fontAlgn="auto" latinLnBrk="0" hangingPunct="0">
              <a:lnSpc>
                <a:spcPct val="9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454545"/>
                </a:solidFill>
                <a:effectLst/>
                <a:uLnTx/>
                <a:uFillTx/>
                <a:latin typeface="GE Inspira Pitch" pitchFamily="34" charset="0"/>
              </a:rPr>
              <a:t>Regional/</a:t>
            </a:r>
            <a:br>
              <a:rPr kumimoji="0" lang="en-US" sz="1800" b="0" i="0" u="none" strike="noStrike" kern="0" cap="none" spc="0" normalizeH="0" baseline="0" noProof="0" dirty="0" smtClean="0">
                <a:ln>
                  <a:noFill/>
                </a:ln>
                <a:solidFill>
                  <a:srgbClr val="454545"/>
                </a:solidFill>
                <a:effectLst/>
                <a:uLnTx/>
                <a:uFillTx/>
                <a:latin typeface="GE Inspira Pitch" pitchFamily="34" charset="0"/>
              </a:rPr>
            </a:br>
            <a:r>
              <a:rPr kumimoji="0" lang="en-US" sz="1800" b="0" i="0" u="none" strike="noStrike" kern="0" cap="none" spc="0" normalizeH="0" baseline="0" noProof="0" dirty="0" smtClean="0">
                <a:ln>
                  <a:noFill/>
                </a:ln>
                <a:solidFill>
                  <a:srgbClr val="454545"/>
                </a:solidFill>
                <a:effectLst/>
                <a:uLnTx/>
                <a:uFillTx/>
                <a:latin typeface="GE Inspira Pitch" pitchFamily="34" charset="0"/>
              </a:rPr>
              <a:t>Business</a:t>
            </a:r>
            <a:endParaRPr kumimoji="0" lang="en-US" sz="1800" b="0" i="0" u="none" strike="noStrike" kern="0" cap="none" spc="0" normalizeH="0" baseline="0" noProof="0" dirty="0">
              <a:ln>
                <a:noFill/>
              </a:ln>
              <a:solidFill>
                <a:srgbClr val="454545"/>
              </a:solidFill>
              <a:effectLst/>
              <a:uLnTx/>
              <a:uFillTx/>
              <a:latin typeface="GE Inspira Pitch" pitchFamily="34" charset="0"/>
            </a:endParaRPr>
          </a:p>
        </p:txBody>
      </p:sp>
      <p:sp>
        <p:nvSpPr>
          <p:cNvPr id="151" name="TextBox 17"/>
          <p:cNvSpPr txBox="1">
            <a:spLocks noChangeArrowheads="1"/>
          </p:cNvSpPr>
          <p:nvPr/>
        </p:nvSpPr>
        <p:spPr bwMode="auto">
          <a:xfrm>
            <a:off x="358093" y="2979282"/>
            <a:ext cx="1599324"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GE Inspira Pitch" pitchFamily="34" charset="0"/>
              </a:defRPr>
            </a:lvl1pPr>
            <a:lvl2pPr marL="742950" indent="-285750" eaLnBrk="0" hangingPunct="0">
              <a:defRPr sz="3200">
                <a:solidFill>
                  <a:schemeClr val="tx1"/>
                </a:solidFill>
                <a:latin typeface="GE Inspira Pitch" pitchFamily="34" charset="0"/>
              </a:defRPr>
            </a:lvl2pPr>
            <a:lvl3pPr marL="1143000" indent="-228600" eaLnBrk="0" hangingPunct="0">
              <a:defRPr sz="3200">
                <a:solidFill>
                  <a:schemeClr val="tx1"/>
                </a:solidFill>
                <a:latin typeface="GE Inspira Pitch" pitchFamily="34" charset="0"/>
              </a:defRPr>
            </a:lvl3pPr>
            <a:lvl4pPr marL="1600200" indent="-228600" eaLnBrk="0" hangingPunct="0">
              <a:defRPr sz="3200">
                <a:solidFill>
                  <a:schemeClr val="tx1"/>
                </a:solidFill>
                <a:latin typeface="GE Inspira Pitch" pitchFamily="34" charset="0"/>
              </a:defRPr>
            </a:lvl4pPr>
            <a:lvl5pPr marL="2057400" indent="-228600" eaLnBrk="0" hangingPunct="0">
              <a:defRPr sz="3200">
                <a:solidFill>
                  <a:schemeClr val="tx1"/>
                </a:solidFill>
                <a:latin typeface="GE Inspira Pitch" pitchFamily="34" charset="0"/>
              </a:defRPr>
            </a:lvl5pPr>
            <a:lvl6pPr marL="2514600" indent="-228600" eaLnBrk="0" fontAlgn="base" hangingPunct="0">
              <a:spcBef>
                <a:spcPct val="0"/>
              </a:spcBef>
              <a:spcAft>
                <a:spcPct val="0"/>
              </a:spcAft>
              <a:defRPr sz="3200">
                <a:solidFill>
                  <a:schemeClr val="tx1"/>
                </a:solidFill>
                <a:latin typeface="GE Inspira Pitch" pitchFamily="34" charset="0"/>
              </a:defRPr>
            </a:lvl6pPr>
            <a:lvl7pPr marL="2971800" indent="-228600" eaLnBrk="0" fontAlgn="base" hangingPunct="0">
              <a:spcBef>
                <a:spcPct val="0"/>
              </a:spcBef>
              <a:spcAft>
                <a:spcPct val="0"/>
              </a:spcAft>
              <a:defRPr sz="3200">
                <a:solidFill>
                  <a:schemeClr val="tx1"/>
                </a:solidFill>
                <a:latin typeface="GE Inspira Pitch" pitchFamily="34" charset="0"/>
              </a:defRPr>
            </a:lvl7pPr>
            <a:lvl8pPr marL="3429000" indent="-228600" eaLnBrk="0" fontAlgn="base" hangingPunct="0">
              <a:spcBef>
                <a:spcPct val="0"/>
              </a:spcBef>
              <a:spcAft>
                <a:spcPct val="0"/>
              </a:spcAft>
              <a:defRPr sz="3200">
                <a:solidFill>
                  <a:schemeClr val="tx1"/>
                </a:solidFill>
                <a:latin typeface="GE Inspira Pitch" pitchFamily="34" charset="0"/>
              </a:defRPr>
            </a:lvl8pPr>
            <a:lvl9pPr marL="3886200" indent="-228600" eaLnBrk="0" fontAlgn="base" hangingPunct="0">
              <a:spcBef>
                <a:spcPct val="0"/>
              </a:spcBef>
              <a:spcAft>
                <a:spcPct val="0"/>
              </a:spcAft>
              <a:defRPr sz="3200">
                <a:solidFill>
                  <a:schemeClr val="tx1"/>
                </a:solidFill>
                <a:latin typeface="GE Inspira Pitch" pitchFamily="34" charset="0"/>
              </a:defRPr>
            </a:lvl9pPr>
          </a:lstStyle>
          <a:p>
            <a:pPr marL="0" marR="0" lvl="0" indent="0" defTabSz="457200" eaLnBrk="0" fontAlgn="auto" latinLnBrk="0" hangingPunct="0">
              <a:lnSpc>
                <a:spcPct val="9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454545"/>
                </a:solidFill>
                <a:effectLst/>
                <a:uLnTx/>
                <a:uFillTx/>
                <a:latin typeface="GE Inspira Pitch" pitchFamily="34" charset="0"/>
              </a:rPr>
              <a:t>Narrowbody</a:t>
            </a:r>
          </a:p>
        </p:txBody>
      </p:sp>
      <p:sp>
        <p:nvSpPr>
          <p:cNvPr id="152" name="TextBox 18"/>
          <p:cNvSpPr txBox="1">
            <a:spLocks noChangeArrowheads="1"/>
          </p:cNvSpPr>
          <p:nvPr/>
        </p:nvSpPr>
        <p:spPr bwMode="auto">
          <a:xfrm>
            <a:off x="358093" y="4216767"/>
            <a:ext cx="1350625"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GE Inspira Pitch" pitchFamily="34" charset="0"/>
              </a:defRPr>
            </a:lvl1pPr>
            <a:lvl2pPr marL="742950" indent="-285750" eaLnBrk="0" hangingPunct="0">
              <a:defRPr sz="3200">
                <a:solidFill>
                  <a:schemeClr val="tx1"/>
                </a:solidFill>
                <a:latin typeface="GE Inspira Pitch" pitchFamily="34" charset="0"/>
              </a:defRPr>
            </a:lvl2pPr>
            <a:lvl3pPr marL="1143000" indent="-228600" eaLnBrk="0" hangingPunct="0">
              <a:defRPr sz="3200">
                <a:solidFill>
                  <a:schemeClr val="tx1"/>
                </a:solidFill>
                <a:latin typeface="GE Inspira Pitch" pitchFamily="34" charset="0"/>
              </a:defRPr>
            </a:lvl3pPr>
            <a:lvl4pPr marL="1600200" indent="-228600" eaLnBrk="0" hangingPunct="0">
              <a:defRPr sz="3200">
                <a:solidFill>
                  <a:schemeClr val="tx1"/>
                </a:solidFill>
                <a:latin typeface="GE Inspira Pitch" pitchFamily="34" charset="0"/>
              </a:defRPr>
            </a:lvl4pPr>
            <a:lvl5pPr marL="2057400" indent="-228600" eaLnBrk="0" hangingPunct="0">
              <a:defRPr sz="3200">
                <a:solidFill>
                  <a:schemeClr val="tx1"/>
                </a:solidFill>
                <a:latin typeface="GE Inspira Pitch" pitchFamily="34" charset="0"/>
              </a:defRPr>
            </a:lvl5pPr>
            <a:lvl6pPr marL="2514600" indent="-228600" eaLnBrk="0" fontAlgn="base" hangingPunct="0">
              <a:spcBef>
                <a:spcPct val="0"/>
              </a:spcBef>
              <a:spcAft>
                <a:spcPct val="0"/>
              </a:spcAft>
              <a:defRPr sz="3200">
                <a:solidFill>
                  <a:schemeClr val="tx1"/>
                </a:solidFill>
                <a:latin typeface="GE Inspira Pitch" pitchFamily="34" charset="0"/>
              </a:defRPr>
            </a:lvl6pPr>
            <a:lvl7pPr marL="2971800" indent="-228600" eaLnBrk="0" fontAlgn="base" hangingPunct="0">
              <a:spcBef>
                <a:spcPct val="0"/>
              </a:spcBef>
              <a:spcAft>
                <a:spcPct val="0"/>
              </a:spcAft>
              <a:defRPr sz="3200">
                <a:solidFill>
                  <a:schemeClr val="tx1"/>
                </a:solidFill>
                <a:latin typeface="GE Inspira Pitch" pitchFamily="34" charset="0"/>
              </a:defRPr>
            </a:lvl7pPr>
            <a:lvl8pPr marL="3429000" indent="-228600" eaLnBrk="0" fontAlgn="base" hangingPunct="0">
              <a:spcBef>
                <a:spcPct val="0"/>
              </a:spcBef>
              <a:spcAft>
                <a:spcPct val="0"/>
              </a:spcAft>
              <a:defRPr sz="3200">
                <a:solidFill>
                  <a:schemeClr val="tx1"/>
                </a:solidFill>
                <a:latin typeface="GE Inspira Pitch" pitchFamily="34" charset="0"/>
              </a:defRPr>
            </a:lvl8pPr>
            <a:lvl9pPr marL="3886200" indent="-228600" eaLnBrk="0" fontAlgn="base" hangingPunct="0">
              <a:spcBef>
                <a:spcPct val="0"/>
              </a:spcBef>
              <a:spcAft>
                <a:spcPct val="0"/>
              </a:spcAft>
              <a:defRPr sz="3200">
                <a:solidFill>
                  <a:schemeClr val="tx1"/>
                </a:solidFill>
                <a:latin typeface="GE Inspira Pitch" pitchFamily="34" charset="0"/>
              </a:defRPr>
            </a:lvl9pPr>
          </a:lstStyle>
          <a:p>
            <a:pPr marL="0" marR="0" lvl="0" indent="0" defTabSz="457200" eaLnBrk="0" fontAlgn="auto" latinLnBrk="0" hangingPunct="0">
              <a:lnSpc>
                <a:spcPct val="9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454545"/>
                </a:solidFill>
                <a:effectLst/>
                <a:uLnTx/>
                <a:uFillTx/>
                <a:latin typeface="GE Inspira Pitch" pitchFamily="34" charset="0"/>
              </a:rPr>
              <a:t>Widebody</a:t>
            </a:r>
          </a:p>
        </p:txBody>
      </p:sp>
      <p:sp>
        <p:nvSpPr>
          <p:cNvPr id="153" name="TextBox 16"/>
          <p:cNvSpPr txBox="1">
            <a:spLocks noChangeArrowheads="1"/>
          </p:cNvSpPr>
          <p:nvPr/>
        </p:nvSpPr>
        <p:spPr bwMode="auto">
          <a:xfrm>
            <a:off x="1822157" y="1399733"/>
            <a:ext cx="2603685"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GE Inspira Pitch" pitchFamily="34" charset="0"/>
              </a:defRPr>
            </a:lvl1pPr>
            <a:lvl2pPr marL="742950" indent="-285750" eaLnBrk="0" hangingPunct="0">
              <a:defRPr sz="3200">
                <a:solidFill>
                  <a:schemeClr val="tx1"/>
                </a:solidFill>
                <a:latin typeface="GE Inspira Pitch" pitchFamily="34" charset="0"/>
              </a:defRPr>
            </a:lvl2pPr>
            <a:lvl3pPr marL="1143000" indent="-228600" eaLnBrk="0" hangingPunct="0">
              <a:defRPr sz="3200">
                <a:solidFill>
                  <a:schemeClr val="tx1"/>
                </a:solidFill>
                <a:latin typeface="GE Inspira Pitch" pitchFamily="34" charset="0"/>
              </a:defRPr>
            </a:lvl3pPr>
            <a:lvl4pPr marL="1600200" indent="-228600" eaLnBrk="0" hangingPunct="0">
              <a:defRPr sz="3200">
                <a:solidFill>
                  <a:schemeClr val="tx1"/>
                </a:solidFill>
                <a:latin typeface="GE Inspira Pitch" pitchFamily="34" charset="0"/>
              </a:defRPr>
            </a:lvl4pPr>
            <a:lvl5pPr marL="2057400" indent="-228600" eaLnBrk="0" hangingPunct="0">
              <a:defRPr sz="3200">
                <a:solidFill>
                  <a:schemeClr val="tx1"/>
                </a:solidFill>
                <a:latin typeface="GE Inspira Pitch" pitchFamily="34" charset="0"/>
              </a:defRPr>
            </a:lvl5pPr>
            <a:lvl6pPr marL="2514600" indent="-228600" eaLnBrk="0" fontAlgn="base" hangingPunct="0">
              <a:spcBef>
                <a:spcPct val="0"/>
              </a:spcBef>
              <a:spcAft>
                <a:spcPct val="0"/>
              </a:spcAft>
              <a:defRPr sz="3200">
                <a:solidFill>
                  <a:schemeClr val="tx1"/>
                </a:solidFill>
                <a:latin typeface="GE Inspira Pitch" pitchFamily="34" charset="0"/>
              </a:defRPr>
            </a:lvl6pPr>
            <a:lvl7pPr marL="2971800" indent="-228600" eaLnBrk="0" fontAlgn="base" hangingPunct="0">
              <a:spcBef>
                <a:spcPct val="0"/>
              </a:spcBef>
              <a:spcAft>
                <a:spcPct val="0"/>
              </a:spcAft>
              <a:defRPr sz="3200">
                <a:solidFill>
                  <a:schemeClr val="tx1"/>
                </a:solidFill>
                <a:latin typeface="GE Inspira Pitch" pitchFamily="34" charset="0"/>
              </a:defRPr>
            </a:lvl7pPr>
            <a:lvl8pPr marL="3429000" indent="-228600" eaLnBrk="0" fontAlgn="base" hangingPunct="0">
              <a:spcBef>
                <a:spcPct val="0"/>
              </a:spcBef>
              <a:spcAft>
                <a:spcPct val="0"/>
              </a:spcAft>
              <a:defRPr sz="3200">
                <a:solidFill>
                  <a:schemeClr val="tx1"/>
                </a:solidFill>
                <a:latin typeface="GE Inspira Pitch" pitchFamily="34" charset="0"/>
              </a:defRPr>
            </a:lvl8pPr>
            <a:lvl9pPr marL="3886200" indent="-228600" eaLnBrk="0" fontAlgn="base" hangingPunct="0">
              <a:spcBef>
                <a:spcPct val="0"/>
              </a:spcBef>
              <a:spcAft>
                <a:spcPct val="0"/>
              </a:spcAft>
              <a:defRPr sz="3200">
                <a:solidFill>
                  <a:schemeClr val="tx1"/>
                </a:solidFill>
                <a:latin typeface="GE Inspira Pitch" pitchFamily="34" charset="0"/>
              </a:defRPr>
            </a:lvl9pPr>
          </a:lstStyle>
          <a:p>
            <a:pPr marL="0" marR="0" lvl="0" indent="0" algn="r" defTabSz="457200" eaLnBrk="0" fontAlgn="auto" latinLnBrk="0" hangingPunct="0">
              <a:lnSpc>
                <a:spcPct val="9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454545"/>
                </a:solidFill>
                <a:effectLst/>
                <a:uLnTx/>
                <a:uFillTx/>
                <a:latin typeface="GE Inspira Pitch" pitchFamily="34" charset="0"/>
              </a:rPr>
              <a:t>Installed base </a:t>
            </a:r>
            <a:r>
              <a:rPr kumimoji="0" lang="en-US" sz="1200" b="0" i="0" u="none" strike="noStrike" kern="0" cap="none" spc="0" normalizeH="0" baseline="0" noProof="0" dirty="0" smtClean="0">
                <a:ln>
                  <a:noFill/>
                </a:ln>
                <a:solidFill>
                  <a:srgbClr val="454545"/>
                </a:solidFill>
                <a:effectLst/>
                <a:uLnTx/>
                <a:uFillTx/>
                <a:latin typeface="GE Inspira Pitch" pitchFamily="34" charset="0"/>
              </a:rPr>
              <a:t>(2015F)</a:t>
            </a:r>
            <a:endParaRPr kumimoji="0" lang="en-US" sz="1600" b="0" i="0" u="none" strike="noStrike" kern="0" cap="none" spc="0" normalizeH="0" baseline="0" noProof="0" dirty="0">
              <a:ln>
                <a:noFill/>
              </a:ln>
              <a:solidFill>
                <a:srgbClr val="454545"/>
              </a:solidFill>
              <a:effectLst/>
              <a:uLnTx/>
              <a:uFillTx/>
              <a:latin typeface="GE Inspira Pitch" pitchFamily="34" charset="0"/>
            </a:endParaRPr>
          </a:p>
        </p:txBody>
      </p:sp>
      <p:cxnSp>
        <p:nvCxnSpPr>
          <p:cNvPr id="154" name="Straight Connector 153"/>
          <p:cNvCxnSpPr/>
          <p:nvPr/>
        </p:nvCxnSpPr>
        <p:spPr>
          <a:xfrm>
            <a:off x="453143" y="2957433"/>
            <a:ext cx="4068944" cy="0"/>
          </a:xfrm>
          <a:prstGeom prst="line">
            <a:avLst/>
          </a:prstGeom>
          <a:noFill/>
          <a:ln w="22225" cap="flat" cmpd="sng" algn="ctr">
            <a:gradFill>
              <a:gsLst>
                <a:gs pos="50000">
                  <a:srgbClr val="454545"/>
                </a:gs>
                <a:gs pos="100000">
                  <a:srgbClr val="052F69">
                    <a:lumMod val="40000"/>
                    <a:lumOff val="60000"/>
                  </a:srgbClr>
                </a:gs>
              </a:gsLst>
              <a:lin ang="0" scaled="0"/>
            </a:gradFill>
            <a:prstDash val="solid"/>
          </a:ln>
          <a:effectLst/>
        </p:spPr>
      </p:cxnSp>
      <p:cxnSp>
        <p:nvCxnSpPr>
          <p:cNvPr id="155" name="Straight Connector 154"/>
          <p:cNvCxnSpPr/>
          <p:nvPr/>
        </p:nvCxnSpPr>
        <p:spPr>
          <a:xfrm>
            <a:off x="453143" y="4198003"/>
            <a:ext cx="4068944" cy="0"/>
          </a:xfrm>
          <a:prstGeom prst="line">
            <a:avLst/>
          </a:prstGeom>
          <a:noFill/>
          <a:ln w="22225" cap="flat" cmpd="sng" algn="ctr">
            <a:gradFill>
              <a:gsLst>
                <a:gs pos="50000">
                  <a:srgbClr val="454545"/>
                </a:gs>
                <a:gs pos="100000">
                  <a:srgbClr val="052F69">
                    <a:lumMod val="40000"/>
                    <a:lumOff val="60000"/>
                  </a:srgbClr>
                </a:gs>
              </a:gsLst>
              <a:lin ang="0" scaled="0"/>
            </a:gradFill>
            <a:prstDash val="solid"/>
          </a:ln>
          <a:effectLst/>
        </p:spPr>
      </p:cxnSp>
      <p:sp>
        <p:nvSpPr>
          <p:cNvPr id="156" name="Freeform 7"/>
          <p:cNvSpPr>
            <a:spLocks/>
          </p:cNvSpPr>
          <p:nvPr/>
        </p:nvSpPr>
        <p:spPr bwMode="auto">
          <a:xfrm rot="5400000">
            <a:off x="1668430" y="1759126"/>
            <a:ext cx="898667" cy="1135214"/>
          </a:xfrm>
          <a:custGeom>
            <a:avLst/>
            <a:gdLst>
              <a:gd name="T0" fmla="*/ 1131 w 1150"/>
              <a:gd name="T1" fmla="*/ 836 h 1451"/>
              <a:gd name="T2" fmla="*/ 643 w 1150"/>
              <a:gd name="T3" fmla="*/ 589 h 1451"/>
              <a:gd name="T4" fmla="*/ 643 w 1150"/>
              <a:gd name="T5" fmla="*/ 224 h 1451"/>
              <a:gd name="T6" fmla="*/ 575 w 1150"/>
              <a:gd name="T7" fmla="*/ 0 h 1451"/>
              <a:gd name="T8" fmla="*/ 508 w 1150"/>
              <a:gd name="T9" fmla="*/ 224 h 1451"/>
              <a:gd name="T10" fmla="*/ 508 w 1150"/>
              <a:gd name="T11" fmla="*/ 589 h 1451"/>
              <a:gd name="T12" fmla="*/ 19 w 1150"/>
              <a:gd name="T13" fmla="*/ 836 h 1451"/>
              <a:gd name="T14" fmla="*/ 0 w 1150"/>
              <a:gd name="T15" fmla="*/ 881 h 1451"/>
              <a:gd name="T16" fmla="*/ 0 w 1150"/>
              <a:gd name="T17" fmla="*/ 902 h 1451"/>
              <a:gd name="T18" fmla="*/ 6 w 1150"/>
              <a:gd name="T19" fmla="*/ 902 h 1451"/>
              <a:gd name="T20" fmla="*/ 7 w 1150"/>
              <a:gd name="T21" fmla="*/ 899 h 1451"/>
              <a:gd name="T22" fmla="*/ 508 w 1150"/>
              <a:gd name="T23" fmla="*/ 779 h 1451"/>
              <a:gd name="T24" fmla="*/ 508 w 1150"/>
              <a:gd name="T25" fmla="*/ 902 h 1451"/>
              <a:gd name="T26" fmla="*/ 509 w 1150"/>
              <a:gd name="T27" fmla="*/ 939 h 1451"/>
              <a:gd name="T28" fmla="*/ 488 w 1150"/>
              <a:gd name="T29" fmla="*/ 939 h 1451"/>
              <a:gd name="T30" fmla="*/ 478 w 1150"/>
              <a:gd name="T31" fmla="*/ 915 h 1451"/>
              <a:gd name="T32" fmla="*/ 423 w 1150"/>
              <a:gd name="T33" fmla="*/ 915 h 1451"/>
              <a:gd name="T34" fmla="*/ 405 w 1150"/>
              <a:gd name="T35" fmla="*/ 992 h 1451"/>
              <a:gd name="T36" fmla="*/ 427 w 1150"/>
              <a:gd name="T37" fmla="*/ 1109 h 1451"/>
              <a:gd name="T38" fmla="*/ 472 w 1150"/>
              <a:gd name="T39" fmla="*/ 1109 h 1451"/>
              <a:gd name="T40" fmla="*/ 483 w 1150"/>
              <a:gd name="T41" fmla="*/ 1062 h 1451"/>
              <a:gd name="T42" fmla="*/ 485 w 1150"/>
              <a:gd name="T43" fmla="*/ 1062 h 1451"/>
              <a:gd name="T44" fmla="*/ 520 w 1150"/>
              <a:gd name="T45" fmla="*/ 1052 h 1451"/>
              <a:gd name="T46" fmla="*/ 532 w 1150"/>
              <a:gd name="T47" fmla="*/ 1157 h 1451"/>
              <a:gd name="T48" fmla="*/ 556 w 1150"/>
              <a:gd name="T49" fmla="*/ 1259 h 1451"/>
              <a:gd name="T50" fmla="*/ 359 w 1150"/>
              <a:gd name="T51" fmla="*/ 1396 h 1451"/>
              <a:gd name="T52" fmla="*/ 355 w 1150"/>
              <a:gd name="T53" fmla="*/ 1451 h 1451"/>
              <a:gd name="T54" fmla="*/ 569 w 1150"/>
              <a:gd name="T55" fmla="*/ 1380 h 1451"/>
              <a:gd name="T56" fmla="*/ 572 w 1150"/>
              <a:gd name="T57" fmla="*/ 1408 h 1451"/>
              <a:gd name="T58" fmla="*/ 578 w 1150"/>
              <a:gd name="T59" fmla="*/ 1408 h 1451"/>
              <a:gd name="T60" fmla="*/ 582 w 1150"/>
              <a:gd name="T61" fmla="*/ 1380 h 1451"/>
              <a:gd name="T62" fmla="*/ 795 w 1150"/>
              <a:gd name="T63" fmla="*/ 1451 h 1451"/>
              <a:gd name="T64" fmla="*/ 792 w 1150"/>
              <a:gd name="T65" fmla="*/ 1396 h 1451"/>
              <a:gd name="T66" fmla="*/ 594 w 1150"/>
              <a:gd name="T67" fmla="*/ 1259 h 1451"/>
              <a:gd name="T68" fmla="*/ 619 w 1150"/>
              <a:gd name="T69" fmla="*/ 1157 h 1451"/>
              <a:gd name="T70" fmla="*/ 630 w 1150"/>
              <a:gd name="T71" fmla="*/ 1052 h 1451"/>
              <a:gd name="T72" fmla="*/ 665 w 1150"/>
              <a:gd name="T73" fmla="*/ 1062 h 1451"/>
              <a:gd name="T74" fmla="*/ 667 w 1150"/>
              <a:gd name="T75" fmla="*/ 1062 h 1451"/>
              <a:gd name="T76" fmla="*/ 678 w 1150"/>
              <a:gd name="T77" fmla="*/ 1109 h 1451"/>
              <a:gd name="T78" fmla="*/ 723 w 1150"/>
              <a:gd name="T79" fmla="*/ 1109 h 1451"/>
              <a:gd name="T80" fmla="*/ 744 w 1150"/>
              <a:gd name="T81" fmla="*/ 992 h 1451"/>
              <a:gd name="T82" fmla="*/ 727 w 1150"/>
              <a:gd name="T83" fmla="*/ 915 h 1451"/>
              <a:gd name="T84" fmla="*/ 672 w 1150"/>
              <a:gd name="T85" fmla="*/ 915 h 1451"/>
              <a:gd name="T86" fmla="*/ 662 w 1150"/>
              <a:gd name="T87" fmla="*/ 939 h 1451"/>
              <a:gd name="T88" fmla="*/ 642 w 1150"/>
              <a:gd name="T89" fmla="*/ 939 h 1451"/>
              <a:gd name="T90" fmla="*/ 643 w 1150"/>
              <a:gd name="T91" fmla="*/ 902 h 1451"/>
              <a:gd name="T92" fmla="*/ 643 w 1150"/>
              <a:gd name="T93" fmla="*/ 779 h 1451"/>
              <a:gd name="T94" fmla="*/ 1143 w 1150"/>
              <a:gd name="T95" fmla="*/ 899 h 1451"/>
              <a:gd name="T96" fmla="*/ 1143 w 1150"/>
              <a:gd name="T97" fmla="*/ 902 h 1451"/>
              <a:gd name="T98" fmla="*/ 1150 w 1150"/>
              <a:gd name="T99" fmla="*/ 902 h 1451"/>
              <a:gd name="T100" fmla="*/ 1150 w 1150"/>
              <a:gd name="T101" fmla="*/ 881 h 1451"/>
              <a:gd name="T102" fmla="*/ 1131 w 1150"/>
              <a:gd name="T103" fmla="*/ 836 h 1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50" h="1451">
                <a:moveTo>
                  <a:pt x="1131" y="836"/>
                </a:moveTo>
                <a:cubicBezTo>
                  <a:pt x="643" y="589"/>
                  <a:pt x="643" y="589"/>
                  <a:pt x="643" y="589"/>
                </a:cubicBezTo>
                <a:cubicBezTo>
                  <a:pt x="643" y="224"/>
                  <a:pt x="643" y="224"/>
                  <a:pt x="643" y="224"/>
                </a:cubicBezTo>
                <a:cubicBezTo>
                  <a:pt x="643" y="42"/>
                  <a:pt x="594" y="0"/>
                  <a:pt x="575" y="0"/>
                </a:cubicBezTo>
                <a:cubicBezTo>
                  <a:pt x="557" y="0"/>
                  <a:pt x="508" y="42"/>
                  <a:pt x="508" y="224"/>
                </a:cubicBezTo>
                <a:cubicBezTo>
                  <a:pt x="508" y="589"/>
                  <a:pt x="508" y="589"/>
                  <a:pt x="508" y="589"/>
                </a:cubicBezTo>
                <a:cubicBezTo>
                  <a:pt x="19" y="836"/>
                  <a:pt x="19" y="836"/>
                  <a:pt x="19" y="836"/>
                </a:cubicBezTo>
                <a:cubicBezTo>
                  <a:pt x="3" y="847"/>
                  <a:pt x="0" y="861"/>
                  <a:pt x="0" y="881"/>
                </a:cubicBezTo>
                <a:cubicBezTo>
                  <a:pt x="0" y="902"/>
                  <a:pt x="0" y="902"/>
                  <a:pt x="0" y="902"/>
                </a:cubicBezTo>
                <a:cubicBezTo>
                  <a:pt x="6" y="902"/>
                  <a:pt x="6" y="902"/>
                  <a:pt x="6" y="902"/>
                </a:cubicBezTo>
                <a:cubicBezTo>
                  <a:pt x="7" y="899"/>
                  <a:pt x="7" y="899"/>
                  <a:pt x="7" y="899"/>
                </a:cubicBezTo>
                <a:cubicBezTo>
                  <a:pt x="508" y="779"/>
                  <a:pt x="508" y="779"/>
                  <a:pt x="508" y="779"/>
                </a:cubicBezTo>
                <a:cubicBezTo>
                  <a:pt x="508" y="902"/>
                  <a:pt x="508" y="902"/>
                  <a:pt x="508" y="902"/>
                </a:cubicBezTo>
                <a:cubicBezTo>
                  <a:pt x="508" y="912"/>
                  <a:pt x="508" y="920"/>
                  <a:pt x="509" y="939"/>
                </a:cubicBezTo>
                <a:cubicBezTo>
                  <a:pt x="488" y="939"/>
                  <a:pt x="488" y="939"/>
                  <a:pt x="488" y="939"/>
                </a:cubicBezTo>
                <a:cubicBezTo>
                  <a:pt x="486" y="924"/>
                  <a:pt x="482" y="915"/>
                  <a:pt x="478" y="915"/>
                </a:cubicBezTo>
                <a:cubicBezTo>
                  <a:pt x="463" y="915"/>
                  <a:pt x="435" y="915"/>
                  <a:pt x="423" y="915"/>
                </a:cubicBezTo>
                <a:cubicBezTo>
                  <a:pt x="412" y="915"/>
                  <a:pt x="405" y="954"/>
                  <a:pt x="405" y="992"/>
                </a:cubicBezTo>
                <a:cubicBezTo>
                  <a:pt x="405" y="1033"/>
                  <a:pt x="427" y="1109"/>
                  <a:pt x="427" y="1109"/>
                </a:cubicBezTo>
                <a:cubicBezTo>
                  <a:pt x="472" y="1109"/>
                  <a:pt x="472" y="1109"/>
                  <a:pt x="472" y="1109"/>
                </a:cubicBezTo>
                <a:cubicBezTo>
                  <a:pt x="472" y="1109"/>
                  <a:pt x="478" y="1088"/>
                  <a:pt x="483" y="1062"/>
                </a:cubicBezTo>
                <a:cubicBezTo>
                  <a:pt x="485" y="1062"/>
                  <a:pt x="485" y="1062"/>
                  <a:pt x="485" y="1062"/>
                </a:cubicBezTo>
                <a:cubicBezTo>
                  <a:pt x="520" y="1052"/>
                  <a:pt x="520" y="1052"/>
                  <a:pt x="520" y="1052"/>
                </a:cubicBezTo>
                <a:cubicBezTo>
                  <a:pt x="532" y="1157"/>
                  <a:pt x="532" y="1157"/>
                  <a:pt x="532" y="1157"/>
                </a:cubicBezTo>
                <a:cubicBezTo>
                  <a:pt x="539" y="1194"/>
                  <a:pt x="545" y="1229"/>
                  <a:pt x="556" y="1259"/>
                </a:cubicBezTo>
                <a:cubicBezTo>
                  <a:pt x="359" y="1396"/>
                  <a:pt x="359" y="1396"/>
                  <a:pt x="359" y="1396"/>
                </a:cubicBezTo>
                <a:cubicBezTo>
                  <a:pt x="349" y="1402"/>
                  <a:pt x="354" y="1432"/>
                  <a:pt x="355" y="1451"/>
                </a:cubicBezTo>
                <a:cubicBezTo>
                  <a:pt x="569" y="1380"/>
                  <a:pt x="569" y="1380"/>
                  <a:pt x="569" y="1380"/>
                </a:cubicBezTo>
                <a:cubicBezTo>
                  <a:pt x="570" y="1397"/>
                  <a:pt x="571" y="1408"/>
                  <a:pt x="572" y="1408"/>
                </a:cubicBezTo>
                <a:cubicBezTo>
                  <a:pt x="578" y="1408"/>
                  <a:pt x="578" y="1408"/>
                  <a:pt x="578" y="1408"/>
                </a:cubicBezTo>
                <a:cubicBezTo>
                  <a:pt x="579" y="1408"/>
                  <a:pt x="581" y="1397"/>
                  <a:pt x="582" y="1380"/>
                </a:cubicBezTo>
                <a:cubicBezTo>
                  <a:pt x="795" y="1451"/>
                  <a:pt x="795" y="1451"/>
                  <a:pt x="795" y="1451"/>
                </a:cubicBezTo>
                <a:cubicBezTo>
                  <a:pt x="797" y="1432"/>
                  <a:pt x="802" y="1402"/>
                  <a:pt x="792" y="1396"/>
                </a:cubicBezTo>
                <a:cubicBezTo>
                  <a:pt x="594" y="1259"/>
                  <a:pt x="594" y="1259"/>
                  <a:pt x="594" y="1259"/>
                </a:cubicBezTo>
                <a:cubicBezTo>
                  <a:pt x="606" y="1229"/>
                  <a:pt x="612" y="1194"/>
                  <a:pt x="619" y="1157"/>
                </a:cubicBezTo>
                <a:cubicBezTo>
                  <a:pt x="630" y="1052"/>
                  <a:pt x="630" y="1052"/>
                  <a:pt x="630" y="1052"/>
                </a:cubicBezTo>
                <a:cubicBezTo>
                  <a:pt x="665" y="1062"/>
                  <a:pt x="665" y="1062"/>
                  <a:pt x="665" y="1062"/>
                </a:cubicBezTo>
                <a:cubicBezTo>
                  <a:pt x="667" y="1062"/>
                  <a:pt x="667" y="1062"/>
                  <a:pt x="667" y="1062"/>
                </a:cubicBezTo>
                <a:cubicBezTo>
                  <a:pt x="672" y="1088"/>
                  <a:pt x="678" y="1109"/>
                  <a:pt x="678" y="1109"/>
                </a:cubicBezTo>
                <a:cubicBezTo>
                  <a:pt x="723" y="1109"/>
                  <a:pt x="723" y="1109"/>
                  <a:pt x="723" y="1109"/>
                </a:cubicBezTo>
                <a:cubicBezTo>
                  <a:pt x="723" y="1109"/>
                  <a:pt x="744" y="1033"/>
                  <a:pt x="744" y="992"/>
                </a:cubicBezTo>
                <a:cubicBezTo>
                  <a:pt x="744" y="954"/>
                  <a:pt x="738" y="915"/>
                  <a:pt x="727" y="915"/>
                </a:cubicBezTo>
                <a:cubicBezTo>
                  <a:pt x="715" y="915"/>
                  <a:pt x="687" y="915"/>
                  <a:pt x="672" y="915"/>
                </a:cubicBezTo>
                <a:cubicBezTo>
                  <a:pt x="667" y="915"/>
                  <a:pt x="664" y="924"/>
                  <a:pt x="662" y="939"/>
                </a:cubicBezTo>
                <a:cubicBezTo>
                  <a:pt x="642" y="939"/>
                  <a:pt x="642" y="939"/>
                  <a:pt x="642" y="939"/>
                </a:cubicBezTo>
                <a:cubicBezTo>
                  <a:pt x="643" y="920"/>
                  <a:pt x="643" y="912"/>
                  <a:pt x="643" y="902"/>
                </a:cubicBezTo>
                <a:cubicBezTo>
                  <a:pt x="643" y="779"/>
                  <a:pt x="643" y="779"/>
                  <a:pt x="643" y="779"/>
                </a:cubicBezTo>
                <a:cubicBezTo>
                  <a:pt x="1143" y="899"/>
                  <a:pt x="1143" y="899"/>
                  <a:pt x="1143" y="899"/>
                </a:cubicBezTo>
                <a:cubicBezTo>
                  <a:pt x="1143" y="902"/>
                  <a:pt x="1143" y="902"/>
                  <a:pt x="1143" y="902"/>
                </a:cubicBezTo>
                <a:cubicBezTo>
                  <a:pt x="1150" y="902"/>
                  <a:pt x="1150" y="902"/>
                  <a:pt x="1150" y="902"/>
                </a:cubicBezTo>
                <a:cubicBezTo>
                  <a:pt x="1150" y="881"/>
                  <a:pt x="1150" y="881"/>
                  <a:pt x="1150" y="881"/>
                </a:cubicBezTo>
                <a:cubicBezTo>
                  <a:pt x="1150" y="861"/>
                  <a:pt x="1147" y="847"/>
                  <a:pt x="1131" y="836"/>
                </a:cubicBezTo>
                <a:close/>
              </a:path>
            </a:pathLst>
          </a:custGeom>
          <a:solidFill>
            <a:srgbClr val="005CB9"/>
          </a:solidFill>
          <a:ln w="3175" cap="rnd">
            <a:solidFill>
              <a:srgbClr val="0070C0"/>
            </a:solidFill>
          </a:ln>
          <a:effectLst>
            <a:outerShdw blurRad="50800" dist="38100" dir="2700000" algn="tl" rotWithShape="0">
              <a:sysClr val="window" lastClr="FFFFFF"/>
            </a:outerShdw>
          </a:effectLst>
          <a:extLst/>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454545"/>
              </a:solidFill>
              <a:effectLst/>
              <a:uLnTx/>
              <a:uFillTx/>
              <a:latin typeface="GE Inspira Pitch"/>
            </a:endParaRPr>
          </a:p>
        </p:txBody>
      </p:sp>
      <p:sp>
        <p:nvSpPr>
          <p:cNvPr id="157" name="Freeform 10"/>
          <p:cNvSpPr>
            <a:spLocks/>
          </p:cNvSpPr>
          <p:nvPr/>
        </p:nvSpPr>
        <p:spPr bwMode="auto">
          <a:xfrm rot="5400000">
            <a:off x="1566341" y="2968034"/>
            <a:ext cx="1065537" cy="1172522"/>
          </a:xfrm>
          <a:custGeom>
            <a:avLst/>
            <a:gdLst>
              <a:gd name="T0" fmla="*/ 656 w 1331"/>
              <a:gd name="T1" fmla="*/ 1458 h 1465"/>
              <a:gd name="T2" fmla="*/ 635 w 1331"/>
              <a:gd name="T3" fmla="*/ 1385 h 1465"/>
              <a:gd name="T4" fmla="*/ 423 w 1331"/>
              <a:gd name="T5" fmla="*/ 1404 h 1465"/>
              <a:gd name="T6" fmla="*/ 595 w 1331"/>
              <a:gd name="T7" fmla="*/ 1275 h 1465"/>
              <a:gd name="T8" fmla="*/ 604 w 1331"/>
              <a:gd name="T9" fmla="*/ 1194 h 1465"/>
              <a:gd name="T10" fmla="*/ 590 w 1331"/>
              <a:gd name="T11" fmla="*/ 737 h 1465"/>
              <a:gd name="T12" fmla="*/ 0 w 1331"/>
              <a:gd name="T13" fmla="*/ 864 h 1465"/>
              <a:gd name="T14" fmla="*/ 28 w 1331"/>
              <a:gd name="T15" fmla="*/ 791 h 1465"/>
              <a:gd name="T16" fmla="*/ 411 w 1331"/>
              <a:gd name="T17" fmla="*/ 578 h 1465"/>
              <a:gd name="T18" fmla="*/ 404 w 1331"/>
              <a:gd name="T19" fmla="*/ 575 h 1465"/>
              <a:gd name="T20" fmla="*/ 399 w 1331"/>
              <a:gd name="T21" fmla="*/ 507 h 1465"/>
              <a:gd name="T22" fmla="*/ 402 w 1331"/>
              <a:gd name="T23" fmla="*/ 463 h 1465"/>
              <a:gd name="T24" fmla="*/ 469 w 1331"/>
              <a:gd name="T25" fmla="*/ 450 h 1465"/>
              <a:gd name="T26" fmla="*/ 478 w 1331"/>
              <a:gd name="T27" fmla="*/ 501 h 1465"/>
              <a:gd name="T28" fmla="*/ 579 w 1331"/>
              <a:gd name="T29" fmla="*/ 508 h 1465"/>
              <a:gd name="T30" fmla="*/ 590 w 1331"/>
              <a:gd name="T31" fmla="*/ 456 h 1465"/>
              <a:gd name="T32" fmla="*/ 618 w 1331"/>
              <a:gd name="T33" fmla="*/ 66 h 1465"/>
              <a:gd name="T34" fmla="*/ 666 w 1331"/>
              <a:gd name="T35" fmla="*/ 0 h 1465"/>
              <a:gd name="T36" fmla="*/ 713 w 1331"/>
              <a:gd name="T37" fmla="*/ 66 h 1465"/>
              <a:gd name="T38" fmla="*/ 741 w 1331"/>
              <a:gd name="T39" fmla="*/ 456 h 1465"/>
              <a:gd name="T40" fmla="*/ 753 w 1331"/>
              <a:gd name="T41" fmla="*/ 508 h 1465"/>
              <a:gd name="T42" fmla="*/ 853 w 1331"/>
              <a:gd name="T43" fmla="*/ 501 h 1465"/>
              <a:gd name="T44" fmla="*/ 862 w 1331"/>
              <a:gd name="T45" fmla="*/ 450 h 1465"/>
              <a:gd name="T46" fmla="*/ 929 w 1331"/>
              <a:gd name="T47" fmla="*/ 463 h 1465"/>
              <a:gd name="T48" fmla="*/ 932 w 1331"/>
              <a:gd name="T49" fmla="*/ 507 h 1465"/>
              <a:gd name="T50" fmla="*/ 927 w 1331"/>
              <a:gd name="T51" fmla="*/ 575 h 1465"/>
              <a:gd name="T52" fmla="*/ 920 w 1331"/>
              <a:gd name="T53" fmla="*/ 578 h 1465"/>
              <a:gd name="T54" fmla="*/ 1303 w 1331"/>
              <a:gd name="T55" fmla="*/ 791 h 1465"/>
              <a:gd name="T56" fmla="*/ 1331 w 1331"/>
              <a:gd name="T57" fmla="*/ 864 h 1465"/>
              <a:gd name="T58" fmla="*/ 741 w 1331"/>
              <a:gd name="T59" fmla="*/ 737 h 1465"/>
              <a:gd name="T60" fmla="*/ 727 w 1331"/>
              <a:gd name="T61" fmla="*/ 1194 h 1465"/>
              <a:gd name="T62" fmla="*/ 737 w 1331"/>
              <a:gd name="T63" fmla="*/ 1275 h 1465"/>
              <a:gd name="T64" fmla="*/ 908 w 1331"/>
              <a:gd name="T65" fmla="*/ 1404 h 1465"/>
              <a:gd name="T66" fmla="*/ 696 w 1331"/>
              <a:gd name="T67" fmla="*/ 1385 h 1465"/>
              <a:gd name="T68" fmla="*/ 675 w 1331"/>
              <a:gd name="T69" fmla="*/ 1458 h 1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31" h="1465">
                <a:moveTo>
                  <a:pt x="666" y="1465"/>
                </a:moveTo>
                <a:cubicBezTo>
                  <a:pt x="660" y="1465"/>
                  <a:pt x="657" y="1461"/>
                  <a:pt x="656" y="1458"/>
                </a:cubicBezTo>
                <a:cubicBezTo>
                  <a:pt x="651" y="1442"/>
                  <a:pt x="642" y="1418"/>
                  <a:pt x="636" y="1391"/>
                </a:cubicBezTo>
                <a:cubicBezTo>
                  <a:pt x="635" y="1385"/>
                  <a:pt x="635" y="1385"/>
                  <a:pt x="635" y="1385"/>
                </a:cubicBezTo>
                <a:cubicBezTo>
                  <a:pt x="423" y="1432"/>
                  <a:pt x="423" y="1432"/>
                  <a:pt x="423" y="1432"/>
                </a:cubicBezTo>
                <a:cubicBezTo>
                  <a:pt x="423" y="1432"/>
                  <a:pt x="423" y="1412"/>
                  <a:pt x="423" y="1404"/>
                </a:cubicBezTo>
                <a:cubicBezTo>
                  <a:pt x="423" y="1395"/>
                  <a:pt x="426" y="1383"/>
                  <a:pt x="438" y="1375"/>
                </a:cubicBezTo>
                <a:cubicBezTo>
                  <a:pt x="450" y="1367"/>
                  <a:pt x="585" y="1281"/>
                  <a:pt x="595" y="1275"/>
                </a:cubicBezTo>
                <a:cubicBezTo>
                  <a:pt x="609" y="1265"/>
                  <a:pt x="613" y="1254"/>
                  <a:pt x="615" y="1249"/>
                </a:cubicBezTo>
                <a:cubicBezTo>
                  <a:pt x="615" y="1249"/>
                  <a:pt x="607" y="1209"/>
                  <a:pt x="604" y="1194"/>
                </a:cubicBezTo>
                <a:cubicBezTo>
                  <a:pt x="601" y="1179"/>
                  <a:pt x="590" y="1113"/>
                  <a:pt x="590" y="1079"/>
                </a:cubicBezTo>
                <a:cubicBezTo>
                  <a:pt x="590" y="1070"/>
                  <a:pt x="590" y="737"/>
                  <a:pt x="590" y="737"/>
                </a:cubicBezTo>
                <a:cubicBezTo>
                  <a:pt x="415" y="736"/>
                  <a:pt x="415" y="736"/>
                  <a:pt x="415" y="736"/>
                </a:cubicBezTo>
                <a:cubicBezTo>
                  <a:pt x="0" y="864"/>
                  <a:pt x="0" y="864"/>
                  <a:pt x="0" y="864"/>
                </a:cubicBezTo>
                <a:cubicBezTo>
                  <a:pt x="0" y="864"/>
                  <a:pt x="5" y="836"/>
                  <a:pt x="6" y="824"/>
                </a:cubicBezTo>
                <a:cubicBezTo>
                  <a:pt x="8" y="813"/>
                  <a:pt x="15" y="798"/>
                  <a:pt x="28" y="791"/>
                </a:cubicBezTo>
                <a:cubicBezTo>
                  <a:pt x="37" y="786"/>
                  <a:pt x="416" y="592"/>
                  <a:pt x="416" y="592"/>
                </a:cubicBezTo>
                <a:cubicBezTo>
                  <a:pt x="411" y="578"/>
                  <a:pt x="411" y="578"/>
                  <a:pt x="411" y="578"/>
                </a:cubicBezTo>
                <a:cubicBezTo>
                  <a:pt x="411" y="578"/>
                  <a:pt x="409" y="578"/>
                  <a:pt x="407" y="578"/>
                </a:cubicBezTo>
                <a:cubicBezTo>
                  <a:pt x="406" y="578"/>
                  <a:pt x="404" y="576"/>
                  <a:pt x="404" y="575"/>
                </a:cubicBezTo>
                <a:cubicBezTo>
                  <a:pt x="404" y="573"/>
                  <a:pt x="402" y="562"/>
                  <a:pt x="402" y="558"/>
                </a:cubicBezTo>
                <a:cubicBezTo>
                  <a:pt x="401" y="546"/>
                  <a:pt x="399" y="514"/>
                  <a:pt x="399" y="507"/>
                </a:cubicBezTo>
                <a:cubicBezTo>
                  <a:pt x="399" y="500"/>
                  <a:pt x="400" y="484"/>
                  <a:pt x="401" y="477"/>
                </a:cubicBezTo>
                <a:cubicBezTo>
                  <a:pt x="401" y="473"/>
                  <a:pt x="401" y="468"/>
                  <a:pt x="402" y="463"/>
                </a:cubicBezTo>
                <a:cubicBezTo>
                  <a:pt x="402" y="459"/>
                  <a:pt x="402" y="451"/>
                  <a:pt x="408" y="450"/>
                </a:cubicBezTo>
                <a:cubicBezTo>
                  <a:pt x="429" y="448"/>
                  <a:pt x="449" y="448"/>
                  <a:pt x="469" y="450"/>
                </a:cubicBezTo>
                <a:cubicBezTo>
                  <a:pt x="478" y="451"/>
                  <a:pt x="478" y="459"/>
                  <a:pt x="478" y="471"/>
                </a:cubicBezTo>
                <a:cubicBezTo>
                  <a:pt x="478" y="477"/>
                  <a:pt x="478" y="494"/>
                  <a:pt x="478" y="501"/>
                </a:cubicBezTo>
                <a:cubicBezTo>
                  <a:pt x="478" y="521"/>
                  <a:pt x="477" y="541"/>
                  <a:pt x="474" y="562"/>
                </a:cubicBezTo>
                <a:cubicBezTo>
                  <a:pt x="474" y="562"/>
                  <a:pt x="577" y="509"/>
                  <a:pt x="579" y="508"/>
                </a:cubicBezTo>
                <a:cubicBezTo>
                  <a:pt x="580" y="507"/>
                  <a:pt x="582" y="502"/>
                  <a:pt x="583" y="498"/>
                </a:cubicBezTo>
                <a:cubicBezTo>
                  <a:pt x="590" y="456"/>
                  <a:pt x="590" y="456"/>
                  <a:pt x="590" y="456"/>
                </a:cubicBezTo>
                <a:cubicBezTo>
                  <a:pt x="590" y="456"/>
                  <a:pt x="590" y="253"/>
                  <a:pt x="590" y="236"/>
                </a:cubicBezTo>
                <a:cubicBezTo>
                  <a:pt x="590" y="171"/>
                  <a:pt x="602" y="108"/>
                  <a:pt x="618" y="66"/>
                </a:cubicBezTo>
                <a:cubicBezTo>
                  <a:pt x="624" y="50"/>
                  <a:pt x="631" y="33"/>
                  <a:pt x="642" y="20"/>
                </a:cubicBezTo>
                <a:cubicBezTo>
                  <a:pt x="648" y="13"/>
                  <a:pt x="657" y="0"/>
                  <a:pt x="666" y="0"/>
                </a:cubicBezTo>
                <a:cubicBezTo>
                  <a:pt x="674" y="0"/>
                  <a:pt x="684" y="13"/>
                  <a:pt x="689" y="20"/>
                </a:cubicBezTo>
                <a:cubicBezTo>
                  <a:pt x="700" y="33"/>
                  <a:pt x="708" y="50"/>
                  <a:pt x="713" y="66"/>
                </a:cubicBezTo>
                <a:cubicBezTo>
                  <a:pt x="729" y="108"/>
                  <a:pt x="741" y="171"/>
                  <a:pt x="741" y="236"/>
                </a:cubicBezTo>
                <a:cubicBezTo>
                  <a:pt x="741" y="253"/>
                  <a:pt x="741" y="456"/>
                  <a:pt x="741" y="456"/>
                </a:cubicBezTo>
                <a:cubicBezTo>
                  <a:pt x="748" y="498"/>
                  <a:pt x="748" y="498"/>
                  <a:pt x="748" y="498"/>
                </a:cubicBezTo>
                <a:cubicBezTo>
                  <a:pt x="749" y="502"/>
                  <a:pt x="751" y="507"/>
                  <a:pt x="753" y="508"/>
                </a:cubicBezTo>
                <a:cubicBezTo>
                  <a:pt x="754" y="509"/>
                  <a:pt x="857" y="562"/>
                  <a:pt x="857" y="562"/>
                </a:cubicBezTo>
                <a:cubicBezTo>
                  <a:pt x="855" y="541"/>
                  <a:pt x="853" y="521"/>
                  <a:pt x="853" y="501"/>
                </a:cubicBezTo>
                <a:cubicBezTo>
                  <a:pt x="853" y="494"/>
                  <a:pt x="853" y="477"/>
                  <a:pt x="853" y="471"/>
                </a:cubicBezTo>
                <a:cubicBezTo>
                  <a:pt x="853" y="459"/>
                  <a:pt x="853" y="451"/>
                  <a:pt x="862" y="450"/>
                </a:cubicBezTo>
                <a:cubicBezTo>
                  <a:pt x="883" y="448"/>
                  <a:pt x="903" y="448"/>
                  <a:pt x="923" y="450"/>
                </a:cubicBezTo>
                <a:cubicBezTo>
                  <a:pt x="929" y="451"/>
                  <a:pt x="929" y="459"/>
                  <a:pt x="929" y="463"/>
                </a:cubicBezTo>
                <a:cubicBezTo>
                  <a:pt x="930" y="468"/>
                  <a:pt x="930" y="473"/>
                  <a:pt x="931" y="477"/>
                </a:cubicBezTo>
                <a:cubicBezTo>
                  <a:pt x="931" y="484"/>
                  <a:pt x="932" y="500"/>
                  <a:pt x="932" y="507"/>
                </a:cubicBezTo>
                <a:cubicBezTo>
                  <a:pt x="932" y="514"/>
                  <a:pt x="930" y="546"/>
                  <a:pt x="929" y="558"/>
                </a:cubicBezTo>
                <a:cubicBezTo>
                  <a:pt x="929" y="562"/>
                  <a:pt x="928" y="573"/>
                  <a:pt x="927" y="575"/>
                </a:cubicBezTo>
                <a:cubicBezTo>
                  <a:pt x="927" y="576"/>
                  <a:pt x="926" y="578"/>
                  <a:pt x="924" y="578"/>
                </a:cubicBezTo>
                <a:cubicBezTo>
                  <a:pt x="922" y="578"/>
                  <a:pt x="920" y="578"/>
                  <a:pt x="920" y="578"/>
                </a:cubicBezTo>
                <a:cubicBezTo>
                  <a:pt x="915" y="592"/>
                  <a:pt x="915" y="592"/>
                  <a:pt x="915" y="592"/>
                </a:cubicBezTo>
                <a:cubicBezTo>
                  <a:pt x="915" y="592"/>
                  <a:pt x="1294" y="786"/>
                  <a:pt x="1303" y="791"/>
                </a:cubicBezTo>
                <a:cubicBezTo>
                  <a:pt x="1316" y="798"/>
                  <a:pt x="1323" y="813"/>
                  <a:pt x="1325" y="824"/>
                </a:cubicBezTo>
                <a:cubicBezTo>
                  <a:pt x="1327" y="836"/>
                  <a:pt x="1331" y="864"/>
                  <a:pt x="1331" y="864"/>
                </a:cubicBezTo>
                <a:cubicBezTo>
                  <a:pt x="916" y="736"/>
                  <a:pt x="916" y="736"/>
                  <a:pt x="916" y="736"/>
                </a:cubicBezTo>
                <a:cubicBezTo>
                  <a:pt x="741" y="737"/>
                  <a:pt x="741" y="737"/>
                  <a:pt x="741" y="737"/>
                </a:cubicBezTo>
                <a:cubicBezTo>
                  <a:pt x="741" y="737"/>
                  <a:pt x="741" y="1070"/>
                  <a:pt x="741" y="1079"/>
                </a:cubicBezTo>
                <a:cubicBezTo>
                  <a:pt x="741" y="1113"/>
                  <a:pt x="730" y="1179"/>
                  <a:pt x="727" y="1194"/>
                </a:cubicBezTo>
                <a:cubicBezTo>
                  <a:pt x="724" y="1209"/>
                  <a:pt x="716" y="1249"/>
                  <a:pt x="716" y="1249"/>
                </a:cubicBezTo>
                <a:cubicBezTo>
                  <a:pt x="718" y="1254"/>
                  <a:pt x="722" y="1265"/>
                  <a:pt x="737" y="1275"/>
                </a:cubicBezTo>
                <a:cubicBezTo>
                  <a:pt x="746" y="1281"/>
                  <a:pt x="881" y="1367"/>
                  <a:pt x="893" y="1375"/>
                </a:cubicBezTo>
                <a:cubicBezTo>
                  <a:pt x="905" y="1383"/>
                  <a:pt x="908" y="1395"/>
                  <a:pt x="908" y="1404"/>
                </a:cubicBezTo>
                <a:cubicBezTo>
                  <a:pt x="908" y="1412"/>
                  <a:pt x="908" y="1432"/>
                  <a:pt x="908" y="1432"/>
                </a:cubicBezTo>
                <a:cubicBezTo>
                  <a:pt x="696" y="1385"/>
                  <a:pt x="696" y="1385"/>
                  <a:pt x="696" y="1385"/>
                </a:cubicBezTo>
                <a:cubicBezTo>
                  <a:pt x="695" y="1391"/>
                  <a:pt x="695" y="1391"/>
                  <a:pt x="695" y="1391"/>
                </a:cubicBezTo>
                <a:cubicBezTo>
                  <a:pt x="690" y="1414"/>
                  <a:pt x="680" y="1443"/>
                  <a:pt x="675" y="1458"/>
                </a:cubicBezTo>
                <a:cubicBezTo>
                  <a:pt x="674" y="1462"/>
                  <a:pt x="671" y="1465"/>
                  <a:pt x="666" y="1465"/>
                </a:cubicBezTo>
              </a:path>
            </a:pathLst>
          </a:custGeom>
          <a:solidFill>
            <a:srgbClr val="005CB9"/>
          </a:solidFill>
          <a:ln w="3175" cap="rnd">
            <a:solidFill>
              <a:srgbClr val="0070C0"/>
            </a:solidFill>
          </a:ln>
          <a:effectLst>
            <a:outerShdw blurRad="50800" dist="38100" dir="2700000" algn="tl" rotWithShape="0">
              <a:sysClr val="window" lastClr="FFFFFF"/>
            </a:outerShdw>
          </a:effectLst>
          <a:extLst/>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454545"/>
              </a:solidFill>
              <a:effectLst/>
              <a:uLnTx/>
              <a:uFillTx/>
              <a:latin typeface="GE Inspira Pitch"/>
            </a:endParaRPr>
          </a:p>
        </p:txBody>
      </p:sp>
      <p:sp>
        <p:nvSpPr>
          <p:cNvPr id="158" name="Freeform 11"/>
          <p:cNvSpPr>
            <a:spLocks/>
          </p:cNvSpPr>
          <p:nvPr/>
        </p:nvSpPr>
        <p:spPr bwMode="auto">
          <a:xfrm rot="5400000">
            <a:off x="1567493" y="4208055"/>
            <a:ext cx="1058638" cy="1177118"/>
          </a:xfrm>
          <a:custGeom>
            <a:avLst/>
            <a:gdLst>
              <a:gd name="T0" fmla="*/ 1066 w 1303"/>
              <a:gd name="T1" fmla="*/ 793 h 1449"/>
              <a:gd name="T2" fmla="*/ 1066 w 1303"/>
              <a:gd name="T3" fmla="*/ 793 h 1449"/>
              <a:gd name="T4" fmla="*/ 1064 w 1303"/>
              <a:gd name="T5" fmla="*/ 785 h 1449"/>
              <a:gd name="T6" fmla="*/ 1073 w 1303"/>
              <a:gd name="T7" fmla="*/ 779 h 1449"/>
              <a:gd name="T8" fmla="*/ 1085 w 1303"/>
              <a:gd name="T9" fmla="*/ 762 h 1449"/>
              <a:gd name="T10" fmla="*/ 1078 w 1303"/>
              <a:gd name="T11" fmla="*/ 672 h 1449"/>
              <a:gd name="T12" fmla="*/ 1022 w 1303"/>
              <a:gd name="T13" fmla="*/ 711 h 1449"/>
              <a:gd name="T14" fmla="*/ 890 w 1303"/>
              <a:gd name="T15" fmla="*/ 632 h 1449"/>
              <a:gd name="T16" fmla="*/ 896 w 1303"/>
              <a:gd name="T17" fmla="*/ 621 h 1449"/>
              <a:gd name="T18" fmla="*/ 897 w 1303"/>
              <a:gd name="T19" fmla="*/ 616 h 1449"/>
              <a:gd name="T20" fmla="*/ 909 w 1303"/>
              <a:gd name="T21" fmla="*/ 598 h 1449"/>
              <a:gd name="T22" fmla="*/ 902 w 1303"/>
              <a:gd name="T23" fmla="*/ 508 h 1449"/>
              <a:gd name="T24" fmla="*/ 846 w 1303"/>
              <a:gd name="T25" fmla="*/ 547 h 1449"/>
              <a:gd name="T26" fmla="*/ 755 w 1303"/>
              <a:gd name="T27" fmla="*/ 508 h 1449"/>
              <a:gd name="T28" fmla="*/ 713 w 1303"/>
              <a:gd name="T29" fmla="*/ 371 h 1449"/>
              <a:gd name="T30" fmla="*/ 651 w 1303"/>
              <a:gd name="T31" fmla="*/ 0 h 1449"/>
              <a:gd name="T32" fmla="*/ 589 w 1303"/>
              <a:gd name="T33" fmla="*/ 371 h 1449"/>
              <a:gd name="T34" fmla="*/ 547 w 1303"/>
              <a:gd name="T35" fmla="*/ 508 h 1449"/>
              <a:gd name="T36" fmla="*/ 456 w 1303"/>
              <a:gd name="T37" fmla="*/ 547 h 1449"/>
              <a:gd name="T38" fmla="*/ 400 w 1303"/>
              <a:gd name="T39" fmla="*/ 508 h 1449"/>
              <a:gd name="T40" fmla="*/ 394 w 1303"/>
              <a:gd name="T41" fmla="*/ 598 h 1449"/>
              <a:gd name="T42" fmla="*/ 405 w 1303"/>
              <a:gd name="T43" fmla="*/ 616 h 1449"/>
              <a:gd name="T44" fmla="*/ 406 w 1303"/>
              <a:gd name="T45" fmla="*/ 621 h 1449"/>
              <a:gd name="T46" fmla="*/ 413 w 1303"/>
              <a:gd name="T47" fmla="*/ 632 h 1449"/>
              <a:gd name="T48" fmla="*/ 280 w 1303"/>
              <a:gd name="T49" fmla="*/ 711 h 1449"/>
              <a:gd name="T50" fmla="*/ 224 w 1303"/>
              <a:gd name="T51" fmla="*/ 672 h 1449"/>
              <a:gd name="T52" fmla="*/ 218 w 1303"/>
              <a:gd name="T53" fmla="*/ 762 h 1449"/>
              <a:gd name="T54" fmla="*/ 229 w 1303"/>
              <a:gd name="T55" fmla="*/ 779 h 1449"/>
              <a:gd name="T56" fmla="*/ 238 w 1303"/>
              <a:gd name="T57" fmla="*/ 785 h 1449"/>
              <a:gd name="T58" fmla="*/ 236 w 1303"/>
              <a:gd name="T59" fmla="*/ 793 h 1449"/>
              <a:gd name="T60" fmla="*/ 236 w 1303"/>
              <a:gd name="T61" fmla="*/ 793 h 1449"/>
              <a:gd name="T62" fmla="*/ 0 w 1303"/>
              <a:gd name="T63" fmla="*/ 1070 h 1449"/>
              <a:gd name="T64" fmla="*/ 59 w 1303"/>
              <a:gd name="T65" fmla="*/ 1009 h 1449"/>
              <a:gd name="T66" fmla="*/ 589 w 1303"/>
              <a:gd name="T67" fmla="*/ 747 h 1449"/>
              <a:gd name="T68" fmla="*/ 606 w 1303"/>
              <a:gd name="T69" fmla="*/ 1197 h 1449"/>
              <a:gd name="T70" fmla="*/ 583 w 1303"/>
              <a:gd name="T71" fmla="*/ 1253 h 1449"/>
              <a:gd name="T72" fmla="*/ 440 w 1303"/>
              <a:gd name="T73" fmla="*/ 1414 h 1449"/>
              <a:gd name="T74" fmla="*/ 473 w 1303"/>
              <a:gd name="T75" fmla="*/ 1426 h 1449"/>
              <a:gd name="T76" fmla="*/ 642 w 1303"/>
              <a:gd name="T77" fmla="*/ 1399 h 1449"/>
              <a:gd name="T78" fmla="*/ 651 w 1303"/>
              <a:gd name="T79" fmla="*/ 1449 h 1449"/>
              <a:gd name="T80" fmla="*/ 660 w 1303"/>
              <a:gd name="T81" fmla="*/ 1399 h 1449"/>
              <a:gd name="T82" fmla="*/ 829 w 1303"/>
              <a:gd name="T83" fmla="*/ 1426 h 1449"/>
              <a:gd name="T84" fmla="*/ 863 w 1303"/>
              <a:gd name="T85" fmla="*/ 1414 h 1449"/>
              <a:gd name="T86" fmla="*/ 719 w 1303"/>
              <a:gd name="T87" fmla="*/ 1253 h 1449"/>
              <a:gd name="T88" fmla="*/ 697 w 1303"/>
              <a:gd name="T89" fmla="*/ 1197 h 1449"/>
              <a:gd name="T90" fmla="*/ 713 w 1303"/>
              <a:gd name="T91" fmla="*/ 747 h 1449"/>
              <a:gd name="T92" fmla="*/ 1244 w 1303"/>
              <a:gd name="T93" fmla="*/ 1009 h 1449"/>
              <a:gd name="T94" fmla="*/ 1303 w 1303"/>
              <a:gd name="T95" fmla="*/ 1070 h 1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03" h="1449">
                <a:moveTo>
                  <a:pt x="1242" y="938"/>
                </a:moveTo>
                <a:cubicBezTo>
                  <a:pt x="1206" y="909"/>
                  <a:pt x="1108" y="828"/>
                  <a:pt x="1066" y="793"/>
                </a:cubicBezTo>
                <a:cubicBezTo>
                  <a:pt x="1067" y="790"/>
                  <a:pt x="1068" y="787"/>
                  <a:pt x="1069" y="785"/>
                </a:cubicBezTo>
                <a:cubicBezTo>
                  <a:pt x="1066" y="793"/>
                  <a:pt x="1066" y="793"/>
                  <a:pt x="1066" y="793"/>
                </a:cubicBezTo>
                <a:cubicBezTo>
                  <a:pt x="1064" y="791"/>
                  <a:pt x="1062" y="789"/>
                  <a:pt x="1060" y="787"/>
                </a:cubicBezTo>
                <a:cubicBezTo>
                  <a:pt x="1064" y="785"/>
                  <a:pt x="1064" y="785"/>
                  <a:pt x="1064" y="785"/>
                </a:cubicBezTo>
                <a:cubicBezTo>
                  <a:pt x="1072" y="785"/>
                  <a:pt x="1072" y="785"/>
                  <a:pt x="1072" y="785"/>
                </a:cubicBezTo>
                <a:cubicBezTo>
                  <a:pt x="1072" y="784"/>
                  <a:pt x="1073" y="781"/>
                  <a:pt x="1073" y="779"/>
                </a:cubicBezTo>
                <a:cubicBezTo>
                  <a:pt x="1075" y="773"/>
                  <a:pt x="1076" y="765"/>
                  <a:pt x="1077" y="763"/>
                </a:cubicBezTo>
                <a:cubicBezTo>
                  <a:pt x="1085" y="762"/>
                  <a:pt x="1085" y="762"/>
                  <a:pt x="1085" y="762"/>
                </a:cubicBezTo>
                <a:cubicBezTo>
                  <a:pt x="1085" y="762"/>
                  <a:pt x="1089" y="739"/>
                  <a:pt x="1087" y="708"/>
                </a:cubicBezTo>
                <a:cubicBezTo>
                  <a:pt x="1085" y="676"/>
                  <a:pt x="1081" y="671"/>
                  <a:pt x="1078" y="672"/>
                </a:cubicBezTo>
                <a:cubicBezTo>
                  <a:pt x="1060" y="673"/>
                  <a:pt x="1038" y="675"/>
                  <a:pt x="1025" y="676"/>
                </a:cubicBezTo>
                <a:cubicBezTo>
                  <a:pt x="1022" y="676"/>
                  <a:pt x="1021" y="694"/>
                  <a:pt x="1022" y="711"/>
                </a:cubicBezTo>
                <a:cubicBezTo>
                  <a:pt x="1023" y="726"/>
                  <a:pt x="1026" y="747"/>
                  <a:pt x="1029" y="760"/>
                </a:cubicBezTo>
                <a:cubicBezTo>
                  <a:pt x="1001" y="734"/>
                  <a:pt x="946" y="684"/>
                  <a:pt x="890" y="632"/>
                </a:cubicBezTo>
                <a:cubicBezTo>
                  <a:pt x="893" y="622"/>
                  <a:pt x="893" y="622"/>
                  <a:pt x="893" y="622"/>
                </a:cubicBezTo>
                <a:cubicBezTo>
                  <a:pt x="896" y="621"/>
                  <a:pt x="896" y="621"/>
                  <a:pt x="896" y="621"/>
                </a:cubicBezTo>
                <a:cubicBezTo>
                  <a:pt x="896" y="620"/>
                  <a:pt x="897" y="618"/>
                  <a:pt x="897" y="616"/>
                </a:cubicBezTo>
                <a:cubicBezTo>
                  <a:pt x="897" y="616"/>
                  <a:pt x="897" y="616"/>
                  <a:pt x="897" y="616"/>
                </a:cubicBezTo>
                <a:cubicBezTo>
                  <a:pt x="899" y="610"/>
                  <a:pt x="900" y="602"/>
                  <a:pt x="901" y="599"/>
                </a:cubicBezTo>
                <a:cubicBezTo>
                  <a:pt x="909" y="598"/>
                  <a:pt x="909" y="598"/>
                  <a:pt x="909" y="598"/>
                </a:cubicBezTo>
                <a:cubicBezTo>
                  <a:pt x="909" y="598"/>
                  <a:pt x="913" y="575"/>
                  <a:pt x="911" y="544"/>
                </a:cubicBezTo>
                <a:cubicBezTo>
                  <a:pt x="909" y="512"/>
                  <a:pt x="905" y="508"/>
                  <a:pt x="902" y="508"/>
                </a:cubicBezTo>
                <a:cubicBezTo>
                  <a:pt x="884" y="509"/>
                  <a:pt x="862" y="511"/>
                  <a:pt x="849" y="512"/>
                </a:cubicBezTo>
                <a:cubicBezTo>
                  <a:pt x="846" y="512"/>
                  <a:pt x="845" y="531"/>
                  <a:pt x="846" y="547"/>
                </a:cubicBezTo>
                <a:cubicBezTo>
                  <a:pt x="847" y="562"/>
                  <a:pt x="850" y="585"/>
                  <a:pt x="854" y="598"/>
                </a:cubicBezTo>
                <a:cubicBezTo>
                  <a:pt x="818" y="565"/>
                  <a:pt x="783" y="533"/>
                  <a:pt x="755" y="508"/>
                </a:cubicBezTo>
                <a:cubicBezTo>
                  <a:pt x="745" y="498"/>
                  <a:pt x="724" y="477"/>
                  <a:pt x="713" y="451"/>
                </a:cubicBezTo>
                <a:cubicBezTo>
                  <a:pt x="713" y="371"/>
                  <a:pt x="713" y="371"/>
                  <a:pt x="713" y="371"/>
                </a:cubicBezTo>
                <a:cubicBezTo>
                  <a:pt x="713" y="289"/>
                  <a:pt x="713" y="289"/>
                  <a:pt x="713" y="289"/>
                </a:cubicBezTo>
                <a:cubicBezTo>
                  <a:pt x="713" y="117"/>
                  <a:pt x="677" y="0"/>
                  <a:pt x="651" y="0"/>
                </a:cubicBezTo>
                <a:cubicBezTo>
                  <a:pt x="625" y="0"/>
                  <a:pt x="589" y="117"/>
                  <a:pt x="589" y="289"/>
                </a:cubicBezTo>
                <a:cubicBezTo>
                  <a:pt x="589" y="371"/>
                  <a:pt x="589" y="371"/>
                  <a:pt x="589" y="371"/>
                </a:cubicBezTo>
                <a:cubicBezTo>
                  <a:pt x="589" y="451"/>
                  <a:pt x="589" y="451"/>
                  <a:pt x="589" y="451"/>
                </a:cubicBezTo>
                <a:cubicBezTo>
                  <a:pt x="578" y="477"/>
                  <a:pt x="558" y="498"/>
                  <a:pt x="547" y="508"/>
                </a:cubicBezTo>
                <a:cubicBezTo>
                  <a:pt x="519" y="533"/>
                  <a:pt x="485" y="565"/>
                  <a:pt x="449" y="598"/>
                </a:cubicBezTo>
                <a:cubicBezTo>
                  <a:pt x="452" y="585"/>
                  <a:pt x="455" y="562"/>
                  <a:pt x="456" y="547"/>
                </a:cubicBezTo>
                <a:cubicBezTo>
                  <a:pt x="457" y="531"/>
                  <a:pt x="457" y="512"/>
                  <a:pt x="454" y="512"/>
                </a:cubicBezTo>
                <a:cubicBezTo>
                  <a:pt x="440" y="511"/>
                  <a:pt x="418" y="509"/>
                  <a:pt x="400" y="508"/>
                </a:cubicBezTo>
                <a:cubicBezTo>
                  <a:pt x="397" y="508"/>
                  <a:pt x="393" y="512"/>
                  <a:pt x="391" y="544"/>
                </a:cubicBezTo>
                <a:cubicBezTo>
                  <a:pt x="390" y="575"/>
                  <a:pt x="394" y="598"/>
                  <a:pt x="394" y="598"/>
                </a:cubicBezTo>
                <a:cubicBezTo>
                  <a:pt x="401" y="599"/>
                  <a:pt x="401" y="599"/>
                  <a:pt x="401" y="599"/>
                </a:cubicBezTo>
                <a:cubicBezTo>
                  <a:pt x="402" y="602"/>
                  <a:pt x="404" y="610"/>
                  <a:pt x="405" y="616"/>
                </a:cubicBezTo>
                <a:cubicBezTo>
                  <a:pt x="405" y="616"/>
                  <a:pt x="405" y="616"/>
                  <a:pt x="405" y="616"/>
                </a:cubicBezTo>
                <a:cubicBezTo>
                  <a:pt x="406" y="618"/>
                  <a:pt x="406" y="620"/>
                  <a:pt x="406" y="621"/>
                </a:cubicBezTo>
                <a:cubicBezTo>
                  <a:pt x="410" y="622"/>
                  <a:pt x="410" y="622"/>
                  <a:pt x="410" y="622"/>
                </a:cubicBezTo>
                <a:cubicBezTo>
                  <a:pt x="413" y="632"/>
                  <a:pt x="413" y="632"/>
                  <a:pt x="413" y="632"/>
                </a:cubicBezTo>
                <a:cubicBezTo>
                  <a:pt x="356" y="684"/>
                  <a:pt x="302" y="734"/>
                  <a:pt x="273" y="760"/>
                </a:cubicBezTo>
                <a:cubicBezTo>
                  <a:pt x="276" y="747"/>
                  <a:pt x="279" y="726"/>
                  <a:pt x="280" y="711"/>
                </a:cubicBezTo>
                <a:cubicBezTo>
                  <a:pt x="281" y="694"/>
                  <a:pt x="281" y="676"/>
                  <a:pt x="278" y="676"/>
                </a:cubicBezTo>
                <a:cubicBezTo>
                  <a:pt x="264" y="675"/>
                  <a:pt x="242" y="673"/>
                  <a:pt x="224" y="672"/>
                </a:cubicBezTo>
                <a:cubicBezTo>
                  <a:pt x="221" y="671"/>
                  <a:pt x="217" y="676"/>
                  <a:pt x="215" y="708"/>
                </a:cubicBezTo>
                <a:cubicBezTo>
                  <a:pt x="214" y="739"/>
                  <a:pt x="218" y="762"/>
                  <a:pt x="218" y="762"/>
                </a:cubicBezTo>
                <a:cubicBezTo>
                  <a:pt x="225" y="763"/>
                  <a:pt x="225" y="763"/>
                  <a:pt x="225" y="763"/>
                </a:cubicBezTo>
                <a:cubicBezTo>
                  <a:pt x="226" y="765"/>
                  <a:pt x="228" y="773"/>
                  <a:pt x="229" y="779"/>
                </a:cubicBezTo>
                <a:cubicBezTo>
                  <a:pt x="229" y="781"/>
                  <a:pt x="230" y="784"/>
                  <a:pt x="230" y="785"/>
                </a:cubicBezTo>
                <a:cubicBezTo>
                  <a:pt x="238" y="785"/>
                  <a:pt x="238" y="785"/>
                  <a:pt x="238" y="785"/>
                </a:cubicBezTo>
                <a:cubicBezTo>
                  <a:pt x="242" y="787"/>
                  <a:pt x="242" y="787"/>
                  <a:pt x="242" y="787"/>
                </a:cubicBezTo>
                <a:cubicBezTo>
                  <a:pt x="240" y="789"/>
                  <a:pt x="238" y="791"/>
                  <a:pt x="236" y="793"/>
                </a:cubicBezTo>
                <a:cubicBezTo>
                  <a:pt x="234" y="785"/>
                  <a:pt x="234" y="785"/>
                  <a:pt x="234" y="785"/>
                </a:cubicBezTo>
                <a:cubicBezTo>
                  <a:pt x="234" y="787"/>
                  <a:pt x="235" y="790"/>
                  <a:pt x="236" y="793"/>
                </a:cubicBezTo>
                <a:cubicBezTo>
                  <a:pt x="194" y="828"/>
                  <a:pt x="96" y="909"/>
                  <a:pt x="61" y="938"/>
                </a:cubicBezTo>
                <a:cubicBezTo>
                  <a:pt x="7" y="982"/>
                  <a:pt x="0" y="1060"/>
                  <a:pt x="0" y="1070"/>
                </a:cubicBezTo>
                <a:cubicBezTo>
                  <a:pt x="0" y="1074"/>
                  <a:pt x="2" y="1072"/>
                  <a:pt x="4" y="1068"/>
                </a:cubicBezTo>
                <a:cubicBezTo>
                  <a:pt x="11" y="1055"/>
                  <a:pt x="47" y="1017"/>
                  <a:pt x="59" y="1009"/>
                </a:cubicBezTo>
                <a:cubicBezTo>
                  <a:pt x="407" y="804"/>
                  <a:pt x="407" y="804"/>
                  <a:pt x="407" y="804"/>
                </a:cubicBezTo>
                <a:cubicBezTo>
                  <a:pt x="589" y="747"/>
                  <a:pt x="589" y="747"/>
                  <a:pt x="589" y="747"/>
                </a:cubicBezTo>
                <a:cubicBezTo>
                  <a:pt x="589" y="1021"/>
                  <a:pt x="589" y="1021"/>
                  <a:pt x="589" y="1021"/>
                </a:cubicBezTo>
                <a:cubicBezTo>
                  <a:pt x="589" y="1095"/>
                  <a:pt x="597" y="1150"/>
                  <a:pt x="606" y="1197"/>
                </a:cubicBezTo>
                <a:cubicBezTo>
                  <a:pt x="607" y="1202"/>
                  <a:pt x="608" y="1211"/>
                  <a:pt x="610" y="1222"/>
                </a:cubicBezTo>
                <a:cubicBezTo>
                  <a:pt x="606" y="1231"/>
                  <a:pt x="600" y="1237"/>
                  <a:pt x="583" y="1253"/>
                </a:cubicBezTo>
                <a:cubicBezTo>
                  <a:pt x="563" y="1272"/>
                  <a:pt x="477" y="1354"/>
                  <a:pt x="461" y="1369"/>
                </a:cubicBezTo>
                <a:cubicBezTo>
                  <a:pt x="443" y="1386"/>
                  <a:pt x="442" y="1394"/>
                  <a:pt x="440" y="1414"/>
                </a:cubicBezTo>
                <a:cubicBezTo>
                  <a:pt x="438" y="1429"/>
                  <a:pt x="437" y="1437"/>
                  <a:pt x="437" y="1437"/>
                </a:cubicBezTo>
                <a:cubicBezTo>
                  <a:pt x="448" y="1433"/>
                  <a:pt x="459" y="1429"/>
                  <a:pt x="473" y="1426"/>
                </a:cubicBezTo>
                <a:cubicBezTo>
                  <a:pt x="495" y="1420"/>
                  <a:pt x="617" y="1386"/>
                  <a:pt x="638" y="1381"/>
                </a:cubicBezTo>
                <a:cubicBezTo>
                  <a:pt x="640" y="1390"/>
                  <a:pt x="641" y="1398"/>
                  <a:pt x="642" y="1399"/>
                </a:cubicBezTo>
                <a:cubicBezTo>
                  <a:pt x="643" y="1403"/>
                  <a:pt x="644" y="1405"/>
                  <a:pt x="648" y="1406"/>
                </a:cubicBezTo>
                <a:cubicBezTo>
                  <a:pt x="650" y="1428"/>
                  <a:pt x="651" y="1449"/>
                  <a:pt x="651" y="1449"/>
                </a:cubicBezTo>
                <a:cubicBezTo>
                  <a:pt x="651" y="1449"/>
                  <a:pt x="653" y="1428"/>
                  <a:pt x="654" y="1406"/>
                </a:cubicBezTo>
                <a:cubicBezTo>
                  <a:pt x="658" y="1405"/>
                  <a:pt x="660" y="1403"/>
                  <a:pt x="660" y="1399"/>
                </a:cubicBezTo>
                <a:cubicBezTo>
                  <a:pt x="661" y="1398"/>
                  <a:pt x="662" y="1390"/>
                  <a:pt x="664" y="1381"/>
                </a:cubicBezTo>
                <a:cubicBezTo>
                  <a:pt x="685" y="1386"/>
                  <a:pt x="807" y="1420"/>
                  <a:pt x="829" y="1426"/>
                </a:cubicBezTo>
                <a:cubicBezTo>
                  <a:pt x="843" y="1429"/>
                  <a:pt x="854" y="1433"/>
                  <a:pt x="865" y="1437"/>
                </a:cubicBezTo>
                <a:cubicBezTo>
                  <a:pt x="865" y="1437"/>
                  <a:pt x="864" y="1429"/>
                  <a:pt x="863" y="1414"/>
                </a:cubicBezTo>
                <a:cubicBezTo>
                  <a:pt x="861" y="1394"/>
                  <a:pt x="860" y="1386"/>
                  <a:pt x="841" y="1369"/>
                </a:cubicBezTo>
                <a:cubicBezTo>
                  <a:pt x="825" y="1354"/>
                  <a:pt x="739" y="1272"/>
                  <a:pt x="719" y="1253"/>
                </a:cubicBezTo>
                <a:cubicBezTo>
                  <a:pt x="702" y="1237"/>
                  <a:pt x="697" y="1231"/>
                  <a:pt x="692" y="1222"/>
                </a:cubicBezTo>
                <a:cubicBezTo>
                  <a:pt x="694" y="1211"/>
                  <a:pt x="696" y="1202"/>
                  <a:pt x="697" y="1197"/>
                </a:cubicBezTo>
                <a:cubicBezTo>
                  <a:pt x="705" y="1150"/>
                  <a:pt x="713" y="1095"/>
                  <a:pt x="713" y="1021"/>
                </a:cubicBezTo>
                <a:cubicBezTo>
                  <a:pt x="713" y="747"/>
                  <a:pt x="713" y="747"/>
                  <a:pt x="713" y="747"/>
                </a:cubicBezTo>
                <a:cubicBezTo>
                  <a:pt x="895" y="804"/>
                  <a:pt x="895" y="804"/>
                  <a:pt x="895" y="804"/>
                </a:cubicBezTo>
                <a:cubicBezTo>
                  <a:pt x="1244" y="1009"/>
                  <a:pt x="1244" y="1009"/>
                  <a:pt x="1244" y="1009"/>
                </a:cubicBezTo>
                <a:cubicBezTo>
                  <a:pt x="1255" y="1017"/>
                  <a:pt x="1291" y="1055"/>
                  <a:pt x="1298" y="1068"/>
                </a:cubicBezTo>
                <a:cubicBezTo>
                  <a:pt x="1301" y="1072"/>
                  <a:pt x="1303" y="1074"/>
                  <a:pt x="1303" y="1070"/>
                </a:cubicBezTo>
                <a:cubicBezTo>
                  <a:pt x="1303" y="1060"/>
                  <a:pt x="1295" y="982"/>
                  <a:pt x="1242" y="938"/>
                </a:cubicBezTo>
                <a:close/>
              </a:path>
            </a:pathLst>
          </a:custGeom>
          <a:solidFill>
            <a:srgbClr val="005CB9"/>
          </a:solidFill>
          <a:ln w="3175" cap="rnd">
            <a:solidFill>
              <a:srgbClr val="0070C0"/>
            </a:solidFill>
          </a:ln>
          <a:effectLst>
            <a:outerShdw blurRad="50800" dist="38100" dir="2700000" algn="tl" rotWithShape="0">
              <a:sysClr val="window" lastClr="FFFFFF"/>
            </a:outerShdw>
          </a:effectLst>
          <a:extLst/>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454545"/>
              </a:solidFill>
              <a:effectLst/>
              <a:uLnTx/>
              <a:uFillTx/>
              <a:latin typeface="GE Inspira Pitch"/>
            </a:endParaRPr>
          </a:p>
        </p:txBody>
      </p:sp>
      <p:sp>
        <p:nvSpPr>
          <p:cNvPr id="159" name="TextBox 16"/>
          <p:cNvSpPr txBox="1">
            <a:spLocks noChangeArrowheads="1"/>
          </p:cNvSpPr>
          <p:nvPr/>
        </p:nvSpPr>
        <p:spPr bwMode="auto">
          <a:xfrm>
            <a:off x="2783897" y="1947107"/>
            <a:ext cx="1937883" cy="747897"/>
          </a:xfrm>
          <a:prstGeom prst="rect">
            <a:avLst/>
          </a:prstGeom>
          <a:noFill/>
          <a:ln>
            <a:noFill/>
          </a:ln>
          <a:effectLst>
            <a:outerShdw blurRad="50800" dist="25400" dir="2700000" algn="ctr" rotWithShape="0">
              <a:sysClr val="window" lastClr="FFFFFF"/>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3200">
                <a:solidFill>
                  <a:schemeClr val="tx1"/>
                </a:solidFill>
                <a:latin typeface="GE Inspira Pitch" pitchFamily="34" charset="0"/>
              </a:defRPr>
            </a:lvl1pPr>
            <a:lvl2pPr marL="742950" indent="-285750" eaLnBrk="0" hangingPunct="0">
              <a:defRPr sz="3200">
                <a:solidFill>
                  <a:schemeClr val="tx1"/>
                </a:solidFill>
                <a:latin typeface="GE Inspira Pitch" pitchFamily="34" charset="0"/>
              </a:defRPr>
            </a:lvl2pPr>
            <a:lvl3pPr marL="1143000" indent="-228600" eaLnBrk="0" hangingPunct="0">
              <a:defRPr sz="3200">
                <a:solidFill>
                  <a:schemeClr val="tx1"/>
                </a:solidFill>
                <a:latin typeface="GE Inspira Pitch" pitchFamily="34" charset="0"/>
              </a:defRPr>
            </a:lvl3pPr>
            <a:lvl4pPr marL="1600200" indent="-228600" eaLnBrk="0" hangingPunct="0">
              <a:defRPr sz="3200">
                <a:solidFill>
                  <a:schemeClr val="tx1"/>
                </a:solidFill>
                <a:latin typeface="GE Inspira Pitch" pitchFamily="34" charset="0"/>
              </a:defRPr>
            </a:lvl4pPr>
            <a:lvl5pPr marL="2057400" indent="-228600" eaLnBrk="0" hangingPunct="0">
              <a:defRPr sz="3200">
                <a:solidFill>
                  <a:schemeClr val="tx1"/>
                </a:solidFill>
                <a:latin typeface="GE Inspira Pitch" pitchFamily="34" charset="0"/>
              </a:defRPr>
            </a:lvl5pPr>
            <a:lvl6pPr marL="2514600" indent="-228600" eaLnBrk="0" fontAlgn="base" hangingPunct="0">
              <a:spcBef>
                <a:spcPct val="0"/>
              </a:spcBef>
              <a:spcAft>
                <a:spcPct val="0"/>
              </a:spcAft>
              <a:defRPr sz="3200">
                <a:solidFill>
                  <a:schemeClr val="tx1"/>
                </a:solidFill>
                <a:latin typeface="GE Inspira Pitch" pitchFamily="34" charset="0"/>
              </a:defRPr>
            </a:lvl6pPr>
            <a:lvl7pPr marL="2971800" indent="-228600" eaLnBrk="0" fontAlgn="base" hangingPunct="0">
              <a:spcBef>
                <a:spcPct val="0"/>
              </a:spcBef>
              <a:spcAft>
                <a:spcPct val="0"/>
              </a:spcAft>
              <a:defRPr sz="3200">
                <a:solidFill>
                  <a:schemeClr val="tx1"/>
                </a:solidFill>
                <a:latin typeface="GE Inspira Pitch" pitchFamily="34" charset="0"/>
              </a:defRPr>
            </a:lvl7pPr>
            <a:lvl8pPr marL="3429000" indent="-228600" eaLnBrk="0" fontAlgn="base" hangingPunct="0">
              <a:spcBef>
                <a:spcPct val="0"/>
              </a:spcBef>
              <a:spcAft>
                <a:spcPct val="0"/>
              </a:spcAft>
              <a:defRPr sz="3200">
                <a:solidFill>
                  <a:schemeClr val="tx1"/>
                </a:solidFill>
                <a:latin typeface="GE Inspira Pitch" pitchFamily="34" charset="0"/>
              </a:defRPr>
            </a:lvl8pPr>
            <a:lvl9pPr marL="3886200" indent="-228600" eaLnBrk="0" fontAlgn="base" hangingPunct="0">
              <a:spcBef>
                <a:spcPct val="0"/>
              </a:spcBef>
              <a:spcAft>
                <a:spcPct val="0"/>
              </a:spcAft>
              <a:defRPr sz="3200">
                <a:solidFill>
                  <a:schemeClr val="tx1"/>
                </a:solidFill>
                <a:latin typeface="GE Inspira Pitch" pitchFamily="34" charset="0"/>
              </a:defRPr>
            </a:lvl9pPr>
          </a:lstStyle>
          <a:p>
            <a:pPr marL="0" marR="0" lvl="0" indent="0" algn="r" defTabSz="457200" eaLnBrk="0" fontAlgn="auto" latinLnBrk="0" hangingPunct="0">
              <a:lnSpc>
                <a:spcPct val="90000"/>
              </a:lnSpc>
              <a:spcBef>
                <a:spcPts val="0"/>
              </a:spcBef>
              <a:spcAft>
                <a:spcPts val="0"/>
              </a:spcAft>
              <a:buClrTx/>
              <a:buSzTx/>
              <a:buFontTx/>
              <a:buNone/>
              <a:tabLst/>
              <a:defRPr/>
            </a:pPr>
            <a:r>
              <a:rPr kumimoji="0" lang="en-US" sz="5400" b="1" i="0" u="none" strike="noStrike" kern="0" cap="none" spc="-120" normalizeH="0" baseline="0" noProof="0" dirty="0" smtClean="0">
                <a:ln>
                  <a:noFill/>
                </a:ln>
                <a:solidFill>
                  <a:srgbClr val="005CB9"/>
                </a:solidFill>
                <a:effectLst/>
                <a:uLnTx/>
                <a:uFillTx/>
                <a:latin typeface="GE Inspira Pitch"/>
              </a:rPr>
              <a:t>9,600</a:t>
            </a:r>
            <a:endParaRPr kumimoji="0" lang="en-US" sz="5400" b="1" i="0" u="none" strike="noStrike" kern="0" cap="none" spc="-120" normalizeH="0" baseline="0" noProof="0" dirty="0">
              <a:ln>
                <a:noFill/>
              </a:ln>
              <a:solidFill>
                <a:srgbClr val="005CB9"/>
              </a:solidFill>
              <a:effectLst/>
              <a:uLnTx/>
              <a:uFillTx/>
              <a:latin typeface="GE Inspira Pitch"/>
            </a:endParaRPr>
          </a:p>
        </p:txBody>
      </p:sp>
      <p:sp>
        <p:nvSpPr>
          <p:cNvPr id="160" name="TextBox 16"/>
          <p:cNvSpPr txBox="1">
            <a:spLocks noChangeArrowheads="1"/>
          </p:cNvSpPr>
          <p:nvPr/>
        </p:nvSpPr>
        <p:spPr bwMode="auto">
          <a:xfrm>
            <a:off x="3551232" y="3186620"/>
            <a:ext cx="1170549" cy="747897"/>
          </a:xfrm>
          <a:prstGeom prst="rect">
            <a:avLst/>
          </a:prstGeom>
          <a:noFill/>
          <a:ln>
            <a:noFill/>
          </a:ln>
          <a:effectLst>
            <a:outerShdw blurRad="50800" dist="25400" dir="2700000" algn="ctr" rotWithShape="0">
              <a:sysClr val="window" lastClr="FFFFFF"/>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3200">
                <a:solidFill>
                  <a:schemeClr val="tx1"/>
                </a:solidFill>
                <a:latin typeface="GE Inspira Pitch" pitchFamily="34" charset="0"/>
              </a:defRPr>
            </a:lvl1pPr>
            <a:lvl2pPr marL="742950" indent="-285750" eaLnBrk="0" hangingPunct="0">
              <a:defRPr sz="3200">
                <a:solidFill>
                  <a:schemeClr val="tx1"/>
                </a:solidFill>
                <a:latin typeface="GE Inspira Pitch" pitchFamily="34" charset="0"/>
              </a:defRPr>
            </a:lvl2pPr>
            <a:lvl3pPr marL="1143000" indent="-228600" eaLnBrk="0" hangingPunct="0">
              <a:defRPr sz="3200">
                <a:solidFill>
                  <a:schemeClr val="tx1"/>
                </a:solidFill>
                <a:latin typeface="GE Inspira Pitch" pitchFamily="34" charset="0"/>
              </a:defRPr>
            </a:lvl3pPr>
            <a:lvl4pPr marL="1600200" indent="-228600" eaLnBrk="0" hangingPunct="0">
              <a:defRPr sz="3200">
                <a:solidFill>
                  <a:schemeClr val="tx1"/>
                </a:solidFill>
                <a:latin typeface="GE Inspira Pitch" pitchFamily="34" charset="0"/>
              </a:defRPr>
            </a:lvl4pPr>
            <a:lvl5pPr marL="2057400" indent="-228600" eaLnBrk="0" hangingPunct="0">
              <a:defRPr sz="3200">
                <a:solidFill>
                  <a:schemeClr val="tx1"/>
                </a:solidFill>
                <a:latin typeface="GE Inspira Pitch" pitchFamily="34" charset="0"/>
              </a:defRPr>
            </a:lvl5pPr>
            <a:lvl6pPr marL="2514600" indent="-228600" eaLnBrk="0" fontAlgn="base" hangingPunct="0">
              <a:spcBef>
                <a:spcPct val="0"/>
              </a:spcBef>
              <a:spcAft>
                <a:spcPct val="0"/>
              </a:spcAft>
              <a:defRPr sz="3200">
                <a:solidFill>
                  <a:schemeClr val="tx1"/>
                </a:solidFill>
                <a:latin typeface="GE Inspira Pitch" pitchFamily="34" charset="0"/>
              </a:defRPr>
            </a:lvl6pPr>
            <a:lvl7pPr marL="2971800" indent="-228600" eaLnBrk="0" fontAlgn="base" hangingPunct="0">
              <a:spcBef>
                <a:spcPct val="0"/>
              </a:spcBef>
              <a:spcAft>
                <a:spcPct val="0"/>
              </a:spcAft>
              <a:defRPr sz="3200">
                <a:solidFill>
                  <a:schemeClr val="tx1"/>
                </a:solidFill>
                <a:latin typeface="GE Inspira Pitch" pitchFamily="34" charset="0"/>
              </a:defRPr>
            </a:lvl7pPr>
            <a:lvl8pPr marL="3429000" indent="-228600" eaLnBrk="0" fontAlgn="base" hangingPunct="0">
              <a:spcBef>
                <a:spcPct val="0"/>
              </a:spcBef>
              <a:spcAft>
                <a:spcPct val="0"/>
              </a:spcAft>
              <a:defRPr sz="3200">
                <a:solidFill>
                  <a:schemeClr val="tx1"/>
                </a:solidFill>
                <a:latin typeface="GE Inspira Pitch" pitchFamily="34" charset="0"/>
              </a:defRPr>
            </a:lvl8pPr>
            <a:lvl9pPr marL="3886200" indent="-228600" eaLnBrk="0" fontAlgn="base" hangingPunct="0">
              <a:spcBef>
                <a:spcPct val="0"/>
              </a:spcBef>
              <a:spcAft>
                <a:spcPct val="0"/>
              </a:spcAft>
              <a:defRPr sz="3200">
                <a:solidFill>
                  <a:schemeClr val="tx1"/>
                </a:solidFill>
                <a:latin typeface="GE Inspira Pitch" pitchFamily="34" charset="0"/>
              </a:defRPr>
            </a:lvl9pPr>
          </a:lstStyle>
          <a:p>
            <a:pPr marL="0" marR="0" lvl="0" indent="0" algn="r" defTabSz="457200" eaLnBrk="0" fontAlgn="auto" latinLnBrk="0" hangingPunct="0">
              <a:lnSpc>
                <a:spcPct val="90000"/>
              </a:lnSpc>
              <a:spcBef>
                <a:spcPts val="0"/>
              </a:spcBef>
              <a:spcAft>
                <a:spcPts val="0"/>
              </a:spcAft>
              <a:buClrTx/>
              <a:buSzTx/>
              <a:buFontTx/>
              <a:buNone/>
              <a:tabLst/>
              <a:defRPr/>
            </a:pPr>
            <a:r>
              <a:rPr kumimoji="0" lang="en-US" sz="5400" b="1" i="0" u="none" strike="noStrike" kern="0" cap="none" spc="-120" normalizeH="0" baseline="0" noProof="0" dirty="0" smtClean="0">
                <a:ln>
                  <a:noFill/>
                </a:ln>
                <a:solidFill>
                  <a:srgbClr val="005CB9"/>
                </a:solidFill>
                <a:effectLst/>
                <a:uLnTx/>
                <a:uFillTx/>
                <a:latin typeface="GE Inspira Pitch"/>
              </a:rPr>
              <a:t>700</a:t>
            </a:r>
            <a:endParaRPr kumimoji="0" lang="en-US" sz="5400" b="1" i="0" u="none" strike="noStrike" kern="0" cap="none" spc="-120" normalizeH="0" baseline="0" noProof="0" dirty="0">
              <a:ln>
                <a:noFill/>
              </a:ln>
              <a:solidFill>
                <a:srgbClr val="005CB9"/>
              </a:solidFill>
              <a:effectLst/>
              <a:uLnTx/>
              <a:uFillTx/>
              <a:latin typeface="GE Inspira Pitch"/>
            </a:endParaRPr>
          </a:p>
        </p:txBody>
      </p:sp>
      <p:sp>
        <p:nvSpPr>
          <p:cNvPr id="161" name="TextBox 16"/>
          <p:cNvSpPr txBox="1">
            <a:spLocks noChangeArrowheads="1"/>
          </p:cNvSpPr>
          <p:nvPr/>
        </p:nvSpPr>
        <p:spPr bwMode="auto">
          <a:xfrm>
            <a:off x="2783897" y="4404432"/>
            <a:ext cx="1738189" cy="747897"/>
          </a:xfrm>
          <a:prstGeom prst="rect">
            <a:avLst/>
          </a:prstGeom>
          <a:noFill/>
          <a:ln>
            <a:noFill/>
          </a:ln>
          <a:effectLst>
            <a:outerShdw blurRad="50800" dist="25400" dir="2700000" algn="ctr" rotWithShape="0">
              <a:sysClr val="window" lastClr="FFFFFF"/>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3200">
                <a:solidFill>
                  <a:schemeClr val="tx1"/>
                </a:solidFill>
                <a:latin typeface="GE Inspira Pitch" pitchFamily="34" charset="0"/>
              </a:defRPr>
            </a:lvl1pPr>
            <a:lvl2pPr marL="742950" indent="-285750" eaLnBrk="0" hangingPunct="0">
              <a:defRPr sz="3200">
                <a:solidFill>
                  <a:schemeClr val="tx1"/>
                </a:solidFill>
                <a:latin typeface="GE Inspira Pitch" pitchFamily="34" charset="0"/>
              </a:defRPr>
            </a:lvl2pPr>
            <a:lvl3pPr marL="1143000" indent="-228600" eaLnBrk="0" hangingPunct="0">
              <a:defRPr sz="3200">
                <a:solidFill>
                  <a:schemeClr val="tx1"/>
                </a:solidFill>
                <a:latin typeface="GE Inspira Pitch" pitchFamily="34" charset="0"/>
              </a:defRPr>
            </a:lvl3pPr>
            <a:lvl4pPr marL="1600200" indent="-228600" eaLnBrk="0" hangingPunct="0">
              <a:defRPr sz="3200">
                <a:solidFill>
                  <a:schemeClr val="tx1"/>
                </a:solidFill>
                <a:latin typeface="GE Inspira Pitch" pitchFamily="34" charset="0"/>
              </a:defRPr>
            </a:lvl4pPr>
            <a:lvl5pPr marL="2057400" indent="-228600" eaLnBrk="0" hangingPunct="0">
              <a:defRPr sz="3200">
                <a:solidFill>
                  <a:schemeClr val="tx1"/>
                </a:solidFill>
                <a:latin typeface="GE Inspira Pitch" pitchFamily="34" charset="0"/>
              </a:defRPr>
            </a:lvl5pPr>
            <a:lvl6pPr marL="2514600" indent="-228600" eaLnBrk="0" fontAlgn="base" hangingPunct="0">
              <a:spcBef>
                <a:spcPct val="0"/>
              </a:spcBef>
              <a:spcAft>
                <a:spcPct val="0"/>
              </a:spcAft>
              <a:defRPr sz="3200">
                <a:solidFill>
                  <a:schemeClr val="tx1"/>
                </a:solidFill>
                <a:latin typeface="GE Inspira Pitch" pitchFamily="34" charset="0"/>
              </a:defRPr>
            </a:lvl6pPr>
            <a:lvl7pPr marL="2971800" indent="-228600" eaLnBrk="0" fontAlgn="base" hangingPunct="0">
              <a:spcBef>
                <a:spcPct val="0"/>
              </a:spcBef>
              <a:spcAft>
                <a:spcPct val="0"/>
              </a:spcAft>
              <a:defRPr sz="3200">
                <a:solidFill>
                  <a:schemeClr val="tx1"/>
                </a:solidFill>
                <a:latin typeface="GE Inspira Pitch" pitchFamily="34" charset="0"/>
              </a:defRPr>
            </a:lvl7pPr>
            <a:lvl8pPr marL="3429000" indent="-228600" eaLnBrk="0" fontAlgn="base" hangingPunct="0">
              <a:spcBef>
                <a:spcPct val="0"/>
              </a:spcBef>
              <a:spcAft>
                <a:spcPct val="0"/>
              </a:spcAft>
              <a:defRPr sz="3200">
                <a:solidFill>
                  <a:schemeClr val="tx1"/>
                </a:solidFill>
                <a:latin typeface="GE Inspira Pitch" pitchFamily="34" charset="0"/>
              </a:defRPr>
            </a:lvl8pPr>
            <a:lvl9pPr marL="3886200" indent="-228600" eaLnBrk="0" fontAlgn="base" hangingPunct="0">
              <a:spcBef>
                <a:spcPct val="0"/>
              </a:spcBef>
              <a:spcAft>
                <a:spcPct val="0"/>
              </a:spcAft>
              <a:defRPr sz="3200">
                <a:solidFill>
                  <a:schemeClr val="tx1"/>
                </a:solidFill>
                <a:latin typeface="GE Inspira Pitch" pitchFamily="34" charset="0"/>
              </a:defRPr>
            </a:lvl9pPr>
          </a:lstStyle>
          <a:p>
            <a:pPr marL="0" marR="0" lvl="0" indent="0" algn="r" defTabSz="457200" eaLnBrk="0" fontAlgn="auto" latinLnBrk="0" hangingPunct="0">
              <a:lnSpc>
                <a:spcPct val="90000"/>
              </a:lnSpc>
              <a:spcBef>
                <a:spcPts val="0"/>
              </a:spcBef>
              <a:spcAft>
                <a:spcPts val="0"/>
              </a:spcAft>
              <a:buClrTx/>
              <a:buSzTx/>
              <a:buFontTx/>
              <a:buNone/>
              <a:tabLst/>
              <a:defRPr/>
            </a:pPr>
            <a:r>
              <a:rPr kumimoji="0" lang="en-US" sz="5400" b="1" i="0" u="none" strike="noStrike" kern="0" cap="none" spc="-120" normalizeH="0" baseline="0" noProof="0" dirty="0" smtClean="0">
                <a:ln>
                  <a:noFill/>
                </a:ln>
                <a:solidFill>
                  <a:srgbClr val="005CB9"/>
                </a:solidFill>
                <a:effectLst/>
                <a:uLnTx/>
                <a:uFillTx/>
                <a:latin typeface="GE Inspira Pitch"/>
              </a:rPr>
              <a:t>6,800</a:t>
            </a:r>
            <a:endParaRPr kumimoji="0" lang="en-US" sz="5400" b="1" i="0" u="none" strike="noStrike" kern="0" cap="none" spc="-120" normalizeH="0" baseline="0" noProof="0" dirty="0">
              <a:ln>
                <a:noFill/>
              </a:ln>
              <a:solidFill>
                <a:srgbClr val="005CB9"/>
              </a:solidFill>
              <a:effectLst/>
              <a:uLnTx/>
              <a:uFillTx/>
              <a:latin typeface="GE Inspira Pitch"/>
            </a:endParaRPr>
          </a:p>
        </p:txBody>
      </p:sp>
      <p:cxnSp>
        <p:nvCxnSpPr>
          <p:cNvPr id="162" name="Straight Connector 161"/>
          <p:cNvCxnSpPr/>
          <p:nvPr/>
        </p:nvCxnSpPr>
        <p:spPr>
          <a:xfrm>
            <a:off x="453143" y="1716863"/>
            <a:ext cx="4068944" cy="0"/>
          </a:xfrm>
          <a:prstGeom prst="line">
            <a:avLst/>
          </a:prstGeom>
          <a:noFill/>
          <a:ln w="22225" cap="flat" cmpd="sng" algn="ctr">
            <a:gradFill>
              <a:gsLst>
                <a:gs pos="50000">
                  <a:srgbClr val="454545"/>
                </a:gs>
                <a:gs pos="89000">
                  <a:srgbClr val="052F69">
                    <a:lumMod val="40000"/>
                    <a:lumOff val="60000"/>
                  </a:srgbClr>
                </a:gs>
              </a:gsLst>
              <a:lin ang="0" scaled="0"/>
            </a:gradFill>
            <a:prstDash val="solid"/>
          </a:ln>
          <a:effectLst/>
        </p:spPr>
      </p:cxnSp>
      <p:sp>
        <p:nvSpPr>
          <p:cNvPr id="163" name="TextBox 16"/>
          <p:cNvSpPr txBox="1">
            <a:spLocks noChangeArrowheads="1"/>
          </p:cNvSpPr>
          <p:nvPr/>
        </p:nvSpPr>
        <p:spPr bwMode="auto">
          <a:xfrm>
            <a:off x="2714867" y="3186620"/>
            <a:ext cx="1012772" cy="747897"/>
          </a:xfrm>
          <a:prstGeom prst="rect">
            <a:avLst/>
          </a:prstGeom>
          <a:noFill/>
          <a:ln>
            <a:noFill/>
          </a:ln>
          <a:effectLst>
            <a:outerShdw blurRad="50800" dist="25400" dir="2700000" algn="ctr" rotWithShape="0">
              <a:sysClr val="window" lastClr="FFFFFF"/>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3200">
                <a:solidFill>
                  <a:schemeClr val="tx1"/>
                </a:solidFill>
                <a:latin typeface="GE Inspira Pitch" pitchFamily="34" charset="0"/>
              </a:defRPr>
            </a:lvl1pPr>
            <a:lvl2pPr marL="742950" indent="-285750" eaLnBrk="0" hangingPunct="0">
              <a:defRPr sz="3200">
                <a:solidFill>
                  <a:schemeClr val="tx1"/>
                </a:solidFill>
                <a:latin typeface="GE Inspira Pitch" pitchFamily="34" charset="0"/>
              </a:defRPr>
            </a:lvl2pPr>
            <a:lvl3pPr marL="1143000" indent="-228600" eaLnBrk="0" hangingPunct="0">
              <a:defRPr sz="3200">
                <a:solidFill>
                  <a:schemeClr val="tx1"/>
                </a:solidFill>
                <a:latin typeface="GE Inspira Pitch" pitchFamily="34" charset="0"/>
              </a:defRPr>
            </a:lvl3pPr>
            <a:lvl4pPr marL="1600200" indent="-228600" eaLnBrk="0" hangingPunct="0">
              <a:defRPr sz="3200">
                <a:solidFill>
                  <a:schemeClr val="tx1"/>
                </a:solidFill>
                <a:latin typeface="GE Inspira Pitch" pitchFamily="34" charset="0"/>
              </a:defRPr>
            </a:lvl4pPr>
            <a:lvl5pPr marL="2057400" indent="-228600" eaLnBrk="0" hangingPunct="0">
              <a:defRPr sz="3200">
                <a:solidFill>
                  <a:schemeClr val="tx1"/>
                </a:solidFill>
                <a:latin typeface="GE Inspira Pitch" pitchFamily="34" charset="0"/>
              </a:defRPr>
            </a:lvl5pPr>
            <a:lvl6pPr marL="2514600" indent="-228600" eaLnBrk="0" fontAlgn="base" hangingPunct="0">
              <a:spcBef>
                <a:spcPct val="0"/>
              </a:spcBef>
              <a:spcAft>
                <a:spcPct val="0"/>
              </a:spcAft>
              <a:defRPr sz="3200">
                <a:solidFill>
                  <a:schemeClr val="tx1"/>
                </a:solidFill>
                <a:latin typeface="GE Inspira Pitch" pitchFamily="34" charset="0"/>
              </a:defRPr>
            </a:lvl6pPr>
            <a:lvl7pPr marL="2971800" indent="-228600" eaLnBrk="0" fontAlgn="base" hangingPunct="0">
              <a:spcBef>
                <a:spcPct val="0"/>
              </a:spcBef>
              <a:spcAft>
                <a:spcPct val="0"/>
              </a:spcAft>
              <a:defRPr sz="3200">
                <a:solidFill>
                  <a:schemeClr val="tx1"/>
                </a:solidFill>
                <a:latin typeface="GE Inspira Pitch" pitchFamily="34" charset="0"/>
              </a:defRPr>
            </a:lvl7pPr>
            <a:lvl8pPr marL="3429000" indent="-228600" eaLnBrk="0" fontAlgn="base" hangingPunct="0">
              <a:spcBef>
                <a:spcPct val="0"/>
              </a:spcBef>
              <a:spcAft>
                <a:spcPct val="0"/>
              </a:spcAft>
              <a:defRPr sz="3200">
                <a:solidFill>
                  <a:schemeClr val="tx1"/>
                </a:solidFill>
                <a:latin typeface="GE Inspira Pitch" pitchFamily="34" charset="0"/>
              </a:defRPr>
            </a:lvl8pPr>
            <a:lvl9pPr marL="3886200" indent="-228600" eaLnBrk="0" fontAlgn="base" hangingPunct="0">
              <a:spcBef>
                <a:spcPct val="0"/>
              </a:spcBef>
              <a:spcAft>
                <a:spcPct val="0"/>
              </a:spcAft>
              <a:defRPr sz="3200">
                <a:solidFill>
                  <a:schemeClr val="tx1"/>
                </a:solidFill>
                <a:latin typeface="GE Inspira Pitch" pitchFamily="34" charset="0"/>
              </a:defRPr>
            </a:lvl9pPr>
          </a:lstStyle>
          <a:p>
            <a:pPr marL="0" marR="0" lvl="0" indent="0" algn="r" defTabSz="457200" eaLnBrk="0" fontAlgn="auto" latinLnBrk="0" hangingPunct="0">
              <a:lnSpc>
                <a:spcPct val="90000"/>
              </a:lnSpc>
              <a:spcBef>
                <a:spcPts val="0"/>
              </a:spcBef>
              <a:spcAft>
                <a:spcPts val="0"/>
              </a:spcAft>
              <a:buClrTx/>
              <a:buSzTx/>
              <a:buFontTx/>
              <a:buNone/>
              <a:tabLst/>
              <a:defRPr/>
            </a:pPr>
            <a:r>
              <a:rPr kumimoji="0" lang="en-US" sz="5400" b="1" i="0" u="none" strike="noStrike" kern="0" cap="none" spc="-120" normalizeH="0" baseline="0" noProof="0" dirty="0" smtClean="0">
                <a:ln>
                  <a:noFill/>
                </a:ln>
                <a:solidFill>
                  <a:srgbClr val="005CB9"/>
                </a:solidFill>
                <a:effectLst/>
                <a:uLnTx/>
                <a:uFillTx/>
                <a:latin typeface="GE Inspira Pitch"/>
              </a:rPr>
              <a:t>20,</a:t>
            </a:r>
            <a:endParaRPr kumimoji="0" lang="en-US" sz="5400" b="1" i="0" u="none" strike="noStrike" kern="0" cap="none" spc="-120" normalizeH="0" baseline="0" noProof="0" dirty="0">
              <a:ln>
                <a:noFill/>
              </a:ln>
              <a:solidFill>
                <a:srgbClr val="005CB9"/>
              </a:solidFill>
              <a:effectLst/>
              <a:uLnTx/>
              <a:uFillTx/>
              <a:latin typeface="GE Inspira Pitch"/>
            </a:endParaRPr>
          </a:p>
        </p:txBody>
      </p:sp>
      <p:sp>
        <p:nvSpPr>
          <p:cNvPr id="164" name="Rectangle 163"/>
          <p:cNvSpPr/>
          <p:nvPr/>
        </p:nvSpPr>
        <p:spPr>
          <a:xfrm>
            <a:off x="408116" y="2625882"/>
            <a:ext cx="3918527" cy="338554"/>
          </a:xfrm>
          <a:prstGeom prst="rect">
            <a:avLst/>
          </a:prstGeom>
        </p:spPr>
        <p:txBody>
          <a:bodyPr wrap="square">
            <a:spAutoFit/>
          </a:bodyPr>
          <a:lstStyle/>
          <a:p>
            <a:pPr algn="r" defTabSz="457200" eaLnBrk="1" fontAlgn="auto" hangingPunct="1">
              <a:spcBef>
                <a:spcPts val="0"/>
              </a:spcBef>
              <a:spcAft>
                <a:spcPts val="0"/>
              </a:spcAft>
            </a:pPr>
            <a:r>
              <a:rPr lang="en-US" sz="1600" b="1" dirty="0">
                <a:solidFill>
                  <a:srgbClr val="454545"/>
                </a:solidFill>
                <a:latin typeface="GE Inspira Pitch"/>
              </a:rPr>
              <a:t>85M </a:t>
            </a:r>
            <a:r>
              <a:rPr lang="en-US" sz="1600" dirty="0">
                <a:solidFill>
                  <a:srgbClr val="454545"/>
                </a:solidFill>
                <a:latin typeface="GE Inspira Pitch"/>
              </a:rPr>
              <a:t>flight </a:t>
            </a:r>
            <a:r>
              <a:rPr lang="en-US" sz="1600" dirty="0" smtClean="0">
                <a:solidFill>
                  <a:srgbClr val="454545"/>
                </a:solidFill>
                <a:latin typeface="GE Inspira Pitch"/>
              </a:rPr>
              <a:t>hours</a:t>
            </a:r>
            <a:endParaRPr lang="en-US" sz="1600" dirty="0">
              <a:solidFill>
                <a:srgbClr val="454545"/>
              </a:solidFill>
              <a:latin typeface="GE Inspira Pitch"/>
            </a:endParaRPr>
          </a:p>
        </p:txBody>
      </p:sp>
      <p:sp>
        <p:nvSpPr>
          <p:cNvPr id="165" name="Rectangle 164"/>
          <p:cNvSpPr/>
          <p:nvPr/>
        </p:nvSpPr>
        <p:spPr>
          <a:xfrm>
            <a:off x="1166182" y="3857398"/>
            <a:ext cx="3157959" cy="338554"/>
          </a:xfrm>
          <a:prstGeom prst="rect">
            <a:avLst/>
          </a:prstGeom>
        </p:spPr>
        <p:txBody>
          <a:bodyPr wrap="square">
            <a:spAutoFit/>
          </a:bodyPr>
          <a:lstStyle/>
          <a:p>
            <a:pPr algn="r" defTabSz="457200" eaLnBrk="1" fontAlgn="auto" hangingPunct="1">
              <a:spcBef>
                <a:spcPts val="0"/>
              </a:spcBef>
              <a:spcAft>
                <a:spcPts val="0"/>
              </a:spcAft>
            </a:pPr>
            <a:r>
              <a:rPr lang="en-US" sz="1600" b="1" dirty="0">
                <a:solidFill>
                  <a:srgbClr val="454545"/>
                </a:solidFill>
                <a:latin typeface="GE Inspira Pitch"/>
              </a:rPr>
              <a:t>590M </a:t>
            </a:r>
            <a:r>
              <a:rPr lang="en-US" sz="1600" dirty="0">
                <a:solidFill>
                  <a:srgbClr val="454545"/>
                </a:solidFill>
                <a:latin typeface="GE Inspira Pitch"/>
              </a:rPr>
              <a:t>flight </a:t>
            </a:r>
            <a:r>
              <a:rPr lang="en-US" sz="1600" dirty="0" smtClean="0">
                <a:solidFill>
                  <a:srgbClr val="454545"/>
                </a:solidFill>
                <a:latin typeface="GE Inspira Pitch"/>
              </a:rPr>
              <a:t>hours</a:t>
            </a:r>
            <a:endParaRPr lang="en-US" sz="1600" dirty="0">
              <a:solidFill>
                <a:srgbClr val="454545"/>
              </a:solidFill>
              <a:latin typeface="GE Inspira Pitch"/>
            </a:endParaRPr>
          </a:p>
        </p:txBody>
      </p:sp>
      <p:sp>
        <p:nvSpPr>
          <p:cNvPr id="166" name="Rectangle 165"/>
          <p:cNvSpPr/>
          <p:nvPr/>
        </p:nvSpPr>
        <p:spPr>
          <a:xfrm>
            <a:off x="1653194" y="5091412"/>
            <a:ext cx="2670570" cy="338554"/>
          </a:xfrm>
          <a:prstGeom prst="rect">
            <a:avLst/>
          </a:prstGeom>
        </p:spPr>
        <p:txBody>
          <a:bodyPr wrap="square">
            <a:spAutoFit/>
          </a:bodyPr>
          <a:lstStyle/>
          <a:p>
            <a:pPr algn="r" defTabSz="457200" eaLnBrk="1" fontAlgn="auto" hangingPunct="1">
              <a:spcBef>
                <a:spcPts val="0"/>
              </a:spcBef>
              <a:spcAft>
                <a:spcPts val="0"/>
              </a:spcAft>
            </a:pPr>
            <a:r>
              <a:rPr lang="en-US" sz="1600" b="1" dirty="0" smtClean="0">
                <a:solidFill>
                  <a:srgbClr val="454545"/>
                </a:solidFill>
                <a:latin typeface="GE Inspira Pitch"/>
              </a:rPr>
              <a:t>400M </a:t>
            </a:r>
            <a:r>
              <a:rPr lang="en-US" sz="1600" dirty="0">
                <a:solidFill>
                  <a:srgbClr val="454545"/>
                </a:solidFill>
                <a:latin typeface="GE Inspira Pitch"/>
              </a:rPr>
              <a:t>flight </a:t>
            </a:r>
            <a:r>
              <a:rPr lang="en-US" sz="1600" dirty="0" smtClean="0">
                <a:solidFill>
                  <a:srgbClr val="454545"/>
                </a:solidFill>
                <a:latin typeface="GE Inspira Pitch"/>
              </a:rPr>
              <a:t>hours</a:t>
            </a:r>
            <a:endParaRPr lang="en-US" sz="1600" dirty="0">
              <a:solidFill>
                <a:srgbClr val="454545"/>
              </a:solidFill>
              <a:latin typeface="GE Inspira Pitch"/>
            </a:endParaRPr>
          </a:p>
        </p:txBody>
      </p:sp>
      <p:sp>
        <p:nvSpPr>
          <p:cNvPr id="49" name="Title 1"/>
          <p:cNvSpPr>
            <a:spLocks noGrp="1"/>
          </p:cNvSpPr>
          <p:nvPr>
            <p:ph type="title" idx="4294967295"/>
          </p:nvPr>
        </p:nvSpPr>
        <p:spPr>
          <a:xfrm>
            <a:off x="333374" y="280988"/>
            <a:ext cx="8095009" cy="623887"/>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r>
              <a:rPr lang="en-US" kern="1200" dirty="0"/>
              <a:t>GE </a:t>
            </a:r>
            <a:r>
              <a:rPr lang="en-US" kern="1200" dirty="0" smtClean="0"/>
              <a:t>Aviation commercial products</a:t>
            </a:r>
            <a:endParaRPr lang="en-US" kern="1200" dirty="0"/>
          </a:p>
        </p:txBody>
      </p:sp>
    </p:spTree>
    <p:extLst>
      <p:ext uri="{BB962C8B-B14F-4D97-AF65-F5344CB8AC3E}">
        <p14:creationId xmlns:p14="http://schemas.microsoft.com/office/powerpoint/2010/main" val="251202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 name="Picture 125" descr="Screen Clipping"/>
          <p:cNvPicPr>
            <a:picLocks noChangeAspect="1"/>
          </p:cNvPicPr>
          <p:nvPr/>
        </p:nvPicPr>
        <p:blipFill rotWithShape="1">
          <a:blip r:embed="rId2">
            <a:extLst>
              <a:ext uri="{28A0092B-C50C-407E-A947-70E740481C1C}">
                <a14:useLocalDpi xmlns:a14="http://schemas.microsoft.com/office/drawing/2010/main" val="0"/>
              </a:ext>
            </a:extLst>
          </a:blip>
          <a:srcRect b="49611"/>
          <a:stretch/>
        </p:blipFill>
        <p:spPr>
          <a:xfrm>
            <a:off x="520869" y="2321825"/>
            <a:ext cx="7142852" cy="2374711"/>
          </a:xfrm>
          <a:prstGeom prst="rect">
            <a:avLst/>
          </a:prstGeom>
        </p:spPr>
      </p:pic>
      <p:sp>
        <p:nvSpPr>
          <p:cNvPr id="2" name="Title 1"/>
          <p:cNvSpPr>
            <a:spLocks noGrp="1"/>
          </p:cNvSpPr>
          <p:nvPr>
            <p:ph type="title"/>
          </p:nvPr>
        </p:nvSpPr>
        <p:spPr>
          <a:xfrm>
            <a:off x="136478" y="280988"/>
            <a:ext cx="8666210" cy="998537"/>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r>
              <a:rPr lang="de-DE" kern="1200" dirty="0"/>
              <a:t>(U)RANS CFD assisted </a:t>
            </a:r>
            <a:r>
              <a:rPr lang="de-DE" kern="1200" dirty="0" smtClean="0"/>
              <a:t>design of T/M</a:t>
            </a:r>
            <a:endParaRPr lang="en-GB" kern="1200" dirty="0"/>
          </a:p>
        </p:txBody>
      </p:sp>
      <p:sp>
        <p:nvSpPr>
          <p:cNvPr id="88" name="TextBox 87"/>
          <p:cNvSpPr txBox="1"/>
          <p:nvPr/>
        </p:nvSpPr>
        <p:spPr>
          <a:xfrm>
            <a:off x="7915142" y="5390854"/>
            <a:ext cx="559769" cy="584775"/>
          </a:xfrm>
          <a:prstGeom prst="rect">
            <a:avLst/>
          </a:prstGeom>
          <a:noFill/>
        </p:spPr>
        <p:txBody>
          <a:bodyPr wrap="none" rtlCol="0">
            <a:spAutoFit/>
          </a:bodyPr>
          <a:lstStyle/>
          <a:p>
            <a:r>
              <a:rPr lang="en-US" sz="1600" b="1" dirty="0" smtClean="0">
                <a:solidFill>
                  <a:srgbClr val="00AA50"/>
                </a:solidFill>
              </a:rPr>
              <a:t>EXP</a:t>
            </a:r>
          </a:p>
          <a:p>
            <a:r>
              <a:rPr lang="en-US" sz="1600" b="1" dirty="0" smtClean="0">
                <a:solidFill>
                  <a:srgbClr val="FF0000"/>
                </a:solidFill>
              </a:rPr>
              <a:t>CFD</a:t>
            </a:r>
            <a:endParaRPr lang="en-US" sz="1600" b="1" dirty="0">
              <a:solidFill>
                <a:srgbClr val="FF0000"/>
              </a:solidFill>
            </a:endParaRPr>
          </a:p>
        </p:txBody>
      </p:sp>
      <p:cxnSp>
        <p:nvCxnSpPr>
          <p:cNvPr id="28" name="Straight Connector 27"/>
          <p:cNvCxnSpPr/>
          <p:nvPr/>
        </p:nvCxnSpPr>
        <p:spPr>
          <a:xfrm>
            <a:off x="511043" y="2012100"/>
            <a:ext cx="978158" cy="94738"/>
          </a:xfrm>
          <a:prstGeom prst="line">
            <a:avLst/>
          </a:prstGeom>
          <a:solidFill>
            <a:schemeClr val="bg1"/>
          </a:solidFill>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550872" y="2593161"/>
            <a:ext cx="1003240" cy="246319"/>
          </a:xfrm>
          <a:prstGeom prst="line">
            <a:avLst/>
          </a:prstGeom>
          <a:solidFill>
            <a:schemeClr val="bg1"/>
          </a:solidFill>
        </p:spPr>
        <p:style>
          <a:lnRef idx="1">
            <a:schemeClr val="accent1"/>
          </a:lnRef>
          <a:fillRef idx="0">
            <a:schemeClr val="accent1"/>
          </a:fillRef>
          <a:effectRef idx="0">
            <a:schemeClr val="accent1"/>
          </a:effectRef>
          <a:fontRef idx="minor">
            <a:schemeClr val="tx1"/>
          </a:fontRef>
        </p:style>
      </p:cxnSp>
      <p:sp>
        <p:nvSpPr>
          <p:cNvPr id="30" name="Freeform 29"/>
          <p:cNvSpPr/>
          <p:nvPr/>
        </p:nvSpPr>
        <p:spPr>
          <a:xfrm>
            <a:off x="586286" y="2043680"/>
            <a:ext cx="351134" cy="770536"/>
          </a:xfrm>
          <a:custGeom>
            <a:avLst/>
            <a:gdLst>
              <a:gd name="connsiteX0" fmla="*/ 0 w 695739"/>
              <a:gd name="connsiteY0" fmla="*/ 1212574 h 1212574"/>
              <a:gd name="connsiteX1" fmla="*/ 178904 w 695739"/>
              <a:gd name="connsiteY1" fmla="*/ 0 h 1212574"/>
              <a:gd name="connsiteX2" fmla="*/ 586409 w 695739"/>
              <a:gd name="connsiteY2" fmla="*/ 39756 h 1212574"/>
              <a:gd name="connsiteX3" fmla="*/ 695739 w 695739"/>
              <a:gd name="connsiteY3" fmla="*/ 1063487 h 1212574"/>
            </a:gdLst>
            <a:ahLst/>
            <a:cxnLst>
              <a:cxn ang="0">
                <a:pos x="connsiteX0" y="connsiteY0"/>
              </a:cxn>
              <a:cxn ang="0">
                <a:pos x="connsiteX1" y="connsiteY1"/>
              </a:cxn>
              <a:cxn ang="0">
                <a:pos x="connsiteX2" y="connsiteY2"/>
              </a:cxn>
              <a:cxn ang="0">
                <a:pos x="connsiteX3" y="connsiteY3"/>
              </a:cxn>
            </a:cxnLst>
            <a:rect l="l" t="t" r="r" b="b"/>
            <a:pathLst>
              <a:path w="695739" h="1212574">
                <a:moveTo>
                  <a:pt x="0" y="1212574"/>
                </a:moveTo>
                <a:lnTo>
                  <a:pt x="178904" y="0"/>
                </a:lnTo>
                <a:lnTo>
                  <a:pt x="586409" y="39756"/>
                </a:lnTo>
                <a:lnTo>
                  <a:pt x="695739" y="1063487"/>
                </a:lnTo>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1" name="Freeform 30"/>
          <p:cNvSpPr/>
          <p:nvPr/>
        </p:nvSpPr>
        <p:spPr>
          <a:xfrm>
            <a:off x="997614" y="2062627"/>
            <a:ext cx="300971" cy="625271"/>
          </a:xfrm>
          <a:custGeom>
            <a:avLst/>
            <a:gdLst>
              <a:gd name="connsiteX0" fmla="*/ 0 w 596347"/>
              <a:gd name="connsiteY0" fmla="*/ 0 h 983974"/>
              <a:gd name="connsiteX1" fmla="*/ 149087 w 596347"/>
              <a:gd name="connsiteY1" fmla="*/ 983974 h 983974"/>
              <a:gd name="connsiteX2" fmla="*/ 556591 w 596347"/>
              <a:gd name="connsiteY2" fmla="*/ 894522 h 983974"/>
              <a:gd name="connsiteX3" fmla="*/ 596347 w 596347"/>
              <a:gd name="connsiteY3" fmla="*/ 69574 h 983974"/>
            </a:gdLst>
            <a:ahLst/>
            <a:cxnLst>
              <a:cxn ang="0">
                <a:pos x="connsiteX0" y="connsiteY0"/>
              </a:cxn>
              <a:cxn ang="0">
                <a:pos x="connsiteX1" y="connsiteY1"/>
              </a:cxn>
              <a:cxn ang="0">
                <a:pos x="connsiteX2" y="connsiteY2"/>
              </a:cxn>
              <a:cxn ang="0">
                <a:pos x="connsiteX3" y="connsiteY3"/>
              </a:cxn>
            </a:cxnLst>
            <a:rect l="l" t="t" r="r" b="b"/>
            <a:pathLst>
              <a:path w="596347" h="983974">
                <a:moveTo>
                  <a:pt x="0" y="0"/>
                </a:moveTo>
                <a:lnTo>
                  <a:pt x="149087" y="983974"/>
                </a:lnTo>
                <a:lnTo>
                  <a:pt x="556591" y="894522"/>
                </a:lnTo>
                <a:lnTo>
                  <a:pt x="596347" y="69574"/>
                </a:lnTo>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32" name="Straight Arrow Connector 31"/>
          <p:cNvCxnSpPr/>
          <p:nvPr/>
        </p:nvCxnSpPr>
        <p:spPr>
          <a:xfrm flipV="1">
            <a:off x="1609019" y="1972027"/>
            <a:ext cx="0" cy="735448"/>
          </a:xfrm>
          <a:prstGeom prst="straightConnector1">
            <a:avLst/>
          </a:prstGeom>
          <a:solidFill>
            <a:schemeClr val="bg1"/>
          </a:solidFill>
          <a:ln>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1526663" y="2629688"/>
            <a:ext cx="516593" cy="1"/>
          </a:xfrm>
          <a:prstGeom prst="straightConnector1">
            <a:avLst/>
          </a:prstGeom>
          <a:solidFill>
            <a:schemeClr val="bg1"/>
          </a:solidFill>
          <a:ln>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34" name="Freeform 33"/>
          <p:cNvSpPr/>
          <p:nvPr/>
        </p:nvSpPr>
        <p:spPr>
          <a:xfrm>
            <a:off x="1679325" y="2153532"/>
            <a:ext cx="309027" cy="459655"/>
          </a:xfrm>
          <a:custGeom>
            <a:avLst/>
            <a:gdLst>
              <a:gd name="connsiteX0" fmla="*/ 380428 w 410246"/>
              <a:gd name="connsiteY0" fmla="*/ 0 h 775252"/>
              <a:gd name="connsiteX1" fmla="*/ 72315 w 410246"/>
              <a:gd name="connsiteY1" fmla="*/ 178904 h 775252"/>
              <a:gd name="connsiteX2" fmla="*/ 12680 w 410246"/>
              <a:gd name="connsiteY2" fmla="*/ 447261 h 775252"/>
              <a:gd name="connsiteX3" fmla="*/ 261159 w 410246"/>
              <a:gd name="connsiteY3" fmla="*/ 715617 h 775252"/>
              <a:gd name="connsiteX4" fmla="*/ 410246 w 410246"/>
              <a:gd name="connsiteY4" fmla="*/ 775252 h 775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246" h="775252">
                <a:moveTo>
                  <a:pt x="380428" y="0"/>
                </a:moveTo>
                <a:cubicBezTo>
                  <a:pt x="257017" y="52180"/>
                  <a:pt x="133606" y="104361"/>
                  <a:pt x="72315" y="178904"/>
                </a:cubicBezTo>
                <a:cubicBezTo>
                  <a:pt x="11024" y="253447"/>
                  <a:pt x="-18794" y="357809"/>
                  <a:pt x="12680" y="447261"/>
                </a:cubicBezTo>
                <a:cubicBezTo>
                  <a:pt x="44154" y="536713"/>
                  <a:pt x="194898" y="660952"/>
                  <a:pt x="261159" y="715617"/>
                </a:cubicBezTo>
                <a:cubicBezTo>
                  <a:pt x="327420" y="770282"/>
                  <a:pt x="368833" y="772767"/>
                  <a:pt x="410246" y="775252"/>
                </a:cubicBezTo>
              </a:path>
            </a:pathLst>
          </a:cu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5" name="Freeform 34"/>
          <p:cNvSpPr/>
          <p:nvPr/>
        </p:nvSpPr>
        <p:spPr>
          <a:xfrm>
            <a:off x="1778594" y="2139389"/>
            <a:ext cx="82481" cy="487942"/>
          </a:xfrm>
          <a:custGeom>
            <a:avLst/>
            <a:gdLst>
              <a:gd name="connsiteX0" fmla="*/ 109497 w 109497"/>
              <a:gd name="connsiteY0" fmla="*/ 0 h 685800"/>
              <a:gd name="connsiteX1" fmla="*/ 167 w 109497"/>
              <a:gd name="connsiteY1" fmla="*/ 268357 h 685800"/>
              <a:gd name="connsiteX2" fmla="*/ 89619 w 109497"/>
              <a:gd name="connsiteY2" fmla="*/ 685800 h 685800"/>
            </a:gdLst>
            <a:ahLst/>
            <a:cxnLst>
              <a:cxn ang="0">
                <a:pos x="connsiteX0" y="connsiteY0"/>
              </a:cxn>
              <a:cxn ang="0">
                <a:pos x="connsiteX1" y="connsiteY1"/>
              </a:cxn>
              <a:cxn ang="0">
                <a:pos x="connsiteX2" y="connsiteY2"/>
              </a:cxn>
            </a:cxnLst>
            <a:rect l="l" t="t" r="r" b="b"/>
            <a:pathLst>
              <a:path w="109497" h="685800">
                <a:moveTo>
                  <a:pt x="109497" y="0"/>
                </a:moveTo>
                <a:cubicBezTo>
                  <a:pt x="56488" y="77028"/>
                  <a:pt x="3480" y="154057"/>
                  <a:pt x="167" y="268357"/>
                </a:cubicBezTo>
                <a:cubicBezTo>
                  <a:pt x="-3146" y="382657"/>
                  <a:pt x="43236" y="534228"/>
                  <a:pt x="89619" y="685800"/>
                </a:cubicBezTo>
              </a:path>
            </a:pathLst>
          </a:custGeom>
          <a:solidFill>
            <a:schemeClr val="bg1"/>
          </a:solidFill>
          <a:ln>
            <a:solidFill>
              <a:srgbClr val="00AA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6" name="TextBox 35"/>
          <p:cNvSpPr txBox="1"/>
          <p:nvPr/>
        </p:nvSpPr>
        <p:spPr>
          <a:xfrm>
            <a:off x="1743782" y="2643835"/>
            <a:ext cx="258646" cy="197083"/>
          </a:xfrm>
          <a:prstGeom prst="rect">
            <a:avLst/>
          </a:prstGeom>
          <a:solidFill>
            <a:schemeClr val="bg1"/>
          </a:solidFill>
        </p:spPr>
        <p:txBody>
          <a:bodyPr wrap="none" rtlCol="0">
            <a:spAutoFit/>
          </a:bodyPr>
          <a:lstStyle/>
          <a:p>
            <a:r>
              <a:rPr lang="en-US" sz="1200" dirty="0" smtClean="0">
                <a:solidFill>
                  <a:srgbClr val="1E4191"/>
                </a:solidFill>
              </a:rPr>
              <a:t>T0</a:t>
            </a:r>
            <a:endParaRPr lang="en-US" sz="1200" dirty="0">
              <a:solidFill>
                <a:srgbClr val="1E4191"/>
              </a:solidFill>
            </a:endParaRPr>
          </a:p>
        </p:txBody>
      </p:sp>
      <p:sp>
        <p:nvSpPr>
          <p:cNvPr id="37" name="TextBox 36"/>
          <p:cNvSpPr txBox="1"/>
          <p:nvPr/>
        </p:nvSpPr>
        <p:spPr>
          <a:xfrm>
            <a:off x="653651" y="2461220"/>
            <a:ext cx="238118" cy="262777"/>
          </a:xfrm>
          <a:prstGeom prst="rect">
            <a:avLst/>
          </a:prstGeom>
          <a:solidFill>
            <a:schemeClr val="bg1"/>
          </a:solidFill>
        </p:spPr>
        <p:txBody>
          <a:bodyPr wrap="none" rtlCol="0">
            <a:spAutoFit/>
          </a:bodyPr>
          <a:lstStyle/>
          <a:p>
            <a:r>
              <a:rPr lang="en-US" sz="1800" dirty="0" smtClean="0">
                <a:solidFill>
                  <a:srgbClr val="1E4191"/>
                </a:solidFill>
              </a:rPr>
              <a:t>R</a:t>
            </a:r>
            <a:endParaRPr lang="en-US" sz="1800" dirty="0">
              <a:solidFill>
                <a:srgbClr val="1E4191"/>
              </a:solidFill>
            </a:endParaRPr>
          </a:p>
        </p:txBody>
      </p:sp>
      <p:sp>
        <p:nvSpPr>
          <p:cNvPr id="38" name="TextBox 37"/>
          <p:cNvSpPr txBox="1"/>
          <p:nvPr/>
        </p:nvSpPr>
        <p:spPr>
          <a:xfrm>
            <a:off x="1079241" y="2101201"/>
            <a:ext cx="152349" cy="369332"/>
          </a:xfrm>
          <a:prstGeom prst="rect">
            <a:avLst/>
          </a:prstGeom>
          <a:solidFill>
            <a:schemeClr val="bg1"/>
          </a:solidFill>
        </p:spPr>
        <p:txBody>
          <a:bodyPr wrap="square" rtlCol="0">
            <a:spAutoFit/>
          </a:bodyPr>
          <a:lstStyle/>
          <a:p>
            <a:r>
              <a:rPr lang="en-US" sz="1800" dirty="0" smtClean="0">
                <a:solidFill>
                  <a:srgbClr val="1E4191"/>
                </a:solidFill>
              </a:rPr>
              <a:t>S</a:t>
            </a:r>
            <a:endParaRPr lang="en-US" sz="1800" dirty="0">
              <a:solidFill>
                <a:srgbClr val="1E4191"/>
              </a:solidFill>
            </a:endParaRPr>
          </a:p>
        </p:txBody>
      </p:sp>
      <p:sp>
        <p:nvSpPr>
          <p:cNvPr id="115" name="Rectangle 114"/>
          <p:cNvSpPr/>
          <p:nvPr/>
        </p:nvSpPr>
        <p:spPr>
          <a:xfrm>
            <a:off x="452682" y="1922979"/>
            <a:ext cx="1831067" cy="1031666"/>
          </a:xfrm>
          <a:prstGeom prst="rect">
            <a:avLst/>
          </a:prstGeom>
          <a:noFill/>
          <a:ln w="12700">
            <a:solidFill>
              <a:schemeClr val="bg1">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sp>
        <p:nvSpPr>
          <p:cNvPr id="102" name="Rectangle 101"/>
          <p:cNvSpPr/>
          <p:nvPr/>
        </p:nvSpPr>
        <p:spPr>
          <a:xfrm>
            <a:off x="570716" y="1723750"/>
            <a:ext cx="1258678" cy="261610"/>
          </a:xfrm>
          <a:prstGeom prst="rect">
            <a:avLst/>
          </a:prstGeom>
          <a:ln w="12700"/>
        </p:spPr>
        <p:style>
          <a:lnRef idx="2">
            <a:schemeClr val="dk1"/>
          </a:lnRef>
          <a:fillRef idx="1">
            <a:schemeClr val="lt1"/>
          </a:fillRef>
          <a:effectRef idx="0">
            <a:schemeClr val="dk1"/>
          </a:effectRef>
          <a:fontRef idx="minor">
            <a:schemeClr val="dk1"/>
          </a:fontRef>
        </p:style>
        <p:txBody>
          <a:bodyPr wrap="none">
            <a:spAutoFit/>
          </a:bodyPr>
          <a:lstStyle/>
          <a:p>
            <a:pPr lvl="0" algn="ctr"/>
            <a:r>
              <a:rPr lang="en-US" sz="1100" dirty="0" smtClean="0">
                <a:solidFill>
                  <a:srgbClr val="1E4191"/>
                </a:solidFill>
              </a:rPr>
              <a:t>Span-wise </a:t>
            </a:r>
            <a:r>
              <a:rPr lang="en-US" sz="1100" dirty="0">
                <a:solidFill>
                  <a:srgbClr val="1E4191"/>
                </a:solidFill>
              </a:rPr>
              <a:t>mixing</a:t>
            </a:r>
          </a:p>
        </p:txBody>
      </p:sp>
      <p:sp>
        <p:nvSpPr>
          <p:cNvPr id="70" name="Freeform 69"/>
          <p:cNvSpPr/>
          <p:nvPr/>
        </p:nvSpPr>
        <p:spPr>
          <a:xfrm>
            <a:off x="4232429" y="2047970"/>
            <a:ext cx="784119" cy="652484"/>
          </a:xfrm>
          <a:custGeom>
            <a:avLst/>
            <a:gdLst>
              <a:gd name="connsiteX0" fmla="*/ 2736616 w 2736616"/>
              <a:gd name="connsiteY0" fmla="*/ 207357 h 1486658"/>
              <a:gd name="connsiteX1" fmla="*/ 2071598 w 2736616"/>
              <a:gd name="connsiteY1" fmla="*/ 215670 h 1486658"/>
              <a:gd name="connsiteX2" fmla="*/ 1863780 w 2736616"/>
              <a:gd name="connsiteY2" fmla="*/ 190732 h 1486658"/>
              <a:gd name="connsiteX3" fmla="*/ 1414892 w 2736616"/>
              <a:gd name="connsiteY3" fmla="*/ 107604 h 1486658"/>
              <a:gd name="connsiteX4" fmla="*/ 891190 w 2736616"/>
              <a:gd name="connsiteY4" fmla="*/ 16164 h 1486658"/>
              <a:gd name="connsiteX5" fmla="*/ 533743 w 2736616"/>
              <a:gd name="connsiteY5" fmla="*/ 7852 h 1486658"/>
              <a:gd name="connsiteX6" fmla="*/ 176296 w 2736616"/>
              <a:gd name="connsiteY6" fmla="*/ 99292 h 1486658"/>
              <a:gd name="connsiteX7" fmla="*/ 26667 w 2736616"/>
              <a:gd name="connsiteY7" fmla="*/ 381924 h 1486658"/>
              <a:gd name="connsiteX8" fmla="*/ 1729 w 2736616"/>
              <a:gd name="connsiteY8" fmla="*/ 922252 h 1486658"/>
              <a:gd name="connsiteX9" fmla="*/ 43292 w 2736616"/>
              <a:gd name="connsiteY9" fmla="*/ 1196572 h 1486658"/>
              <a:gd name="connsiteX10" fmla="*/ 367489 w 2736616"/>
              <a:gd name="connsiteY10" fmla="*/ 1445954 h 1486658"/>
              <a:gd name="connsiteX11" fmla="*/ 1182136 w 2736616"/>
              <a:gd name="connsiteY11" fmla="*/ 1470892 h 1486658"/>
              <a:gd name="connsiteX12" fmla="*/ 1606085 w 2736616"/>
              <a:gd name="connsiteY12" fmla="*/ 1288012 h 1486658"/>
              <a:gd name="connsiteX13" fmla="*/ 1930281 w 2736616"/>
              <a:gd name="connsiteY13" fmla="*/ 1005379 h 1486658"/>
              <a:gd name="connsiteX14" fmla="*/ 2113161 w 2736616"/>
              <a:gd name="connsiteY14" fmla="*/ 889001 h 1486658"/>
              <a:gd name="connsiteX15" fmla="*/ 2320980 w 2736616"/>
              <a:gd name="connsiteY15" fmla="*/ 847437 h 1486658"/>
              <a:gd name="connsiteX16" fmla="*/ 2711678 w 2736616"/>
              <a:gd name="connsiteY16" fmla="*/ 839124 h 1486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36616" h="1486658">
                <a:moveTo>
                  <a:pt x="2736616" y="207357"/>
                </a:moveTo>
                <a:lnTo>
                  <a:pt x="2071598" y="215670"/>
                </a:lnTo>
                <a:cubicBezTo>
                  <a:pt x="1926125" y="212899"/>
                  <a:pt x="1973231" y="208743"/>
                  <a:pt x="1863780" y="190732"/>
                </a:cubicBezTo>
                <a:cubicBezTo>
                  <a:pt x="1754329" y="172721"/>
                  <a:pt x="1414892" y="107604"/>
                  <a:pt x="1414892" y="107604"/>
                </a:cubicBezTo>
                <a:cubicBezTo>
                  <a:pt x="1252794" y="78509"/>
                  <a:pt x="1038048" y="32789"/>
                  <a:pt x="891190" y="16164"/>
                </a:cubicBezTo>
                <a:cubicBezTo>
                  <a:pt x="744332" y="-461"/>
                  <a:pt x="652892" y="-6003"/>
                  <a:pt x="533743" y="7852"/>
                </a:cubicBezTo>
                <a:cubicBezTo>
                  <a:pt x="414594" y="21707"/>
                  <a:pt x="260809" y="36947"/>
                  <a:pt x="176296" y="99292"/>
                </a:cubicBezTo>
                <a:cubicBezTo>
                  <a:pt x="91783" y="161637"/>
                  <a:pt x="55761" y="244764"/>
                  <a:pt x="26667" y="381924"/>
                </a:cubicBezTo>
                <a:cubicBezTo>
                  <a:pt x="-2427" y="519084"/>
                  <a:pt x="-1042" y="786477"/>
                  <a:pt x="1729" y="922252"/>
                </a:cubicBezTo>
                <a:cubicBezTo>
                  <a:pt x="4500" y="1058027"/>
                  <a:pt x="-17668" y="1109288"/>
                  <a:pt x="43292" y="1196572"/>
                </a:cubicBezTo>
                <a:cubicBezTo>
                  <a:pt x="104252" y="1283856"/>
                  <a:pt x="177682" y="1400234"/>
                  <a:pt x="367489" y="1445954"/>
                </a:cubicBezTo>
                <a:cubicBezTo>
                  <a:pt x="557296" y="1491674"/>
                  <a:pt x="975703" y="1497216"/>
                  <a:pt x="1182136" y="1470892"/>
                </a:cubicBezTo>
                <a:cubicBezTo>
                  <a:pt x="1388569" y="1444568"/>
                  <a:pt x="1481394" y="1365598"/>
                  <a:pt x="1606085" y="1288012"/>
                </a:cubicBezTo>
                <a:cubicBezTo>
                  <a:pt x="1730776" y="1210426"/>
                  <a:pt x="1845768" y="1071881"/>
                  <a:pt x="1930281" y="1005379"/>
                </a:cubicBezTo>
                <a:cubicBezTo>
                  <a:pt x="2014794" y="938877"/>
                  <a:pt x="2048045" y="915325"/>
                  <a:pt x="2113161" y="889001"/>
                </a:cubicBezTo>
                <a:cubicBezTo>
                  <a:pt x="2178277" y="862677"/>
                  <a:pt x="2221227" y="855750"/>
                  <a:pt x="2320980" y="847437"/>
                </a:cubicBezTo>
                <a:cubicBezTo>
                  <a:pt x="2420733" y="839124"/>
                  <a:pt x="2566205" y="839124"/>
                  <a:pt x="2711678" y="83912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1" name="Freeform 70"/>
          <p:cNvSpPr/>
          <p:nvPr/>
        </p:nvSpPr>
        <p:spPr>
          <a:xfrm>
            <a:off x="4788225" y="2151123"/>
            <a:ext cx="165355" cy="272858"/>
          </a:xfrm>
          <a:custGeom>
            <a:avLst/>
            <a:gdLst>
              <a:gd name="connsiteX0" fmla="*/ 0 w 507076"/>
              <a:gd name="connsiteY0" fmla="*/ 0 h 606829"/>
              <a:gd name="connsiteX1" fmla="*/ 91440 w 507076"/>
              <a:gd name="connsiteY1" fmla="*/ 606829 h 606829"/>
              <a:gd name="connsiteX2" fmla="*/ 432262 w 507076"/>
              <a:gd name="connsiteY2" fmla="*/ 590204 h 606829"/>
              <a:gd name="connsiteX3" fmla="*/ 507076 w 507076"/>
              <a:gd name="connsiteY3" fmla="*/ 8313 h 606829"/>
              <a:gd name="connsiteX4" fmla="*/ 0 w 507076"/>
              <a:gd name="connsiteY4" fmla="*/ 0 h 606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7076" h="606829">
                <a:moveTo>
                  <a:pt x="0" y="0"/>
                </a:moveTo>
                <a:lnTo>
                  <a:pt x="91440" y="606829"/>
                </a:lnTo>
                <a:lnTo>
                  <a:pt x="432262" y="590204"/>
                </a:lnTo>
                <a:lnTo>
                  <a:pt x="507076" y="8313"/>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72" name="Straight Arrow Connector 71"/>
          <p:cNvCxnSpPr/>
          <p:nvPr/>
        </p:nvCxnSpPr>
        <p:spPr>
          <a:xfrm flipH="1" flipV="1">
            <a:off x="4982763" y="2300572"/>
            <a:ext cx="788" cy="481753"/>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a:off x="4915588" y="2704310"/>
            <a:ext cx="426308" cy="1"/>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74" name="TextBox 73"/>
          <p:cNvSpPr txBox="1"/>
          <p:nvPr/>
        </p:nvSpPr>
        <p:spPr>
          <a:xfrm>
            <a:off x="5125767" y="2712567"/>
            <a:ext cx="213443" cy="197657"/>
          </a:xfrm>
          <a:prstGeom prst="rect">
            <a:avLst/>
          </a:prstGeom>
          <a:noFill/>
        </p:spPr>
        <p:txBody>
          <a:bodyPr wrap="none" rtlCol="0">
            <a:spAutoFit/>
          </a:bodyPr>
          <a:lstStyle/>
          <a:p>
            <a:r>
              <a:rPr lang="en-US" sz="1200" dirty="0" smtClean="0">
                <a:solidFill>
                  <a:srgbClr val="1E4191"/>
                </a:solidFill>
              </a:rPr>
              <a:t>T0</a:t>
            </a:r>
            <a:endParaRPr lang="en-US" sz="1200" dirty="0">
              <a:solidFill>
                <a:srgbClr val="1E4191"/>
              </a:solidFill>
            </a:endParaRPr>
          </a:p>
        </p:txBody>
      </p:sp>
      <p:cxnSp>
        <p:nvCxnSpPr>
          <p:cNvPr id="75" name="Straight Arrow Connector 74"/>
          <p:cNvCxnSpPr/>
          <p:nvPr/>
        </p:nvCxnSpPr>
        <p:spPr>
          <a:xfrm flipH="1" flipV="1">
            <a:off x="5417735" y="2296618"/>
            <a:ext cx="788" cy="481753"/>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a:off x="5353934" y="2705996"/>
            <a:ext cx="319587" cy="293"/>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77" name="TextBox 76"/>
          <p:cNvSpPr txBox="1"/>
          <p:nvPr/>
        </p:nvSpPr>
        <p:spPr>
          <a:xfrm>
            <a:off x="5462559" y="2708613"/>
            <a:ext cx="213443" cy="197657"/>
          </a:xfrm>
          <a:prstGeom prst="rect">
            <a:avLst/>
          </a:prstGeom>
          <a:noFill/>
        </p:spPr>
        <p:txBody>
          <a:bodyPr wrap="none" rtlCol="0">
            <a:spAutoFit/>
          </a:bodyPr>
          <a:lstStyle/>
          <a:p>
            <a:r>
              <a:rPr lang="en-US" sz="1200" dirty="0" smtClean="0">
                <a:solidFill>
                  <a:srgbClr val="1E4191"/>
                </a:solidFill>
              </a:rPr>
              <a:t>T0</a:t>
            </a:r>
            <a:endParaRPr lang="en-US" sz="1200" dirty="0">
              <a:solidFill>
                <a:srgbClr val="1E4191"/>
              </a:solidFill>
            </a:endParaRPr>
          </a:p>
        </p:txBody>
      </p:sp>
      <p:sp>
        <p:nvSpPr>
          <p:cNvPr id="78" name="Freeform 77"/>
          <p:cNvSpPr/>
          <p:nvPr/>
        </p:nvSpPr>
        <p:spPr>
          <a:xfrm>
            <a:off x="5013767" y="2377684"/>
            <a:ext cx="282495" cy="326242"/>
          </a:xfrm>
          <a:custGeom>
            <a:avLst/>
            <a:gdLst>
              <a:gd name="connsiteX0" fmla="*/ 0 w 454447"/>
              <a:gd name="connsiteY0" fmla="*/ 0 h 457200"/>
              <a:gd name="connsiteX1" fmla="*/ 374073 w 454447"/>
              <a:gd name="connsiteY1" fmla="*/ 124691 h 457200"/>
              <a:gd name="connsiteX2" fmla="*/ 423949 w 454447"/>
              <a:gd name="connsiteY2" fmla="*/ 224444 h 457200"/>
              <a:gd name="connsiteX3" fmla="*/ 0 w 454447"/>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454447" h="457200">
                <a:moveTo>
                  <a:pt x="0" y="0"/>
                </a:moveTo>
                <a:cubicBezTo>
                  <a:pt x="151707" y="43642"/>
                  <a:pt x="303415" y="87284"/>
                  <a:pt x="374073" y="124691"/>
                </a:cubicBezTo>
                <a:cubicBezTo>
                  <a:pt x="444731" y="162098"/>
                  <a:pt x="486294" y="169026"/>
                  <a:pt x="423949" y="224444"/>
                </a:cubicBezTo>
                <a:cubicBezTo>
                  <a:pt x="361604" y="279862"/>
                  <a:pt x="180802" y="368531"/>
                  <a:pt x="0" y="45720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9" name="Freeform 78"/>
          <p:cNvSpPr/>
          <p:nvPr/>
        </p:nvSpPr>
        <p:spPr>
          <a:xfrm>
            <a:off x="5086110" y="2377684"/>
            <a:ext cx="130565" cy="326242"/>
          </a:xfrm>
          <a:custGeom>
            <a:avLst/>
            <a:gdLst>
              <a:gd name="connsiteX0" fmla="*/ 91440 w 210039"/>
              <a:gd name="connsiteY0" fmla="*/ 0 h 457200"/>
              <a:gd name="connsiteX1" fmla="*/ 207818 w 210039"/>
              <a:gd name="connsiteY1" fmla="*/ 182880 h 457200"/>
              <a:gd name="connsiteX2" fmla="*/ 0 w 210039"/>
              <a:gd name="connsiteY2" fmla="*/ 457200 h 457200"/>
            </a:gdLst>
            <a:ahLst/>
            <a:cxnLst>
              <a:cxn ang="0">
                <a:pos x="connsiteX0" y="connsiteY0"/>
              </a:cxn>
              <a:cxn ang="0">
                <a:pos x="connsiteX1" y="connsiteY1"/>
              </a:cxn>
              <a:cxn ang="0">
                <a:pos x="connsiteX2" y="connsiteY2"/>
              </a:cxn>
            </a:cxnLst>
            <a:rect l="l" t="t" r="r" b="b"/>
            <a:pathLst>
              <a:path w="210039" h="457200">
                <a:moveTo>
                  <a:pt x="91440" y="0"/>
                </a:moveTo>
                <a:cubicBezTo>
                  <a:pt x="157249" y="53340"/>
                  <a:pt x="223058" y="106680"/>
                  <a:pt x="207818" y="182880"/>
                </a:cubicBezTo>
                <a:cubicBezTo>
                  <a:pt x="192578" y="259080"/>
                  <a:pt x="96289" y="358140"/>
                  <a:pt x="0" y="457200"/>
                </a:cubicBezTo>
              </a:path>
            </a:pathLst>
          </a:custGeom>
          <a:noFill/>
          <a:ln>
            <a:solidFill>
              <a:srgbClr val="00AA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0" name="Freeform 79"/>
          <p:cNvSpPr/>
          <p:nvPr/>
        </p:nvSpPr>
        <p:spPr>
          <a:xfrm>
            <a:off x="5453907" y="2373729"/>
            <a:ext cx="130565" cy="326242"/>
          </a:xfrm>
          <a:custGeom>
            <a:avLst/>
            <a:gdLst>
              <a:gd name="connsiteX0" fmla="*/ 91440 w 210039"/>
              <a:gd name="connsiteY0" fmla="*/ 0 h 457200"/>
              <a:gd name="connsiteX1" fmla="*/ 207818 w 210039"/>
              <a:gd name="connsiteY1" fmla="*/ 182880 h 457200"/>
              <a:gd name="connsiteX2" fmla="*/ 0 w 210039"/>
              <a:gd name="connsiteY2" fmla="*/ 457200 h 457200"/>
            </a:gdLst>
            <a:ahLst/>
            <a:cxnLst>
              <a:cxn ang="0">
                <a:pos x="connsiteX0" y="connsiteY0"/>
              </a:cxn>
              <a:cxn ang="0">
                <a:pos x="connsiteX1" y="connsiteY1"/>
              </a:cxn>
              <a:cxn ang="0">
                <a:pos x="connsiteX2" y="connsiteY2"/>
              </a:cxn>
            </a:cxnLst>
            <a:rect l="l" t="t" r="r" b="b"/>
            <a:pathLst>
              <a:path w="210039" h="457200">
                <a:moveTo>
                  <a:pt x="91440" y="0"/>
                </a:moveTo>
                <a:cubicBezTo>
                  <a:pt x="157249" y="53340"/>
                  <a:pt x="223058" y="106680"/>
                  <a:pt x="207818" y="182880"/>
                </a:cubicBezTo>
                <a:cubicBezTo>
                  <a:pt x="192578" y="259080"/>
                  <a:pt x="96289" y="358140"/>
                  <a:pt x="0" y="45720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1" name="Freeform 80"/>
          <p:cNvSpPr/>
          <p:nvPr/>
        </p:nvSpPr>
        <p:spPr>
          <a:xfrm>
            <a:off x="5498692" y="2377684"/>
            <a:ext cx="52420" cy="320311"/>
          </a:xfrm>
          <a:custGeom>
            <a:avLst/>
            <a:gdLst>
              <a:gd name="connsiteX0" fmla="*/ 41564 w 84328"/>
              <a:gd name="connsiteY0" fmla="*/ 0 h 448888"/>
              <a:gd name="connsiteX1" fmla="*/ 83127 w 84328"/>
              <a:gd name="connsiteY1" fmla="*/ 174568 h 448888"/>
              <a:gd name="connsiteX2" fmla="*/ 0 w 84328"/>
              <a:gd name="connsiteY2" fmla="*/ 448888 h 448888"/>
            </a:gdLst>
            <a:ahLst/>
            <a:cxnLst>
              <a:cxn ang="0">
                <a:pos x="connsiteX0" y="connsiteY0"/>
              </a:cxn>
              <a:cxn ang="0">
                <a:pos x="connsiteX1" y="connsiteY1"/>
              </a:cxn>
              <a:cxn ang="0">
                <a:pos x="connsiteX2" y="connsiteY2"/>
              </a:cxn>
            </a:cxnLst>
            <a:rect l="l" t="t" r="r" b="b"/>
            <a:pathLst>
              <a:path w="84328" h="448888">
                <a:moveTo>
                  <a:pt x="41564" y="0"/>
                </a:moveTo>
                <a:cubicBezTo>
                  <a:pt x="65809" y="49876"/>
                  <a:pt x="90054" y="99753"/>
                  <a:pt x="83127" y="174568"/>
                </a:cubicBezTo>
                <a:cubicBezTo>
                  <a:pt x="76200" y="249383"/>
                  <a:pt x="38100" y="349135"/>
                  <a:pt x="0" y="448888"/>
                </a:cubicBezTo>
              </a:path>
            </a:pathLst>
          </a:custGeom>
          <a:noFill/>
          <a:ln>
            <a:solidFill>
              <a:srgbClr val="00AA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2" name="Up Arrow 81"/>
          <p:cNvSpPr/>
          <p:nvPr/>
        </p:nvSpPr>
        <p:spPr>
          <a:xfrm rot="19136134">
            <a:off x="4843511" y="2438246"/>
            <a:ext cx="76830" cy="264511"/>
          </a:xfrm>
          <a:prstGeom prst="upArrow">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3" name="Up Arrow 82"/>
          <p:cNvSpPr/>
          <p:nvPr/>
        </p:nvSpPr>
        <p:spPr>
          <a:xfrm rot="18407167">
            <a:off x="5179267" y="2135829"/>
            <a:ext cx="69723" cy="307028"/>
          </a:xfrm>
          <a:prstGeom prst="upArrow">
            <a:avLst/>
          </a:prstGeom>
          <a:solidFill>
            <a:schemeClr val="bg1"/>
          </a:solidFill>
          <a:ln w="12700">
            <a:solidFill>
              <a:schemeClr val="tx1"/>
            </a:solidFill>
          </a:ln>
          <a:scene3d>
            <a:camera prst="orthographicFront">
              <a:rot lat="0" lon="0" rev="15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84" name="Straight Connector 83"/>
          <p:cNvCxnSpPr/>
          <p:nvPr/>
        </p:nvCxnSpPr>
        <p:spPr>
          <a:xfrm>
            <a:off x="4762323" y="2155991"/>
            <a:ext cx="1908" cy="293399"/>
          </a:xfrm>
          <a:prstGeom prst="line">
            <a:avLst/>
          </a:prstGeom>
          <a:ln>
            <a:solidFill>
              <a:schemeClr val="accent2">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5009036" y="2122526"/>
            <a:ext cx="1908" cy="293399"/>
          </a:xfrm>
          <a:prstGeom prst="line">
            <a:avLst/>
          </a:prstGeom>
          <a:ln>
            <a:solidFill>
              <a:schemeClr val="accent2">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86" name="Rectangle 85"/>
          <p:cNvSpPr/>
          <p:nvPr/>
        </p:nvSpPr>
        <p:spPr>
          <a:xfrm>
            <a:off x="4279999" y="2255579"/>
            <a:ext cx="56841" cy="2431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7" name="Lightning Bolt 86"/>
          <p:cNvSpPr/>
          <p:nvPr/>
        </p:nvSpPr>
        <p:spPr>
          <a:xfrm rot="7195076">
            <a:off x="4393585" y="2245735"/>
            <a:ext cx="219471" cy="211863"/>
          </a:xfrm>
          <a:prstGeom prst="lightningBolt">
            <a:avLst/>
          </a:prstGeom>
          <a:solidFill>
            <a:srgbClr val="FFC00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7" name="Rectangle 116"/>
          <p:cNvSpPr/>
          <p:nvPr/>
        </p:nvSpPr>
        <p:spPr>
          <a:xfrm>
            <a:off x="4147974" y="1957630"/>
            <a:ext cx="1574217" cy="1031666"/>
          </a:xfrm>
          <a:prstGeom prst="rect">
            <a:avLst/>
          </a:prstGeom>
          <a:noFill/>
          <a:ln w="12700">
            <a:solidFill>
              <a:schemeClr val="bg1">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sp>
        <p:nvSpPr>
          <p:cNvPr id="109" name="Rectangle 108"/>
          <p:cNvSpPr/>
          <p:nvPr/>
        </p:nvSpPr>
        <p:spPr>
          <a:xfrm>
            <a:off x="3991529" y="1726168"/>
            <a:ext cx="1441420" cy="261610"/>
          </a:xfrm>
          <a:prstGeom prst="rect">
            <a:avLst/>
          </a:prstGeom>
          <a:ln w="12700"/>
        </p:spPr>
        <p:style>
          <a:lnRef idx="2">
            <a:schemeClr val="dk1"/>
          </a:lnRef>
          <a:fillRef idx="1">
            <a:schemeClr val="lt1"/>
          </a:fillRef>
          <a:effectRef idx="0">
            <a:schemeClr val="dk1"/>
          </a:effectRef>
          <a:fontRef idx="minor">
            <a:schemeClr val="dk1"/>
          </a:fontRef>
        </p:style>
        <p:txBody>
          <a:bodyPr wrap="none">
            <a:spAutoFit/>
          </a:bodyPr>
          <a:lstStyle/>
          <a:p>
            <a:pPr lvl="0" algn="ctr"/>
            <a:r>
              <a:rPr lang="en-US" sz="1100" dirty="0" smtClean="0">
                <a:solidFill>
                  <a:srgbClr val="1E4191"/>
                </a:solidFill>
              </a:rPr>
              <a:t>Hot </a:t>
            </a:r>
            <a:r>
              <a:rPr lang="en-US" sz="1100" dirty="0">
                <a:solidFill>
                  <a:srgbClr val="1E4191"/>
                </a:solidFill>
              </a:rPr>
              <a:t>streaks diffusion</a:t>
            </a:r>
          </a:p>
        </p:txBody>
      </p:sp>
      <p:grpSp>
        <p:nvGrpSpPr>
          <p:cNvPr id="64" name="Group 63"/>
          <p:cNvGrpSpPr/>
          <p:nvPr/>
        </p:nvGrpSpPr>
        <p:grpSpPr>
          <a:xfrm>
            <a:off x="2710264" y="1886505"/>
            <a:ext cx="1023485" cy="1027858"/>
            <a:chOff x="3716325" y="2596308"/>
            <a:chExt cx="1470817" cy="1734661"/>
          </a:xfrm>
        </p:grpSpPr>
        <p:sp>
          <p:nvSpPr>
            <p:cNvPr id="65" name="Freeform 64"/>
            <p:cNvSpPr/>
            <p:nvPr/>
          </p:nvSpPr>
          <p:spPr>
            <a:xfrm>
              <a:off x="3721871" y="3399905"/>
              <a:ext cx="1159279" cy="931064"/>
            </a:xfrm>
            <a:custGeom>
              <a:avLst/>
              <a:gdLst>
                <a:gd name="connsiteX0" fmla="*/ 2231 w 1159279"/>
                <a:gd name="connsiteY0" fmla="*/ 1246298 h 1246336"/>
                <a:gd name="connsiteX1" fmla="*/ 284864 w 1159279"/>
                <a:gd name="connsiteY1" fmla="*/ 772472 h 1246336"/>
                <a:gd name="connsiteX2" fmla="*/ 575809 w 1159279"/>
                <a:gd name="connsiteY2" fmla="*/ 398400 h 1246336"/>
                <a:gd name="connsiteX3" fmla="*/ 1008071 w 1159279"/>
                <a:gd name="connsiteY3" fmla="*/ 57578 h 1246336"/>
                <a:gd name="connsiteX4" fmla="*/ 1157700 w 1159279"/>
                <a:gd name="connsiteY4" fmla="*/ 7702 h 1246336"/>
                <a:gd name="connsiteX5" fmla="*/ 1041322 w 1159279"/>
                <a:gd name="connsiteY5" fmla="*/ 140705 h 1246336"/>
                <a:gd name="connsiteX6" fmla="*/ 442805 w 1159279"/>
                <a:gd name="connsiteY6" fmla="*/ 747534 h 1246336"/>
                <a:gd name="connsiteX7" fmla="*/ 2231 w 1159279"/>
                <a:gd name="connsiteY7" fmla="*/ 1246298 h 1246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9279" h="1246336">
                  <a:moveTo>
                    <a:pt x="2231" y="1246298"/>
                  </a:moveTo>
                  <a:cubicBezTo>
                    <a:pt x="-24092" y="1250454"/>
                    <a:pt x="189268" y="913788"/>
                    <a:pt x="284864" y="772472"/>
                  </a:cubicBezTo>
                  <a:cubicBezTo>
                    <a:pt x="380460" y="631156"/>
                    <a:pt x="455275" y="517549"/>
                    <a:pt x="575809" y="398400"/>
                  </a:cubicBezTo>
                  <a:cubicBezTo>
                    <a:pt x="696343" y="279251"/>
                    <a:pt x="911089" y="122694"/>
                    <a:pt x="1008071" y="57578"/>
                  </a:cubicBezTo>
                  <a:cubicBezTo>
                    <a:pt x="1105053" y="-7538"/>
                    <a:pt x="1152158" y="-6152"/>
                    <a:pt x="1157700" y="7702"/>
                  </a:cubicBezTo>
                  <a:cubicBezTo>
                    <a:pt x="1163242" y="21556"/>
                    <a:pt x="1160471" y="17400"/>
                    <a:pt x="1041322" y="140705"/>
                  </a:cubicBezTo>
                  <a:cubicBezTo>
                    <a:pt x="922173" y="264010"/>
                    <a:pt x="610445" y="557727"/>
                    <a:pt x="442805" y="747534"/>
                  </a:cubicBezTo>
                  <a:cubicBezTo>
                    <a:pt x="275165" y="937341"/>
                    <a:pt x="28554" y="1242142"/>
                    <a:pt x="2231" y="1246298"/>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6" name="Freeform 65"/>
            <p:cNvSpPr/>
            <p:nvPr/>
          </p:nvSpPr>
          <p:spPr>
            <a:xfrm>
              <a:off x="3716325" y="2596308"/>
              <a:ext cx="1159279" cy="931064"/>
            </a:xfrm>
            <a:custGeom>
              <a:avLst/>
              <a:gdLst>
                <a:gd name="connsiteX0" fmla="*/ 2231 w 1159279"/>
                <a:gd name="connsiteY0" fmla="*/ 1246298 h 1246336"/>
                <a:gd name="connsiteX1" fmla="*/ 284864 w 1159279"/>
                <a:gd name="connsiteY1" fmla="*/ 772472 h 1246336"/>
                <a:gd name="connsiteX2" fmla="*/ 575809 w 1159279"/>
                <a:gd name="connsiteY2" fmla="*/ 398400 h 1246336"/>
                <a:gd name="connsiteX3" fmla="*/ 1008071 w 1159279"/>
                <a:gd name="connsiteY3" fmla="*/ 57578 h 1246336"/>
                <a:gd name="connsiteX4" fmla="*/ 1157700 w 1159279"/>
                <a:gd name="connsiteY4" fmla="*/ 7702 h 1246336"/>
                <a:gd name="connsiteX5" fmla="*/ 1041322 w 1159279"/>
                <a:gd name="connsiteY5" fmla="*/ 140705 h 1246336"/>
                <a:gd name="connsiteX6" fmla="*/ 442805 w 1159279"/>
                <a:gd name="connsiteY6" fmla="*/ 747534 h 1246336"/>
                <a:gd name="connsiteX7" fmla="*/ 2231 w 1159279"/>
                <a:gd name="connsiteY7" fmla="*/ 1246298 h 1246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9279" h="1246336">
                  <a:moveTo>
                    <a:pt x="2231" y="1246298"/>
                  </a:moveTo>
                  <a:cubicBezTo>
                    <a:pt x="-24092" y="1250454"/>
                    <a:pt x="189268" y="913788"/>
                    <a:pt x="284864" y="772472"/>
                  </a:cubicBezTo>
                  <a:cubicBezTo>
                    <a:pt x="380460" y="631156"/>
                    <a:pt x="455275" y="517549"/>
                    <a:pt x="575809" y="398400"/>
                  </a:cubicBezTo>
                  <a:cubicBezTo>
                    <a:pt x="696343" y="279251"/>
                    <a:pt x="911089" y="122694"/>
                    <a:pt x="1008071" y="57578"/>
                  </a:cubicBezTo>
                  <a:cubicBezTo>
                    <a:pt x="1105053" y="-7538"/>
                    <a:pt x="1152158" y="-6152"/>
                    <a:pt x="1157700" y="7702"/>
                  </a:cubicBezTo>
                  <a:cubicBezTo>
                    <a:pt x="1163242" y="21556"/>
                    <a:pt x="1160471" y="17400"/>
                    <a:pt x="1041322" y="140705"/>
                  </a:cubicBezTo>
                  <a:cubicBezTo>
                    <a:pt x="922173" y="264010"/>
                    <a:pt x="610445" y="557727"/>
                    <a:pt x="442805" y="747534"/>
                  </a:cubicBezTo>
                  <a:cubicBezTo>
                    <a:pt x="275165" y="937341"/>
                    <a:pt x="28554" y="1242142"/>
                    <a:pt x="2231" y="1246298"/>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7" name="Freeform 66"/>
            <p:cNvSpPr/>
            <p:nvPr/>
          </p:nvSpPr>
          <p:spPr>
            <a:xfrm>
              <a:off x="4156364" y="2942439"/>
              <a:ext cx="997527" cy="864790"/>
            </a:xfrm>
            <a:custGeom>
              <a:avLst/>
              <a:gdLst>
                <a:gd name="connsiteX0" fmla="*/ 0 w 997527"/>
                <a:gd name="connsiteY0" fmla="*/ 864790 h 864790"/>
                <a:gd name="connsiteX1" fmla="*/ 41563 w 997527"/>
                <a:gd name="connsiteY1" fmla="*/ 839852 h 864790"/>
                <a:gd name="connsiteX2" fmla="*/ 58189 w 997527"/>
                <a:gd name="connsiteY2" fmla="*/ 823226 h 864790"/>
                <a:gd name="connsiteX3" fmla="*/ 108065 w 997527"/>
                <a:gd name="connsiteY3" fmla="*/ 789976 h 864790"/>
                <a:gd name="connsiteX4" fmla="*/ 133003 w 997527"/>
                <a:gd name="connsiteY4" fmla="*/ 740099 h 864790"/>
                <a:gd name="connsiteX5" fmla="*/ 199505 w 997527"/>
                <a:gd name="connsiteY5" fmla="*/ 656972 h 864790"/>
                <a:gd name="connsiteX6" fmla="*/ 207818 w 997527"/>
                <a:gd name="connsiteY6" fmla="*/ 632034 h 864790"/>
                <a:gd name="connsiteX7" fmla="*/ 241069 w 997527"/>
                <a:gd name="connsiteY7" fmla="*/ 598783 h 864790"/>
                <a:gd name="connsiteX8" fmla="*/ 249381 w 997527"/>
                <a:gd name="connsiteY8" fmla="*/ 573845 h 864790"/>
                <a:gd name="connsiteX9" fmla="*/ 290945 w 997527"/>
                <a:gd name="connsiteY9" fmla="*/ 540594 h 864790"/>
                <a:gd name="connsiteX10" fmla="*/ 307571 w 997527"/>
                <a:gd name="connsiteY10" fmla="*/ 523968 h 864790"/>
                <a:gd name="connsiteX11" fmla="*/ 332509 w 997527"/>
                <a:gd name="connsiteY11" fmla="*/ 532281 h 864790"/>
                <a:gd name="connsiteX12" fmla="*/ 340821 w 997527"/>
                <a:gd name="connsiteY12" fmla="*/ 557219 h 864790"/>
                <a:gd name="connsiteX13" fmla="*/ 332509 w 997527"/>
                <a:gd name="connsiteY13" fmla="*/ 590470 h 864790"/>
                <a:gd name="connsiteX14" fmla="*/ 290945 w 997527"/>
                <a:gd name="connsiteY14" fmla="*/ 623721 h 864790"/>
                <a:gd name="connsiteX15" fmla="*/ 274320 w 997527"/>
                <a:gd name="connsiteY15" fmla="*/ 598783 h 864790"/>
                <a:gd name="connsiteX16" fmla="*/ 299258 w 997527"/>
                <a:gd name="connsiteY16" fmla="*/ 515656 h 864790"/>
                <a:gd name="connsiteX17" fmla="*/ 340821 w 997527"/>
                <a:gd name="connsiteY17" fmla="*/ 474092 h 864790"/>
                <a:gd name="connsiteX18" fmla="*/ 349134 w 997527"/>
                <a:gd name="connsiteY18" fmla="*/ 449154 h 864790"/>
                <a:gd name="connsiteX19" fmla="*/ 374072 w 997527"/>
                <a:gd name="connsiteY19" fmla="*/ 440841 h 864790"/>
                <a:gd name="connsiteX20" fmla="*/ 423949 w 997527"/>
                <a:gd name="connsiteY20" fmla="*/ 415903 h 864790"/>
                <a:gd name="connsiteX21" fmla="*/ 473825 w 997527"/>
                <a:gd name="connsiteY21" fmla="*/ 440841 h 864790"/>
                <a:gd name="connsiteX22" fmla="*/ 490451 w 997527"/>
                <a:gd name="connsiteY22" fmla="*/ 465779 h 864790"/>
                <a:gd name="connsiteX23" fmla="*/ 465512 w 997527"/>
                <a:gd name="connsiteY23" fmla="*/ 515656 h 864790"/>
                <a:gd name="connsiteX24" fmla="*/ 440574 w 997527"/>
                <a:gd name="connsiteY24" fmla="*/ 532281 h 864790"/>
                <a:gd name="connsiteX25" fmla="*/ 374072 w 997527"/>
                <a:gd name="connsiteY25" fmla="*/ 523968 h 864790"/>
                <a:gd name="connsiteX26" fmla="*/ 382385 w 997527"/>
                <a:gd name="connsiteY26" fmla="*/ 499030 h 864790"/>
                <a:gd name="connsiteX27" fmla="*/ 423949 w 997527"/>
                <a:gd name="connsiteY27" fmla="*/ 457466 h 864790"/>
                <a:gd name="connsiteX28" fmla="*/ 457200 w 997527"/>
                <a:gd name="connsiteY28" fmla="*/ 415903 h 864790"/>
                <a:gd name="connsiteX29" fmla="*/ 507076 w 997527"/>
                <a:gd name="connsiteY29" fmla="*/ 399277 h 864790"/>
                <a:gd name="connsiteX30" fmla="*/ 540327 w 997527"/>
                <a:gd name="connsiteY30" fmla="*/ 374339 h 864790"/>
                <a:gd name="connsiteX31" fmla="*/ 623454 w 997527"/>
                <a:gd name="connsiteY31" fmla="*/ 374339 h 864790"/>
                <a:gd name="connsiteX32" fmla="*/ 615141 w 997527"/>
                <a:gd name="connsiteY32" fmla="*/ 457466 h 864790"/>
                <a:gd name="connsiteX33" fmla="*/ 515389 w 997527"/>
                <a:gd name="connsiteY33" fmla="*/ 457466 h 864790"/>
                <a:gd name="connsiteX34" fmla="*/ 498763 w 997527"/>
                <a:gd name="connsiteY34" fmla="*/ 440841 h 864790"/>
                <a:gd name="connsiteX35" fmla="*/ 490451 w 997527"/>
                <a:gd name="connsiteY35" fmla="*/ 415903 h 864790"/>
                <a:gd name="connsiteX36" fmla="*/ 507076 w 997527"/>
                <a:gd name="connsiteY36" fmla="*/ 316150 h 864790"/>
                <a:gd name="connsiteX37" fmla="*/ 515389 w 997527"/>
                <a:gd name="connsiteY37" fmla="*/ 282899 h 864790"/>
                <a:gd name="connsiteX38" fmla="*/ 565265 w 997527"/>
                <a:gd name="connsiteY38" fmla="*/ 257961 h 864790"/>
                <a:gd name="connsiteX39" fmla="*/ 665018 w 997527"/>
                <a:gd name="connsiteY39" fmla="*/ 266274 h 864790"/>
                <a:gd name="connsiteX40" fmla="*/ 681643 w 997527"/>
                <a:gd name="connsiteY40" fmla="*/ 291212 h 864790"/>
                <a:gd name="connsiteX41" fmla="*/ 665018 w 997527"/>
                <a:gd name="connsiteY41" fmla="*/ 399277 h 864790"/>
                <a:gd name="connsiteX42" fmla="*/ 648392 w 997527"/>
                <a:gd name="connsiteY42" fmla="*/ 415903 h 864790"/>
                <a:gd name="connsiteX43" fmla="*/ 623454 w 997527"/>
                <a:gd name="connsiteY43" fmla="*/ 424216 h 864790"/>
                <a:gd name="connsiteX44" fmla="*/ 606829 w 997527"/>
                <a:gd name="connsiteY44" fmla="*/ 324463 h 864790"/>
                <a:gd name="connsiteX45" fmla="*/ 615141 w 997527"/>
                <a:gd name="connsiteY45" fmla="*/ 299525 h 864790"/>
                <a:gd name="connsiteX46" fmla="*/ 656705 w 997527"/>
                <a:gd name="connsiteY46" fmla="*/ 266274 h 864790"/>
                <a:gd name="connsiteX47" fmla="*/ 673331 w 997527"/>
                <a:gd name="connsiteY47" fmla="*/ 249648 h 864790"/>
                <a:gd name="connsiteX48" fmla="*/ 698269 w 997527"/>
                <a:gd name="connsiteY48" fmla="*/ 233023 h 864790"/>
                <a:gd name="connsiteX49" fmla="*/ 714894 w 997527"/>
                <a:gd name="connsiteY49" fmla="*/ 216397 h 864790"/>
                <a:gd name="connsiteX50" fmla="*/ 739832 w 997527"/>
                <a:gd name="connsiteY50" fmla="*/ 208085 h 864790"/>
                <a:gd name="connsiteX51" fmla="*/ 789709 w 997527"/>
                <a:gd name="connsiteY51" fmla="*/ 183146 h 864790"/>
                <a:gd name="connsiteX52" fmla="*/ 814647 w 997527"/>
                <a:gd name="connsiteY52" fmla="*/ 166521 h 864790"/>
                <a:gd name="connsiteX53" fmla="*/ 839585 w 997527"/>
                <a:gd name="connsiteY53" fmla="*/ 174834 h 864790"/>
                <a:gd name="connsiteX54" fmla="*/ 839585 w 997527"/>
                <a:gd name="connsiteY54" fmla="*/ 257961 h 864790"/>
                <a:gd name="connsiteX55" fmla="*/ 773083 w 997527"/>
                <a:gd name="connsiteY55" fmla="*/ 249648 h 864790"/>
                <a:gd name="connsiteX56" fmla="*/ 748145 w 997527"/>
                <a:gd name="connsiteY56" fmla="*/ 233023 h 864790"/>
                <a:gd name="connsiteX57" fmla="*/ 773083 w 997527"/>
                <a:gd name="connsiteY57" fmla="*/ 116645 h 864790"/>
                <a:gd name="connsiteX58" fmla="*/ 789709 w 997527"/>
                <a:gd name="connsiteY58" fmla="*/ 100019 h 864790"/>
                <a:gd name="connsiteX59" fmla="*/ 806334 w 997527"/>
                <a:gd name="connsiteY59" fmla="*/ 75081 h 864790"/>
                <a:gd name="connsiteX60" fmla="*/ 831272 w 997527"/>
                <a:gd name="connsiteY60" fmla="*/ 66768 h 864790"/>
                <a:gd name="connsiteX61" fmla="*/ 881149 w 997527"/>
                <a:gd name="connsiteY61" fmla="*/ 33517 h 864790"/>
                <a:gd name="connsiteX62" fmla="*/ 939338 w 997527"/>
                <a:gd name="connsiteY62" fmla="*/ 16892 h 864790"/>
                <a:gd name="connsiteX63" fmla="*/ 997527 w 997527"/>
                <a:gd name="connsiteY63" fmla="*/ 266 h 864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997527" h="864790">
                  <a:moveTo>
                    <a:pt x="0" y="864790"/>
                  </a:moveTo>
                  <a:cubicBezTo>
                    <a:pt x="13854" y="856477"/>
                    <a:pt x="28416" y="849243"/>
                    <a:pt x="41563" y="839852"/>
                  </a:cubicBezTo>
                  <a:cubicBezTo>
                    <a:pt x="47941" y="835296"/>
                    <a:pt x="51919" y="827929"/>
                    <a:pt x="58189" y="823226"/>
                  </a:cubicBezTo>
                  <a:cubicBezTo>
                    <a:pt x="74174" y="811237"/>
                    <a:pt x="108065" y="789976"/>
                    <a:pt x="108065" y="789976"/>
                  </a:cubicBezTo>
                  <a:cubicBezTo>
                    <a:pt x="116111" y="765839"/>
                    <a:pt x="115424" y="760608"/>
                    <a:pt x="133003" y="740099"/>
                  </a:cubicBezTo>
                  <a:cubicBezTo>
                    <a:pt x="157768" y="711206"/>
                    <a:pt x="186387" y="696324"/>
                    <a:pt x="199505" y="656972"/>
                  </a:cubicBezTo>
                  <a:cubicBezTo>
                    <a:pt x="202276" y="648659"/>
                    <a:pt x="202725" y="639164"/>
                    <a:pt x="207818" y="632034"/>
                  </a:cubicBezTo>
                  <a:cubicBezTo>
                    <a:pt x="216929" y="619279"/>
                    <a:pt x="241069" y="598783"/>
                    <a:pt x="241069" y="598783"/>
                  </a:cubicBezTo>
                  <a:cubicBezTo>
                    <a:pt x="243840" y="590470"/>
                    <a:pt x="244873" y="581359"/>
                    <a:pt x="249381" y="573845"/>
                  </a:cubicBezTo>
                  <a:cubicBezTo>
                    <a:pt x="258645" y="558405"/>
                    <a:pt x="277875" y="551050"/>
                    <a:pt x="290945" y="540594"/>
                  </a:cubicBezTo>
                  <a:cubicBezTo>
                    <a:pt x="297065" y="535698"/>
                    <a:pt x="302029" y="529510"/>
                    <a:pt x="307571" y="523968"/>
                  </a:cubicBezTo>
                  <a:cubicBezTo>
                    <a:pt x="315884" y="526739"/>
                    <a:pt x="326313" y="526085"/>
                    <a:pt x="332509" y="532281"/>
                  </a:cubicBezTo>
                  <a:cubicBezTo>
                    <a:pt x="338705" y="538477"/>
                    <a:pt x="340821" y="548457"/>
                    <a:pt x="340821" y="557219"/>
                  </a:cubicBezTo>
                  <a:cubicBezTo>
                    <a:pt x="340821" y="568644"/>
                    <a:pt x="337618" y="580251"/>
                    <a:pt x="332509" y="590470"/>
                  </a:cubicBezTo>
                  <a:cubicBezTo>
                    <a:pt x="326586" y="602315"/>
                    <a:pt x="299756" y="617847"/>
                    <a:pt x="290945" y="623721"/>
                  </a:cubicBezTo>
                  <a:cubicBezTo>
                    <a:pt x="285403" y="615408"/>
                    <a:pt x="275314" y="608724"/>
                    <a:pt x="274320" y="598783"/>
                  </a:cubicBezTo>
                  <a:cubicBezTo>
                    <a:pt x="269668" y="552268"/>
                    <a:pt x="279094" y="545901"/>
                    <a:pt x="299258" y="515656"/>
                  </a:cubicBezTo>
                  <a:cubicBezTo>
                    <a:pt x="318753" y="457170"/>
                    <a:pt x="289462" y="525451"/>
                    <a:pt x="340821" y="474092"/>
                  </a:cubicBezTo>
                  <a:cubicBezTo>
                    <a:pt x="347017" y="467896"/>
                    <a:pt x="342938" y="455350"/>
                    <a:pt x="349134" y="449154"/>
                  </a:cubicBezTo>
                  <a:cubicBezTo>
                    <a:pt x="355330" y="442958"/>
                    <a:pt x="366235" y="444760"/>
                    <a:pt x="374072" y="440841"/>
                  </a:cubicBezTo>
                  <a:cubicBezTo>
                    <a:pt x="438530" y="408612"/>
                    <a:pt x="361267" y="436798"/>
                    <a:pt x="423949" y="415903"/>
                  </a:cubicBezTo>
                  <a:cubicBezTo>
                    <a:pt x="444231" y="422664"/>
                    <a:pt x="457711" y="424727"/>
                    <a:pt x="473825" y="440841"/>
                  </a:cubicBezTo>
                  <a:cubicBezTo>
                    <a:pt x="480890" y="447905"/>
                    <a:pt x="484909" y="457466"/>
                    <a:pt x="490451" y="465779"/>
                  </a:cubicBezTo>
                  <a:cubicBezTo>
                    <a:pt x="483690" y="486062"/>
                    <a:pt x="481627" y="499541"/>
                    <a:pt x="465512" y="515656"/>
                  </a:cubicBezTo>
                  <a:cubicBezTo>
                    <a:pt x="458448" y="522720"/>
                    <a:pt x="448887" y="526739"/>
                    <a:pt x="440574" y="532281"/>
                  </a:cubicBezTo>
                  <a:cubicBezTo>
                    <a:pt x="418407" y="529510"/>
                    <a:pt x="393468" y="535052"/>
                    <a:pt x="374072" y="523968"/>
                  </a:cubicBezTo>
                  <a:cubicBezTo>
                    <a:pt x="366464" y="519621"/>
                    <a:pt x="378466" y="506867"/>
                    <a:pt x="382385" y="499030"/>
                  </a:cubicBezTo>
                  <a:cubicBezTo>
                    <a:pt x="396240" y="471322"/>
                    <a:pt x="399012" y="474092"/>
                    <a:pt x="423949" y="457466"/>
                  </a:cubicBezTo>
                  <a:cubicBezTo>
                    <a:pt x="429824" y="448653"/>
                    <a:pt x="445353" y="421827"/>
                    <a:pt x="457200" y="415903"/>
                  </a:cubicBezTo>
                  <a:cubicBezTo>
                    <a:pt x="472875" y="408066"/>
                    <a:pt x="507076" y="399277"/>
                    <a:pt x="507076" y="399277"/>
                  </a:cubicBezTo>
                  <a:cubicBezTo>
                    <a:pt x="518160" y="390964"/>
                    <a:pt x="527935" y="380535"/>
                    <a:pt x="540327" y="374339"/>
                  </a:cubicBezTo>
                  <a:cubicBezTo>
                    <a:pt x="571329" y="358838"/>
                    <a:pt x="589749" y="368721"/>
                    <a:pt x="623454" y="374339"/>
                  </a:cubicBezTo>
                  <a:cubicBezTo>
                    <a:pt x="620683" y="402048"/>
                    <a:pt x="632775" y="435913"/>
                    <a:pt x="615141" y="457466"/>
                  </a:cubicBezTo>
                  <a:cubicBezTo>
                    <a:pt x="595314" y="481699"/>
                    <a:pt x="540645" y="463780"/>
                    <a:pt x="515389" y="457466"/>
                  </a:cubicBezTo>
                  <a:cubicBezTo>
                    <a:pt x="509847" y="451924"/>
                    <a:pt x="502795" y="447561"/>
                    <a:pt x="498763" y="440841"/>
                  </a:cubicBezTo>
                  <a:cubicBezTo>
                    <a:pt x="494255" y="433327"/>
                    <a:pt x="490451" y="424665"/>
                    <a:pt x="490451" y="415903"/>
                  </a:cubicBezTo>
                  <a:cubicBezTo>
                    <a:pt x="490451" y="341593"/>
                    <a:pt x="494069" y="361675"/>
                    <a:pt x="507076" y="316150"/>
                  </a:cubicBezTo>
                  <a:cubicBezTo>
                    <a:pt x="510215" y="305165"/>
                    <a:pt x="509052" y="292405"/>
                    <a:pt x="515389" y="282899"/>
                  </a:cubicBezTo>
                  <a:cubicBezTo>
                    <a:pt x="524597" y="269088"/>
                    <a:pt x="551040" y="262703"/>
                    <a:pt x="565265" y="257961"/>
                  </a:cubicBezTo>
                  <a:cubicBezTo>
                    <a:pt x="598516" y="260732"/>
                    <a:pt x="632936" y="257108"/>
                    <a:pt x="665018" y="266274"/>
                  </a:cubicBezTo>
                  <a:cubicBezTo>
                    <a:pt x="674624" y="269019"/>
                    <a:pt x="680877" y="281251"/>
                    <a:pt x="681643" y="291212"/>
                  </a:cubicBezTo>
                  <a:cubicBezTo>
                    <a:pt x="681916" y="294760"/>
                    <a:pt x="679162" y="375705"/>
                    <a:pt x="665018" y="399277"/>
                  </a:cubicBezTo>
                  <a:cubicBezTo>
                    <a:pt x="660986" y="405998"/>
                    <a:pt x="655113" y="411871"/>
                    <a:pt x="648392" y="415903"/>
                  </a:cubicBezTo>
                  <a:cubicBezTo>
                    <a:pt x="640878" y="420411"/>
                    <a:pt x="631767" y="421445"/>
                    <a:pt x="623454" y="424216"/>
                  </a:cubicBezTo>
                  <a:cubicBezTo>
                    <a:pt x="570903" y="406698"/>
                    <a:pt x="592756" y="422974"/>
                    <a:pt x="606829" y="324463"/>
                  </a:cubicBezTo>
                  <a:cubicBezTo>
                    <a:pt x="608068" y="315789"/>
                    <a:pt x="610633" y="307039"/>
                    <a:pt x="615141" y="299525"/>
                  </a:cubicBezTo>
                  <a:cubicBezTo>
                    <a:pt x="624405" y="284085"/>
                    <a:pt x="643635" y="276730"/>
                    <a:pt x="656705" y="266274"/>
                  </a:cubicBezTo>
                  <a:cubicBezTo>
                    <a:pt x="662825" y="261378"/>
                    <a:pt x="667211" y="254544"/>
                    <a:pt x="673331" y="249648"/>
                  </a:cubicBezTo>
                  <a:cubicBezTo>
                    <a:pt x="681132" y="243407"/>
                    <a:pt x="690468" y="239264"/>
                    <a:pt x="698269" y="233023"/>
                  </a:cubicBezTo>
                  <a:cubicBezTo>
                    <a:pt x="704389" y="228127"/>
                    <a:pt x="708174" y="220429"/>
                    <a:pt x="714894" y="216397"/>
                  </a:cubicBezTo>
                  <a:cubicBezTo>
                    <a:pt x="722408" y="211889"/>
                    <a:pt x="731519" y="210856"/>
                    <a:pt x="739832" y="208085"/>
                  </a:cubicBezTo>
                  <a:cubicBezTo>
                    <a:pt x="773294" y="174623"/>
                    <a:pt x="736088" y="206126"/>
                    <a:pt x="789709" y="183146"/>
                  </a:cubicBezTo>
                  <a:cubicBezTo>
                    <a:pt x="798892" y="179211"/>
                    <a:pt x="806334" y="172063"/>
                    <a:pt x="814647" y="166521"/>
                  </a:cubicBezTo>
                  <a:cubicBezTo>
                    <a:pt x="822960" y="169292"/>
                    <a:pt x="833389" y="168638"/>
                    <a:pt x="839585" y="174834"/>
                  </a:cubicBezTo>
                  <a:cubicBezTo>
                    <a:pt x="857721" y="192970"/>
                    <a:pt x="841027" y="247870"/>
                    <a:pt x="839585" y="257961"/>
                  </a:cubicBezTo>
                  <a:cubicBezTo>
                    <a:pt x="817418" y="255190"/>
                    <a:pt x="794636" y="255526"/>
                    <a:pt x="773083" y="249648"/>
                  </a:cubicBezTo>
                  <a:cubicBezTo>
                    <a:pt x="763445" y="247019"/>
                    <a:pt x="749664" y="242897"/>
                    <a:pt x="748145" y="233023"/>
                  </a:cubicBezTo>
                  <a:cubicBezTo>
                    <a:pt x="739870" y="179236"/>
                    <a:pt x="745191" y="151510"/>
                    <a:pt x="773083" y="116645"/>
                  </a:cubicBezTo>
                  <a:cubicBezTo>
                    <a:pt x="777979" y="110525"/>
                    <a:pt x="784813" y="106139"/>
                    <a:pt x="789709" y="100019"/>
                  </a:cubicBezTo>
                  <a:cubicBezTo>
                    <a:pt x="795950" y="92218"/>
                    <a:pt x="798533" y="81322"/>
                    <a:pt x="806334" y="75081"/>
                  </a:cubicBezTo>
                  <a:cubicBezTo>
                    <a:pt x="813176" y="69607"/>
                    <a:pt x="823612" y="71023"/>
                    <a:pt x="831272" y="66768"/>
                  </a:cubicBezTo>
                  <a:cubicBezTo>
                    <a:pt x="848739" y="57064"/>
                    <a:pt x="861764" y="38363"/>
                    <a:pt x="881149" y="33517"/>
                  </a:cubicBezTo>
                  <a:cubicBezTo>
                    <a:pt x="898027" y="29298"/>
                    <a:pt x="922639" y="24049"/>
                    <a:pt x="939338" y="16892"/>
                  </a:cubicBezTo>
                  <a:cubicBezTo>
                    <a:pt x="986805" y="-3452"/>
                    <a:pt x="955648" y="266"/>
                    <a:pt x="997527" y="266"/>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8" name="Freeform 67"/>
            <p:cNvSpPr/>
            <p:nvPr/>
          </p:nvSpPr>
          <p:spPr>
            <a:xfrm>
              <a:off x="4272742" y="3200400"/>
              <a:ext cx="914400" cy="515389"/>
            </a:xfrm>
            <a:custGeom>
              <a:avLst/>
              <a:gdLst>
                <a:gd name="connsiteX0" fmla="*/ 0 w 914400"/>
                <a:gd name="connsiteY0" fmla="*/ 515389 h 515389"/>
                <a:gd name="connsiteX1" fmla="*/ 41563 w 914400"/>
                <a:gd name="connsiteY1" fmla="*/ 498764 h 515389"/>
                <a:gd name="connsiteX2" fmla="*/ 83127 w 914400"/>
                <a:gd name="connsiteY2" fmla="*/ 473825 h 515389"/>
                <a:gd name="connsiteX3" fmla="*/ 116378 w 914400"/>
                <a:gd name="connsiteY3" fmla="*/ 432262 h 515389"/>
                <a:gd name="connsiteX4" fmla="*/ 124691 w 914400"/>
                <a:gd name="connsiteY4" fmla="*/ 407324 h 515389"/>
                <a:gd name="connsiteX5" fmla="*/ 133003 w 914400"/>
                <a:gd name="connsiteY5" fmla="*/ 374073 h 515389"/>
                <a:gd name="connsiteX6" fmla="*/ 157942 w 914400"/>
                <a:gd name="connsiteY6" fmla="*/ 315884 h 515389"/>
                <a:gd name="connsiteX7" fmla="*/ 182880 w 914400"/>
                <a:gd name="connsiteY7" fmla="*/ 307571 h 515389"/>
                <a:gd name="connsiteX8" fmla="*/ 216131 w 914400"/>
                <a:gd name="connsiteY8" fmla="*/ 315884 h 515389"/>
                <a:gd name="connsiteX9" fmla="*/ 207818 w 914400"/>
                <a:gd name="connsiteY9" fmla="*/ 357447 h 515389"/>
                <a:gd name="connsiteX10" fmla="*/ 199505 w 914400"/>
                <a:gd name="connsiteY10" fmla="*/ 332509 h 515389"/>
                <a:gd name="connsiteX11" fmla="*/ 249382 w 914400"/>
                <a:gd name="connsiteY11" fmla="*/ 249382 h 515389"/>
                <a:gd name="connsiteX12" fmla="*/ 274320 w 914400"/>
                <a:gd name="connsiteY12" fmla="*/ 241069 h 515389"/>
                <a:gd name="connsiteX13" fmla="*/ 349134 w 914400"/>
                <a:gd name="connsiteY13" fmla="*/ 274320 h 515389"/>
                <a:gd name="connsiteX14" fmla="*/ 332509 w 914400"/>
                <a:gd name="connsiteY14" fmla="*/ 299258 h 515389"/>
                <a:gd name="connsiteX15" fmla="*/ 257694 w 914400"/>
                <a:gd name="connsiteY15" fmla="*/ 290945 h 515389"/>
                <a:gd name="connsiteX16" fmla="*/ 266007 w 914400"/>
                <a:gd name="connsiteY16" fmla="*/ 257695 h 515389"/>
                <a:gd name="connsiteX17" fmla="*/ 274320 w 914400"/>
                <a:gd name="connsiteY17" fmla="*/ 232756 h 515389"/>
                <a:gd name="connsiteX18" fmla="*/ 324196 w 914400"/>
                <a:gd name="connsiteY18" fmla="*/ 216131 h 515389"/>
                <a:gd name="connsiteX19" fmla="*/ 423949 w 914400"/>
                <a:gd name="connsiteY19" fmla="*/ 224444 h 515389"/>
                <a:gd name="connsiteX20" fmla="*/ 415636 w 914400"/>
                <a:gd name="connsiteY20" fmla="*/ 249382 h 515389"/>
                <a:gd name="connsiteX21" fmla="*/ 365760 w 914400"/>
                <a:gd name="connsiteY21" fmla="*/ 241069 h 515389"/>
                <a:gd name="connsiteX22" fmla="*/ 374073 w 914400"/>
                <a:gd name="connsiteY22" fmla="*/ 216131 h 515389"/>
                <a:gd name="connsiteX23" fmla="*/ 423949 w 914400"/>
                <a:gd name="connsiteY23" fmla="*/ 199505 h 515389"/>
                <a:gd name="connsiteX24" fmla="*/ 590203 w 914400"/>
                <a:gd name="connsiteY24" fmla="*/ 182880 h 515389"/>
                <a:gd name="connsiteX25" fmla="*/ 631767 w 914400"/>
                <a:gd name="connsiteY25" fmla="*/ 157942 h 515389"/>
                <a:gd name="connsiteX26" fmla="*/ 673331 w 914400"/>
                <a:gd name="connsiteY26" fmla="*/ 133004 h 515389"/>
                <a:gd name="connsiteX27" fmla="*/ 723207 w 914400"/>
                <a:gd name="connsiteY27" fmla="*/ 99753 h 515389"/>
                <a:gd name="connsiteX28" fmla="*/ 739833 w 914400"/>
                <a:gd name="connsiteY28" fmla="*/ 83127 h 515389"/>
                <a:gd name="connsiteX29" fmla="*/ 789709 w 914400"/>
                <a:gd name="connsiteY29" fmla="*/ 66502 h 515389"/>
                <a:gd name="connsiteX30" fmla="*/ 814647 w 914400"/>
                <a:gd name="connsiteY30" fmla="*/ 58189 h 515389"/>
                <a:gd name="connsiteX31" fmla="*/ 839585 w 914400"/>
                <a:gd name="connsiteY31" fmla="*/ 49876 h 515389"/>
                <a:gd name="connsiteX32" fmla="*/ 881149 w 914400"/>
                <a:gd name="connsiteY32" fmla="*/ 16625 h 515389"/>
                <a:gd name="connsiteX33" fmla="*/ 914400 w 914400"/>
                <a:gd name="connsiteY33" fmla="*/ 0 h 515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14400" h="515389">
                  <a:moveTo>
                    <a:pt x="0" y="515389"/>
                  </a:moveTo>
                  <a:cubicBezTo>
                    <a:pt x="13854" y="509847"/>
                    <a:pt x="28607" y="506167"/>
                    <a:pt x="41563" y="498764"/>
                  </a:cubicBezTo>
                  <a:cubicBezTo>
                    <a:pt x="105466" y="462248"/>
                    <a:pt x="4825" y="499927"/>
                    <a:pt x="83127" y="473825"/>
                  </a:cubicBezTo>
                  <a:cubicBezTo>
                    <a:pt x="98592" y="458361"/>
                    <a:pt x="105891" y="453237"/>
                    <a:pt x="116378" y="432262"/>
                  </a:cubicBezTo>
                  <a:cubicBezTo>
                    <a:pt x="120297" y="424425"/>
                    <a:pt x="122284" y="415749"/>
                    <a:pt x="124691" y="407324"/>
                  </a:cubicBezTo>
                  <a:cubicBezTo>
                    <a:pt x="127830" y="396339"/>
                    <a:pt x="130525" y="385226"/>
                    <a:pt x="133003" y="374073"/>
                  </a:cubicBezTo>
                  <a:cubicBezTo>
                    <a:pt x="139194" y="346211"/>
                    <a:pt x="133354" y="330636"/>
                    <a:pt x="157942" y="315884"/>
                  </a:cubicBezTo>
                  <a:cubicBezTo>
                    <a:pt x="165456" y="311376"/>
                    <a:pt x="174567" y="310342"/>
                    <a:pt x="182880" y="307571"/>
                  </a:cubicBezTo>
                  <a:cubicBezTo>
                    <a:pt x="193964" y="310342"/>
                    <a:pt x="211022" y="305665"/>
                    <a:pt x="216131" y="315884"/>
                  </a:cubicBezTo>
                  <a:cubicBezTo>
                    <a:pt x="222450" y="328521"/>
                    <a:pt x="217809" y="347457"/>
                    <a:pt x="207818" y="357447"/>
                  </a:cubicBezTo>
                  <a:cubicBezTo>
                    <a:pt x="201622" y="363643"/>
                    <a:pt x="202276" y="340822"/>
                    <a:pt x="199505" y="332509"/>
                  </a:cubicBezTo>
                  <a:cubicBezTo>
                    <a:pt x="208330" y="306035"/>
                    <a:pt x="215150" y="260793"/>
                    <a:pt x="249382" y="249382"/>
                  </a:cubicBezTo>
                  <a:lnTo>
                    <a:pt x="274320" y="241069"/>
                  </a:lnTo>
                  <a:cubicBezTo>
                    <a:pt x="288480" y="243092"/>
                    <a:pt x="349134" y="237007"/>
                    <a:pt x="349134" y="274320"/>
                  </a:cubicBezTo>
                  <a:cubicBezTo>
                    <a:pt x="349134" y="284311"/>
                    <a:pt x="338051" y="290945"/>
                    <a:pt x="332509" y="299258"/>
                  </a:cubicBezTo>
                  <a:cubicBezTo>
                    <a:pt x="307571" y="296487"/>
                    <a:pt x="278972" y="304243"/>
                    <a:pt x="257694" y="290945"/>
                  </a:cubicBezTo>
                  <a:cubicBezTo>
                    <a:pt x="248006" y="284890"/>
                    <a:pt x="262868" y="268680"/>
                    <a:pt x="266007" y="257695"/>
                  </a:cubicBezTo>
                  <a:cubicBezTo>
                    <a:pt x="268414" y="249270"/>
                    <a:pt x="267190" y="237849"/>
                    <a:pt x="274320" y="232756"/>
                  </a:cubicBezTo>
                  <a:cubicBezTo>
                    <a:pt x="288580" y="222570"/>
                    <a:pt x="324196" y="216131"/>
                    <a:pt x="324196" y="216131"/>
                  </a:cubicBezTo>
                  <a:cubicBezTo>
                    <a:pt x="357447" y="218902"/>
                    <a:pt x="392592" y="213041"/>
                    <a:pt x="423949" y="224444"/>
                  </a:cubicBezTo>
                  <a:cubicBezTo>
                    <a:pt x="432184" y="227438"/>
                    <a:pt x="424061" y="246975"/>
                    <a:pt x="415636" y="249382"/>
                  </a:cubicBezTo>
                  <a:cubicBezTo>
                    <a:pt x="399430" y="254012"/>
                    <a:pt x="382385" y="243840"/>
                    <a:pt x="365760" y="241069"/>
                  </a:cubicBezTo>
                  <a:cubicBezTo>
                    <a:pt x="368531" y="232756"/>
                    <a:pt x="366943" y="221224"/>
                    <a:pt x="374073" y="216131"/>
                  </a:cubicBezTo>
                  <a:cubicBezTo>
                    <a:pt x="388333" y="205945"/>
                    <a:pt x="406663" y="202386"/>
                    <a:pt x="423949" y="199505"/>
                  </a:cubicBezTo>
                  <a:cubicBezTo>
                    <a:pt x="512187" y="184800"/>
                    <a:pt x="457013" y="192394"/>
                    <a:pt x="590203" y="182880"/>
                  </a:cubicBezTo>
                  <a:cubicBezTo>
                    <a:pt x="632332" y="140753"/>
                    <a:pt x="577808" y="190318"/>
                    <a:pt x="631767" y="157942"/>
                  </a:cubicBezTo>
                  <a:cubicBezTo>
                    <a:pt x="688815" y="123712"/>
                    <a:pt x="602693" y="156548"/>
                    <a:pt x="673331" y="133004"/>
                  </a:cubicBezTo>
                  <a:cubicBezTo>
                    <a:pt x="736744" y="69588"/>
                    <a:pt x="663057" y="135842"/>
                    <a:pt x="723207" y="99753"/>
                  </a:cubicBezTo>
                  <a:cubicBezTo>
                    <a:pt x="729928" y="95721"/>
                    <a:pt x="732823" y="86632"/>
                    <a:pt x="739833" y="83127"/>
                  </a:cubicBezTo>
                  <a:cubicBezTo>
                    <a:pt x="755507" y="75290"/>
                    <a:pt x="773084" y="72044"/>
                    <a:pt x="789709" y="66502"/>
                  </a:cubicBezTo>
                  <a:lnTo>
                    <a:pt x="814647" y="58189"/>
                  </a:lnTo>
                  <a:lnTo>
                    <a:pt x="839585" y="49876"/>
                  </a:lnTo>
                  <a:cubicBezTo>
                    <a:pt x="855047" y="34415"/>
                    <a:pt x="860179" y="27110"/>
                    <a:pt x="881149" y="16625"/>
                  </a:cubicBezTo>
                  <a:cubicBezTo>
                    <a:pt x="919358" y="-2480"/>
                    <a:pt x="895619" y="18781"/>
                    <a:pt x="914400" y="0"/>
                  </a:cubicBezTo>
                </a:path>
              </a:pathLst>
            </a:custGeom>
            <a:noFill/>
            <a:ln>
              <a:solidFill>
                <a:srgbClr val="00AA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
        <p:nvSpPr>
          <p:cNvPr id="118" name="Rectangle 117"/>
          <p:cNvSpPr/>
          <p:nvPr/>
        </p:nvSpPr>
        <p:spPr>
          <a:xfrm>
            <a:off x="2507249" y="1800351"/>
            <a:ext cx="1348353" cy="1254015"/>
          </a:xfrm>
          <a:prstGeom prst="rect">
            <a:avLst/>
          </a:prstGeom>
          <a:noFill/>
          <a:ln w="12700">
            <a:solidFill>
              <a:schemeClr val="bg1">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sp>
        <p:nvSpPr>
          <p:cNvPr id="107" name="Rectangle 106"/>
          <p:cNvSpPr/>
          <p:nvPr/>
        </p:nvSpPr>
        <p:spPr>
          <a:xfrm>
            <a:off x="2223377" y="2933453"/>
            <a:ext cx="1831846" cy="430887"/>
          </a:xfrm>
          <a:prstGeom prst="rect">
            <a:avLst/>
          </a:prstGeom>
          <a:ln w="12700"/>
        </p:spPr>
        <p:style>
          <a:lnRef idx="2">
            <a:schemeClr val="dk1"/>
          </a:lnRef>
          <a:fillRef idx="1">
            <a:schemeClr val="lt1"/>
          </a:fillRef>
          <a:effectRef idx="0">
            <a:schemeClr val="dk1"/>
          </a:effectRef>
          <a:fontRef idx="minor">
            <a:schemeClr val="dk1"/>
          </a:fontRef>
        </p:style>
        <p:txBody>
          <a:bodyPr wrap="square">
            <a:spAutoFit/>
          </a:bodyPr>
          <a:lstStyle/>
          <a:p>
            <a:pPr lvl="0" algn="ctr"/>
            <a:r>
              <a:rPr lang="en-US" sz="1100" dirty="0" smtClean="0">
                <a:solidFill>
                  <a:srgbClr val="1E4191"/>
                </a:solidFill>
              </a:rPr>
              <a:t> </a:t>
            </a:r>
            <a:r>
              <a:rPr lang="en-US" sz="1100" dirty="0">
                <a:solidFill>
                  <a:srgbClr val="1E4191"/>
                </a:solidFill>
              </a:rPr>
              <a:t>Early separation and late reattachment </a:t>
            </a:r>
          </a:p>
        </p:txBody>
      </p:sp>
      <p:grpSp>
        <p:nvGrpSpPr>
          <p:cNvPr id="56" name="Group 55"/>
          <p:cNvGrpSpPr/>
          <p:nvPr/>
        </p:nvGrpSpPr>
        <p:grpSpPr>
          <a:xfrm>
            <a:off x="1356749" y="4854236"/>
            <a:ext cx="1343307" cy="929127"/>
            <a:chOff x="4360568" y="918852"/>
            <a:chExt cx="2116434" cy="1221223"/>
          </a:xfrm>
        </p:grpSpPr>
        <p:sp>
          <p:nvSpPr>
            <p:cNvPr id="57" name="Freeform 56"/>
            <p:cNvSpPr/>
            <p:nvPr/>
          </p:nvSpPr>
          <p:spPr>
            <a:xfrm>
              <a:off x="4360568" y="1210948"/>
              <a:ext cx="1421296" cy="457200"/>
            </a:xfrm>
            <a:custGeom>
              <a:avLst/>
              <a:gdLst>
                <a:gd name="connsiteX0" fmla="*/ 9939 w 1421296"/>
                <a:gd name="connsiteY0" fmla="*/ 0 h 566531"/>
                <a:gd name="connsiteX1" fmla="*/ 844826 w 1421296"/>
                <a:gd name="connsiteY1" fmla="*/ 49696 h 566531"/>
                <a:gd name="connsiteX2" fmla="*/ 1302026 w 1421296"/>
                <a:gd name="connsiteY2" fmla="*/ 159026 h 566531"/>
                <a:gd name="connsiteX3" fmla="*/ 1421296 w 1421296"/>
                <a:gd name="connsiteY3" fmla="*/ 327992 h 566531"/>
                <a:gd name="connsiteX4" fmla="*/ 1302026 w 1421296"/>
                <a:gd name="connsiteY4" fmla="*/ 347870 h 566531"/>
                <a:gd name="connsiteX5" fmla="*/ 785191 w 1421296"/>
                <a:gd name="connsiteY5" fmla="*/ 347870 h 566531"/>
                <a:gd name="connsiteX6" fmla="*/ 755374 w 1421296"/>
                <a:gd name="connsiteY6" fmla="*/ 367748 h 566531"/>
                <a:gd name="connsiteX7" fmla="*/ 755374 w 1421296"/>
                <a:gd name="connsiteY7" fmla="*/ 536713 h 566531"/>
                <a:gd name="connsiteX8" fmla="*/ 725557 w 1421296"/>
                <a:gd name="connsiteY8" fmla="*/ 556592 h 566531"/>
                <a:gd name="connsiteX9" fmla="*/ 0 w 1421296"/>
                <a:gd name="connsiteY9" fmla="*/ 566531 h 566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21296" h="566531">
                  <a:moveTo>
                    <a:pt x="9939" y="0"/>
                  </a:moveTo>
                  <a:cubicBezTo>
                    <a:pt x="319708" y="11596"/>
                    <a:pt x="629478" y="23192"/>
                    <a:pt x="844826" y="49696"/>
                  </a:cubicBezTo>
                  <a:cubicBezTo>
                    <a:pt x="1060174" y="76200"/>
                    <a:pt x="1205948" y="112643"/>
                    <a:pt x="1302026" y="159026"/>
                  </a:cubicBezTo>
                  <a:cubicBezTo>
                    <a:pt x="1398104" y="205409"/>
                    <a:pt x="1421296" y="296518"/>
                    <a:pt x="1421296" y="327992"/>
                  </a:cubicBezTo>
                  <a:cubicBezTo>
                    <a:pt x="1421296" y="359466"/>
                    <a:pt x="1408043" y="344557"/>
                    <a:pt x="1302026" y="347870"/>
                  </a:cubicBezTo>
                  <a:cubicBezTo>
                    <a:pt x="1196009" y="351183"/>
                    <a:pt x="876300" y="344557"/>
                    <a:pt x="785191" y="347870"/>
                  </a:cubicBezTo>
                  <a:cubicBezTo>
                    <a:pt x="694082" y="351183"/>
                    <a:pt x="760343" y="336274"/>
                    <a:pt x="755374" y="367748"/>
                  </a:cubicBezTo>
                  <a:cubicBezTo>
                    <a:pt x="750405" y="399222"/>
                    <a:pt x="760343" y="505239"/>
                    <a:pt x="755374" y="536713"/>
                  </a:cubicBezTo>
                  <a:cubicBezTo>
                    <a:pt x="750405" y="568187"/>
                    <a:pt x="851453" y="551622"/>
                    <a:pt x="725557" y="556592"/>
                  </a:cubicBezTo>
                  <a:cubicBezTo>
                    <a:pt x="599661" y="561562"/>
                    <a:pt x="299830" y="564046"/>
                    <a:pt x="0" y="56653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58" name="Straight Arrow Connector 57"/>
            <p:cNvCxnSpPr/>
            <p:nvPr/>
          </p:nvCxnSpPr>
          <p:spPr>
            <a:xfrm flipV="1">
              <a:off x="5900534" y="918852"/>
              <a:ext cx="0" cy="1033670"/>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a:off x="5791203" y="1843192"/>
              <a:ext cx="685799" cy="2"/>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6079438" y="1863076"/>
              <a:ext cx="343364" cy="276999"/>
            </a:xfrm>
            <a:prstGeom prst="rect">
              <a:avLst/>
            </a:prstGeom>
            <a:noFill/>
          </p:spPr>
          <p:txBody>
            <a:bodyPr wrap="none" rtlCol="0">
              <a:spAutoFit/>
            </a:bodyPr>
            <a:lstStyle/>
            <a:p>
              <a:r>
                <a:rPr lang="en-US" sz="1200" dirty="0" smtClean="0">
                  <a:solidFill>
                    <a:srgbClr val="1E4191"/>
                  </a:solidFill>
                </a:rPr>
                <a:t>T0</a:t>
              </a:r>
              <a:endParaRPr lang="en-US" sz="1200" dirty="0">
                <a:solidFill>
                  <a:srgbClr val="1E4191"/>
                </a:solidFill>
              </a:endParaRPr>
            </a:p>
          </p:txBody>
        </p:sp>
        <p:sp>
          <p:nvSpPr>
            <p:cNvPr id="61" name="Freeform 60"/>
            <p:cNvSpPr/>
            <p:nvPr/>
          </p:nvSpPr>
          <p:spPr>
            <a:xfrm>
              <a:off x="5960872" y="964272"/>
              <a:ext cx="323550" cy="889462"/>
            </a:xfrm>
            <a:custGeom>
              <a:avLst/>
              <a:gdLst>
                <a:gd name="connsiteX0" fmla="*/ 298612 w 323550"/>
                <a:gd name="connsiteY0" fmla="*/ 0 h 889462"/>
                <a:gd name="connsiteX1" fmla="*/ 298612 w 323550"/>
                <a:gd name="connsiteY1" fmla="*/ 274320 h 889462"/>
                <a:gd name="connsiteX2" fmla="*/ 265361 w 323550"/>
                <a:gd name="connsiteY2" fmla="*/ 365760 h 889462"/>
                <a:gd name="connsiteX3" fmla="*/ 24292 w 323550"/>
                <a:gd name="connsiteY3" fmla="*/ 523702 h 889462"/>
                <a:gd name="connsiteX4" fmla="*/ 24292 w 323550"/>
                <a:gd name="connsiteY4" fmla="*/ 598516 h 889462"/>
                <a:gd name="connsiteX5" fmla="*/ 165608 w 323550"/>
                <a:gd name="connsiteY5" fmla="*/ 673331 h 889462"/>
                <a:gd name="connsiteX6" fmla="*/ 290299 w 323550"/>
                <a:gd name="connsiteY6" fmla="*/ 814647 h 889462"/>
                <a:gd name="connsiteX7" fmla="*/ 323550 w 323550"/>
                <a:gd name="connsiteY7" fmla="*/ 889462 h 889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3550" h="889462">
                  <a:moveTo>
                    <a:pt x="298612" y="0"/>
                  </a:moveTo>
                  <a:cubicBezTo>
                    <a:pt x="301383" y="106680"/>
                    <a:pt x="304154" y="213360"/>
                    <a:pt x="298612" y="274320"/>
                  </a:cubicBezTo>
                  <a:cubicBezTo>
                    <a:pt x="293070" y="335280"/>
                    <a:pt x="311081" y="324196"/>
                    <a:pt x="265361" y="365760"/>
                  </a:cubicBezTo>
                  <a:cubicBezTo>
                    <a:pt x="219641" y="407324"/>
                    <a:pt x="64470" y="484909"/>
                    <a:pt x="24292" y="523702"/>
                  </a:cubicBezTo>
                  <a:cubicBezTo>
                    <a:pt x="-15886" y="562495"/>
                    <a:pt x="739" y="573578"/>
                    <a:pt x="24292" y="598516"/>
                  </a:cubicBezTo>
                  <a:cubicBezTo>
                    <a:pt x="47845" y="623454"/>
                    <a:pt x="121273" y="637309"/>
                    <a:pt x="165608" y="673331"/>
                  </a:cubicBezTo>
                  <a:cubicBezTo>
                    <a:pt x="209942" y="709353"/>
                    <a:pt x="263975" y="778625"/>
                    <a:pt x="290299" y="814647"/>
                  </a:cubicBezTo>
                  <a:cubicBezTo>
                    <a:pt x="316623" y="850669"/>
                    <a:pt x="320086" y="870065"/>
                    <a:pt x="323550" y="889462"/>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2" name="Freeform 61"/>
            <p:cNvSpPr/>
            <p:nvPr/>
          </p:nvSpPr>
          <p:spPr>
            <a:xfrm>
              <a:off x="5925481" y="980897"/>
              <a:ext cx="344917" cy="864524"/>
            </a:xfrm>
            <a:custGeom>
              <a:avLst/>
              <a:gdLst>
                <a:gd name="connsiteX0" fmla="*/ 300752 w 344917"/>
                <a:gd name="connsiteY0" fmla="*/ 0 h 864524"/>
                <a:gd name="connsiteX1" fmla="*/ 300752 w 344917"/>
                <a:gd name="connsiteY1" fmla="*/ 407324 h 864524"/>
                <a:gd name="connsiteX2" fmla="*/ 259188 w 344917"/>
                <a:gd name="connsiteY2" fmla="*/ 457200 h 864524"/>
                <a:gd name="connsiteX3" fmla="*/ 9806 w 344917"/>
                <a:gd name="connsiteY3" fmla="*/ 498764 h 864524"/>
                <a:gd name="connsiteX4" fmla="*/ 76308 w 344917"/>
                <a:gd name="connsiteY4" fmla="*/ 556953 h 864524"/>
                <a:gd name="connsiteX5" fmla="*/ 317377 w 344917"/>
                <a:gd name="connsiteY5" fmla="*/ 606829 h 864524"/>
                <a:gd name="connsiteX6" fmla="*/ 342315 w 344917"/>
                <a:gd name="connsiteY6" fmla="*/ 640080 h 864524"/>
                <a:gd name="connsiteX7" fmla="*/ 342315 w 344917"/>
                <a:gd name="connsiteY7" fmla="*/ 864524 h 864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917" h="864524">
                  <a:moveTo>
                    <a:pt x="300752" y="0"/>
                  </a:moveTo>
                  <a:cubicBezTo>
                    <a:pt x="304215" y="165562"/>
                    <a:pt x="307679" y="331124"/>
                    <a:pt x="300752" y="407324"/>
                  </a:cubicBezTo>
                  <a:cubicBezTo>
                    <a:pt x="293825" y="483524"/>
                    <a:pt x="307679" y="441960"/>
                    <a:pt x="259188" y="457200"/>
                  </a:cubicBezTo>
                  <a:cubicBezTo>
                    <a:pt x="210697" y="472440"/>
                    <a:pt x="40286" y="482139"/>
                    <a:pt x="9806" y="498764"/>
                  </a:cubicBezTo>
                  <a:cubicBezTo>
                    <a:pt x="-20674" y="515389"/>
                    <a:pt x="25046" y="538942"/>
                    <a:pt x="76308" y="556953"/>
                  </a:cubicBezTo>
                  <a:cubicBezTo>
                    <a:pt x="127570" y="574964"/>
                    <a:pt x="273042" y="592975"/>
                    <a:pt x="317377" y="606829"/>
                  </a:cubicBezTo>
                  <a:cubicBezTo>
                    <a:pt x="361712" y="620684"/>
                    <a:pt x="338159" y="597131"/>
                    <a:pt x="342315" y="640080"/>
                  </a:cubicBezTo>
                  <a:cubicBezTo>
                    <a:pt x="346471" y="683029"/>
                    <a:pt x="344393" y="773776"/>
                    <a:pt x="342315" y="864524"/>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3" name="Right Arrow 62"/>
            <p:cNvSpPr/>
            <p:nvPr/>
          </p:nvSpPr>
          <p:spPr>
            <a:xfrm>
              <a:off x="5245334" y="1521227"/>
              <a:ext cx="241069" cy="166255"/>
            </a:xfrm>
            <a:prstGeom prst="rightArrow">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
        <p:nvSpPr>
          <p:cNvPr id="119" name="Rectangle 118"/>
          <p:cNvSpPr/>
          <p:nvPr/>
        </p:nvSpPr>
        <p:spPr>
          <a:xfrm>
            <a:off x="1126867" y="4802967"/>
            <a:ext cx="1831067" cy="1031666"/>
          </a:xfrm>
          <a:prstGeom prst="rect">
            <a:avLst/>
          </a:prstGeom>
          <a:noFill/>
          <a:ln w="12700">
            <a:solidFill>
              <a:schemeClr val="bg1">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sp>
        <p:nvSpPr>
          <p:cNvPr id="105" name="Rectangle 104"/>
          <p:cNvSpPr/>
          <p:nvPr/>
        </p:nvSpPr>
        <p:spPr>
          <a:xfrm>
            <a:off x="1327763" y="5791923"/>
            <a:ext cx="1429277" cy="430887"/>
          </a:xfrm>
          <a:prstGeom prst="rect">
            <a:avLst/>
          </a:prstGeom>
          <a:ln w="12700"/>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1100" dirty="0" smtClean="0">
                <a:solidFill>
                  <a:srgbClr val="1E4191"/>
                </a:solidFill>
              </a:rPr>
              <a:t>Coolant </a:t>
            </a:r>
            <a:r>
              <a:rPr lang="en-US" sz="1100" dirty="0">
                <a:solidFill>
                  <a:srgbClr val="1E4191"/>
                </a:solidFill>
              </a:rPr>
              <a:t>mixing in wakes </a:t>
            </a:r>
          </a:p>
        </p:txBody>
      </p:sp>
      <p:pic>
        <p:nvPicPr>
          <p:cNvPr id="9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76796" y="4800205"/>
            <a:ext cx="1385321" cy="753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0" name="Rectangle 119"/>
          <p:cNvSpPr/>
          <p:nvPr/>
        </p:nvSpPr>
        <p:spPr>
          <a:xfrm>
            <a:off x="3550168" y="4800204"/>
            <a:ext cx="1448999" cy="843521"/>
          </a:xfrm>
          <a:prstGeom prst="rect">
            <a:avLst/>
          </a:prstGeom>
          <a:noFill/>
          <a:ln w="12700">
            <a:solidFill>
              <a:schemeClr val="bg1">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sp>
        <p:nvSpPr>
          <p:cNvPr id="114" name="Rectangle 113"/>
          <p:cNvSpPr/>
          <p:nvPr/>
        </p:nvSpPr>
        <p:spPr>
          <a:xfrm>
            <a:off x="3372479" y="5501381"/>
            <a:ext cx="1831963" cy="430887"/>
          </a:xfrm>
          <a:prstGeom prst="rect">
            <a:avLst/>
          </a:prstGeom>
          <a:ln w="12700"/>
        </p:spPr>
        <p:style>
          <a:lnRef idx="2">
            <a:schemeClr val="dk1"/>
          </a:lnRef>
          <a:fillRef idx="1">
            <a:schemeClr val="lt1"/>
          </a:fillRef>
          <a:effectRef idx="0">
            <a:schemeClr val="dk1"/>
          </a:effectRef>
          <a:fontRef idx="minor">
            <a:schemeClr val="dk1"/>
          </a:fontRef>
        </p:style>
        <p:txBody>
          <a:bodyPr wrap="square">
            <a:spAutoFit/>
          </a:bodyPr>
          <a:lstStyle/>
          <a:p>
            <a:pPr lvl="0" algn="ctr"/>
            <a:r>
              <a:rPr lang="en-US" sz="1100" dirty="0" smtClean="0">
                <a:solidFill>
                  <a:srgbClr val="1E4191"/>
                </a:solidFill>
              </a:rPr>
              <a:t> </a:t>
            </a:r>
            <a:r>
              <a:rPr lang="en-US" sz="1100" dirty="0">
                <a:solidFill>
                  <a:srgbClr val="1E4191"/>
                </a:solidFill>
              </a:rPr>
              <a:t>HPC </a:t>
            </a:r>
            <a:r>
              <a:rPr lang="en-US" sz="1100" dirty="0" smtClean="0">
                <a:solidFill>
                  <a:srgbClr val="1E4191"/>
                </a:solidFill>
              </a:rPr>
              <a:t>Inter-disk </a:t>
            </a:r>
            <a:r>
              <a:rPr lang="en-US" sz="1100" dirty="0">
                <a:solidFill>
                  <a:srgbClr val="1E4191"/>
                </a:solidFill>
              </a:rPr>
              <a:t>cavity bore flow pumping</a:t>
            </a:r>
          </a:p>
        </p:txBody>
      </p:sp>
      <p:grpSp>
        <p:nvGrpSpPr>
          <p:cNvPr id="55" name="Group 54"/>
          <p:cNvGrpSpPr/>
          <p:nvPr/>
        </p:nvGrpSpPr>
        <p:grpSpPr>
          <a:xfrm>
            <a:off x="5510586" y="4853038"/>
            <a:ext cx="1384978" cy="984979"/>
            <a:chOff x="6420079" y="881691"/>
            <a:chExt cx="2407784" cy="1540202"/>
          </a:xfrm>
        </p:grpSpPr>
        <p:pic>
          <p:nvPicPr>
            <p:cNvPr id="9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20079" y="881691"/>
              <a:ext cx="2407784" cy="1540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1" name="Curved Left Arrow 90"/>
            <p:cNvSpPr/>
            <p:nvPr/>
          </p:nvSpPr>
          <p:spPr>
            <a:xfrm>
              <a:off x="7413171" y="1436914"/>
              <a:ext cx="391886" cy="326572"/>
            </a:xfrm>
            <a:prstGeom prst="curvedLeftArrow">
              <a:avLst/>
            </a:prstGeom>
            <a:solidFill>
              <a:srgbClr val="FF0000">
                <a:alpha val="1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solidFill>
                    <a:srgbClr val="1E4191"/>
                  </a:solidFill>
                </a:rPr>
                <a:t>?</a:t>
              </a:r>
              <a:endParaRPr lang="de-DE" dirty="0">
                <a:solidFill>
                  <a:srgbClr val="1E4191"/>
                </a:solidFill>
              </a:endParaRPr>
            </a:p>
          </p:txBody>
        </p:sp>
        <p:sp>
          <p:nvSpPr>
            <p:cNvPr id="92" name="Up Arrow 91"/>
            <p:cNvSpPr/>
            <p:nvPr/>
          </p:nvSpPr>
          <p:spPr>
            <a:xfrm rot="3532310">
              <a:off x="6946098" y="1494768"/>
              <a:ext cx="177675" cy="537436"/>
            </a:xfrm>
            <a:prstGeom prst="upArrow">
              <a:avLst/>
            </a:prstGeom>
            <a:solidFill>
              <a:srgbClr val="042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FFFFF"/>
                </a:solidFill>
              </a:endParaRPr>
            </a:p>
          </p:txBody>
        </p:sp>
        <p:sp>
          <p:nvSpPr>
            <p:cNvPr id="93" name="Up Arrow 92"/>
            <p:cNvSpPr/>
            <p:nvPr/>
          </p:nvSpPr>
          <p:spPr>
            <a:xfrm rot="5400000">
              <a:off x="7371889" y="1888675"/>
              <a:ext cx="262884" cy="603452"/>
            </a:xfrm>
            <a:prstGeom prst="upArrow">
              <a:avLst/>
            </a:prstGeom>
            <a:solidFill>
              <a:srgbClr val="042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FFFFF"/>
                </a:solidFill>
              </a:endParaRPr>
            </a:p>
          </p:txBody>
        </p:sp>
      </p:grpSp>
      <p:sp>
        <p:nvSpPr>
          <p:cNvPr id="121" name="Rectangle 120"/>
          <p:cNvSpPr/>
          <p:nvPr/>
        </p:nvSpPr>
        <p:spPr>
          <a:xfrm>
            <a:off x="5502783" y="4810159"/>
            <a:ext cx="1324859" cy="1031666"/>
          </a:xfrm>
          <a:prstGeom prst="rect">
            <a:avLst/>
          </a:prstGeom>
          <a:noFill/>
          <a:ln w="12700">
            <a:solidFill>
              <a:schemeClr val="bg1">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sp>
        <p:nvSpPr>
          <p:cNvPr id="110" name="Rectangle 109"/>
          <p:cNvSpPr/>
          <p:nvPr/>
        </p:nvSpPr>
        <p:spPr>
          <a:xfrm>
            <a:off x="5616745" y="5786735"/>
            <a:ext cx="1139467" cy="430887"/>
          </a:xfrm>
          <a:prstGeom prst="rect">
            <a:avLst/>
          </a:prstGeom>
          <a:ln w="12700"/>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1100" dirty="0" smtClean="0">
                <a:solidFill>
                  <a:srgbClr val="1E4191"/>
                </a:solidFill>
              </a:rPr>
              <a:t>Ingestion prediction</a:t>
            </a:r>
            <a:endParaRPr lang="en-US" sz="1100" dirty="0">
              <a:solidFill>
                <a:srgbClr val="1E4191"/>
              </a:solidFill>
            </a:endParaRPr>
          </a:p>
        </p:txBody>
      </p:sp>
      <p:grpSp>
        <p:nvGrpSpPr>
          <p:cNvPr id="5" name="Group 4"/>
          <p:cNvGrpSpPr/>
          <p:nvPr/>
        </p:nvGrpSpPr>
        <p:grpSpPr>
          <a:xfrm>
            <a:off x="7171066" y="4595832"/>
            <a:ext cx="1614226" cy="508310"/>
            <a:chOff x="1978429" y="4875291"/>
            <a:chExt cx="2896864" cy="778598"/>
          </a:xfrm>
        </p:grpSpPr>
        <p:sp>
          <p:nvSpPr>
            <p:cNvPr id="6" name="Trapezoid 5"/>
            <p:cNvSpPr/>
            <p:nvPr/>
          </p:nvSpPr>
          <p:spPr>
            <a:xfrm rot="5400000">
              <a:off x="1824644" y="5033359"/>
              <a:ext cx="764770" cy="457200"/>
            </a:xfrm>
            <a:prstGeom prst="trapezoid">
              <a:avLst>
                <a:gd name="adj" fmla="val 3331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7" name="Straight Connector 6"/>
            <p:cNvCxnSpPr/>
            <p:nvPr/>
          </p:nvCxnSpPr>
          <p:spPr>
            <a:xfrm>
              <a:off x="2452255" y="5045827"/>
              <a:ext cx="2177934" cy="19950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2450215" y="4875291"/>
              <a:ext cx="2126312" cy="15577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2455021" y="5273044"/>
              <a:ext cx="2177934" cy="19950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444170" y="5484918"/>
              <a:ext cx="2126312" cy="15577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2444180" y="4879818"/>
              <a:ext cx="1077618" cy="149741"/>
            </a:xfrm>
            <a:prstGeom prst="line">
              <a:avLst/>
            </a:prstGeom>
            <a:ln w="19050">
              <a:solidFill>
                <a:srgbClr val="00AA5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451716" y="5489444"/>
              <a:ext cx="1101769" cy="164445"/>
            </a:xfrm>
            <a:prstGeom prst="line">
              <a:avLst/>
            </a:prstGeom>
            <a:ln w="19050">
              <a:solidFill>
                <a:srgbClr val="00AA50"/>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4617269" y="4879818"/>
              <a:ext cx="258024" cy="760491"/>
            </a:xfrm>
            <a:prstGeom prst="rect">
              <a:avLst/>
            </a:prstGeom>
            <a:solidFill>
              <a:srgbClr val="EE3324">
                <a:alpha val="36078"/>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Rectangle 13"/>
            <p:cNvSpPr/>
            <p:nvPr/>
          </p:nvSpPr>
          <p:spPr>
            <a:xfrm>
              <a:off x="3547451" y="4882836"/>
              <a:ext cx="258024" cy="760491"/>
            </a:xfrm>
            <a:prstGeom prst="rect">
              <a:avLst/>
            </a:prstGeom>
            <a:solidFill>
              <a:schemeClr val="accent3">
                <a:lumMod val="40000"/>
                <a:lumOff val="60000"/>
                <a:alpha val="36078"/>
              </a:schemeClr>
            </a:solidFill>
            <a:ln>
              <a:solidFill>
                <a:srgbClr val="00AA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15" name="Straight Connector 14"/>
            <p:cNvCxnSpPr/>
            <p:nvPr/>
          </p:nvCxnSpPr>
          <p:spPr>
            <a:xfrm flipV="1">
              <a:off x="2451725" y="5264590"/>
              <a:ext cx="1051966" cy="207080"/>
            </a:xfrm>
            <a:prstGeom prst="line">
              <a:avLst/>
            </a:prstGeom>
            <a:ln w="19050">
              <a:solidFill>
                <a:srgbClr val="00AA5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450207" y="5045776"/>
              <a:ext cx="1051966" cy="207080"/>
            </a:xfrm>
            <a:prstGeom prst="line">
              <a:avLst/>
            </a:prstGeom>
            <a:ln w="19050">
              <a:solidFill>
                <a:srgbClr val="00AA50"/>
              </a:solidFill>
            </a:ln>
          </p:spPr>
          <p:style>
            <a:lnRef idx="1">
              <a:schemeClr val="accent1"/>
            </a:lnRef>
            <a:fillRef idx="0">
              <a:schemeClr val="accent1"/>
            </a:fillRef>
            <a:effectRef idx="0">
              <a:schemeClr val="accent1"/>
            </a:effectRef>
            <a:fontRef idx="minor">
              <a:schemeClr val="tx1"/>
            </a:fontRef>
          </p:style>
        </p:cxnSp>
        <p:sp>
          <p:nvSpPr>
            <p:cNvPr id="17" name="Right Arrow 16"/>
            <p:cNvSpPr/>
            <p:nvPr/>
          </p:nvSpPr>
          <p:spPr>
            <a:xfrm>
              <a:off x="3567066" y="5201215"/>
              <a:ext cx="221810" cy="113169"/>
            </a:xfrm>
            <a:prstGeom prst="rightArrow">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8" name="Right Arrow 17"/>
            <p:cNvSpPr/>
            <p:nvPr/>
          </p:nvSpPr>
          <p:spPr>
            <a:xfrm>
              <a:off x="4638392" y="5199707"/>
              <a:ext cx="221810" cy="113169"/>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
        <p:nvSpPr>
          <p:cNvPr id="123" name="Rectangle 122"/>
          <p:cNvSpPr/>
          <p:nvPr/>
        </p:nvSpPr>
        <p:spPr>
          <a:xfrm>
            <a:off x="7073740" y="4502616"/>
            <a:ext cx="1778320" cy="654794"/>
          </a:xfrm>
          <a:prstGeom prst="rect">
            <a:avLst/>
          </a:prstGeom>
          <a:noFill/>
          <a:ln w="12700">
            <a:solidFill>
              <a:schemeClr val="bg1">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sp>
        <p:nvSpPr>
          <p:cNvPr id="100" name="Rectangle 99"/>
          <p:cNvSpPr/>
          <p:nvPr/>
        </p:nvSpPr>
        <p:spPr>
          <a:xfrm>
            <a:off x="7183402" y="3925877"/>
            <a:ext cx="1567058" cy="600164"/>
          </a:xfrm>
          <a:prstGeom prst="rect">
            <a:avLst/>
          </a:prstGeom>
          <a:ln w="12700"/>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1100" dirty="0" smtClean="0">
                <a:solidFill>
                  <a:srgbClr val="1E4191"/>
                </a:solidFill>
              </a:rPr>
              <a:t> </a:t>
            </a:r>
            <a:r>
              <a:rPr lang="en-US" sz="1100" dirty="0">
                <a:solidFill>
                  <a:srgbClr val="1E4191"/>
                </a:solidFill>
              </a:rPr>
              <a:t>Propulsion jet performance and noise</a:t>
            </a:r>
          </a:p>
        </p:txBody>
      </p:sp>
      <p:grpSp>
        <p:nvGrpSpPr>
          <p:cNvPr id="39" name="Group 38"/>
          <p:cNvGrpSpPr/>
          <p:nvPr/>
        </p:nvGrpSpPr>
        <p:grpSpPr>
          <a:xfrm>
            <a:off x="5844265" y="3382996"/>
            <a:ext cx="854764" cy="682483"/>
            <a:chOff x="3687417" y="1908313"/>
            <a:chExt cx="1451113" cy="891204"/>
          </a:xfrm>
        </p:grpSpPr>
        <p:sp>
          <p:nvSpPr>
            <p:cNvPr id="40" name="Rectangle 39"/>
            <p:cNvSpPr/>
            <p:nvPr/>
          </p:nvSpPr>
          <p:spPr>
            <a:xfrm>
              <a:off x="4084983" y="1908313"/>
              <a:ext cx="1053547" cy="8746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1" name="Oval 40"/>
            <p:cNvSpPr/>
            <p:nvPr/>
          </p:nvSpPr>
          <p:spPr>
            <a:xfrm>
              <a:off x="4283766" y="2117034"/>
              <a:ext cx="119269" cy="109330"/>
            </a:xfrm>
            <a:prstGeom prst="ellipse">
              <a:avLst/>
            </a:prstGeom>
            <a:solidFill>
              <a:schemeClr val="tx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2" name="Oval 41"/>
            <p:cNvSpPr/>
            <p:nvPr/>
          </p:nvSpPr>
          <p:spPr>
            <a:xfrm>
              <a:off x="4287081" y="2478153"/>
              <a:ext cx="119269" cy="109330"/>
            </a:xfrm>
            <a:prstGeom prst="ellipse">
              <a:avLst/>
            </a:prstGeom>
            <a:solidFill>
              <a:schemeClr val="tx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43" name="Straight Connector 42"/>
            <p:cNvCxnSpPr/>
            <p:nvPr/>
          </p:nvCxnSpPr>
          <p:spPr>
            <a:xfrm flipV="1">
              <a:off x="4353340" y="2375447"/>
              <a:ext cx="755374" cy="10933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4356655" y="2020958"/>
              <a:ext cx="755374" cy="10933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4350031" y="2223053"/>
              <a:ext cx="755374" cy="10933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4353346" y="2584172"/>
              <a:ext cx="755374" cy="10933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47" name="Freeform 46"/>
            <p:cNvSpPr/>
            <p:nvPr/>
          </p:nvSpPr>
          <p:spPr>
            <a:xfrm>
              <a:off x="4353340" y="1908313"/>
              <a:ext cx="755374" cy="218661"/>
            </a:xfrm>
            <a:custGeom>
              <a:avLst/>
              <a:gdLst>
                <a:gd name="connsiteX0" fmla="*/ 0 w 755374"/>
                <a:gd name="connsiteY0" fmla="*/ 218661 h 218661"/>
                <a:gd name="connsiteX1" fmla="*/ 89452 w 755374"/>
                <a:gd name="connsiteY1" fmla="*/ 139148 h 218661"/>
                <a:gd name="connsiteX2" fmla="*/ 387626 w 755374"/>
                <a:gd name="connsiteY2" fmla="*/ 49696 h 218661"/>
                <a:gd name="connsiteX3" fmla="*/ 755374 w 755374"/>
                <a:gd name="connsiteY3" fmla="*/ 0 h 218661"/>
              </a:gdLst>
              <a:ahLst/>
              <a:cxnLst>
                <a:cxn ang="0">
                  <a:pos x="connsiteX0" y="connsiteY0"/>
                </a:cxn>
                <a:cxn ang="0">
                  <a:pos x="connsiteX1" y="connsiteY1"/>
                </a:cxn>
                <a:cxn ang="0">
                  <a:pos x="connsiteX2" y="connsiteY2"/>
                </a:cxn>
                <a:cxn ang="0">
                  <a:pos x="connsiteX3" y="connsiteY3"/>
                </a:cxn>
              </a:cxnLst>
              <a:rect l="l" t="t" r="r" b="b"/>
              <a:pathLst>
                <a:path w="755374" h="218661">
                  <a:moveTo>
                    <a:pt x="0" y="218661"/>
                  </a:moveTo>
                  <a:cubicBezTo>
                    <a:pt x="12424" y="192985"/>
                    <a:pt x="24848" y="167309"/>
                    <a:pt x="89452" y="139148"/>
                  </a:cubicBezTo>
                  <a:cubicBezTo>
                    <a:pt x="154056" y="110987"/>
                    <a:pt x="276639" y="72887"/>
                    <a:pt x="387626" y="49696"/>
                  </a:cubicBezTo>
                  <a:cubicBezTo>
                    <a:pt x="498613" y="26505"/>
                    <a:pt x="626993" y="13252"/>
                    <a:pt x="755374" y="0"/>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8" name="Freeform 47"/>
            <p:cNvSpPr/>
            <p:nvPr/>
          </p:nvSpPr>
          <p:spPr>
            <a:xfrm>
              <a:off x="4346716" y="2269432"/>
              <a:ext cx="755374" cy="218661"/>
            </a:xfrm>
            <a:custGeom>
              <a:avLst/>
              <a:gdLst>
                <a:gd name="connsiteX0" fmla="*/ 0 w 755374"/>
                <a:gd name="connsiteY0" fmla="*/ 218661 h 218661"/>
                <a:gd name="connsiteX1" fmla="*/ 89452 w 755374"/>
                <a:gd name="connsiteY1" fmla="*/ 139148 h 218661"/>
                <a:gd name="connsiteX2" fmla="*/ 387626 w 755374"/>
                <a:gd name="connsiteY2" fmla="*/ 49696 h 218661"/>
                <a:gd name="connsiteX3" fmla="*/ 755374 w 755374"/>
                <a:gd name="connsiteY3" fmla="*/ 0 h 218661"/>
              </a:gdLst>
              <a:ahLst/>
              <a:cxnLst>
                <a:cxn ang="0">
                  <a:pos x="connsiteX0" y="connsiteY0"/>
                </a:cxn>
                <a:cxn ang="0">
                  <a:pos x="connsiteX1" y="connsiteY1"/>
                </a:cxn>
                <a:cxn ang="0">
                  <a:pos x="connsiteX2" y="connsiteY2"/>
                </a:cxn>
                <a:cxn ang="0">
                  <a:pos x="connsiteX3" y="connsiteY3"/>
                </a:cxn>
              </a:cxnLst>
              <a:rect l="l" t="t" r="r" b="b"/>
              <a:pathLst>
                <a:path w="755374" h="218661">
                  <a:moveTo>
                    <a:pt x="0" y="218661"/>
                  </a:moveTo>
                  <a:cubicBezTo>
                    <a:pt x="12424" y="192985"/>
                    <a:pt x="24848" y="167309"/>
                    <a:pt x="89452" y="139148"/>
                  </a:cubicBezTo>
                  <a:cubicBezTo>
                    <a:pt x="154056" y="110987"/>
                    <a:pt x="276639" y="72887"/>
                    <a:pt x="387626" y="49696"/>
                  </a:cubicBezTo>
                  <a:cubicBezTo>
                    <a:pt x="498613" y="26505"/>
                    <a:pt x="626993" y="13252"/>
                    <a:pt x="755374" y="0"/>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9" name="Freeform 48"/>
            <p:cNvSpPr/>
            <p:nvPr/>
          </p:nvSpPr>
          <p:spPr>
            <a:xfrm flipV="1">
              <a:off x="4340092" y="2580856"/>
              <a:ext cx="755374" cy="218661"/>
            </a:xfrm>
            <a:custGeom>
              <a:avLst/>
              <a:gdLst>
                <a:gd name="connsiteX0" fmla="*/ 0 w 755374"/>
                <a:gd name="connsiteY0" fmla="*/ 218661 h 218661"/>
                <a:gd name="connsiteX1" fmla="*/ 89452 w 755374"/>
                <a:gd name="connsiteY1" fmla="*/ 139148 h 218661"/>
                <a:gd name="connsiteX2" fmla="*/ 387626 w 755374"/>
                <a:gd name="connsiteY2" fmla="*/ 49696 h 218661"/>
                <a:gd name="connsiteX3" fmla="*/ 755374 w 755374"/>
                <a:gd name="connsiteY3" fmla="*/ 0 h 218661"/>
              </a:gdLst>
              <a:ahLst/>
              <a:cxnLst>
                <a:cxn ang="0">
                  <a:pos x="connsiteX0" y="connsiteY0"/>
                </a:cxn>
                <a:cxn ang="0">
                  <a:pos x="connsiteX1" y="connsiteY1"/>
                </a:cxn>
                <a:cxn ang="0">
                  <a:pos x="connsiteX2" y="connsiteY2"/>
                </a:cxn>
                <a:cxn ang="0">
                  <a:pos x="connsiteX3" y="connsiteY3"/>
                </a:cxn>
              </a:cxnLst>
              <a:rect l="l" t="t" r="r" b="b"/>
              <a:pathLst>
                <a:path w="755374" h="218661">
                  <a:moveTo>
                    <a:pt x="0" y="218661"/>
                  </a:moveTo>
                  <a:cubicBezTo>
                    <a:pt x="12424" y="192985"/>
                    <a:pt x="24848" y="167309"/>
                    <a:pt x="89452" y="139148"/>
                  </a:cubicBezTo>
                  <a:cubicBezTo>
                    <a:pt x="154056" y="110987"/>
                    <a:pt x="276639" y="72887"/>
                    <a:pt x="387626" y="49696"/>
                  </a:cubicBezTo>
                  <a:cubicBezTo>
                    <a:pt x="498613" y="26505"/>
                    <a:pt x="626993" y="13252"/>
                    <a:pt x="755374" y="0"/>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0" name="Freeform 49"/>
            <p:cNvSpPr/>
            <p:nvPr/>
          </p:nvSpPr>
          <p:spPr>
            <a:xfrm flipV="1">
              <a:off x="4353346" y="2216428"/>
              <a:ext cx="755374" cy="218661"/>
            </a:xfrm>
            <a:custGeom>
              <a:avLst/>
              <a:gdLst>
                <a:gd name="connsiteX0" fmla="*/ 0 w 755374"/>
                <a:gd name="connsiteY0" fmla="*/ 218661 h 218661"/>
                <a:gd name="connsiteX1" fmla="*/ 89452 w 755374"/>
                <a:gd name="connsiteY1" fmla="*/ 139148 h 218661"/>
                <a:gd name="connsiteX2" fmla="*/ 387626 w 755374"/>
                <a:gd name="connsiteY2" fmla="*/ 49696 h 218661"/>
                <a:gd name="connsiteX3" fmla="*/ 755374 w 755374"/>
                <a:gd name="connsiteY3" fmla="*/ 0 h 218661"/>
              </a:gdLst>
              <a:ahLst/>
              <a:cxnLst>
                <a:cxn ang="0">
                  <a:pos x="connsiteX0" y="connsiteY0"/>
                </a:cxn>
                <a:cxn ang="0">
                  <a:pos x="connsiteX1" y="connsiteY1"/>
                </a:cxn>
                <a:cxn ang="0">
                  <a:pos x="connsiteX2" y="connsiteY2"/>
                </a:cxn>
                <a:cxn ang="0">
                  <a:pos x="connsiteX3" y="connsiteY3"/>
                </a:cxn>
              </a:cxnLst>
              <a:rect l="l" t="t" r="r" b="b"/>
              <a:pathLst>
                <a:path w="755374" h="218661">
                  <a:moveTo>
                    <a:pt x="0" y="218661"/>
                  </a:moveTo>
                  <a:cubicBezTo>
                    <a:pt x="12424" y="192985"/>
                    <a:pt x="24848" y="167309"/>
                    <a:pt x="89452" y="139148"/>
                  </a:cubicBezTo>
                  <a:cubicBezTo>
                    <a:pt x="154056" y="110987"/>
                    <a:pt x="276639" y="72887"/>
                    <a:pt x="387626" y="49696"/>
                  </a:cubicBezTo>
                  <a:cubicBezTo>
                    <a:pt x="498613" y="26505"/>
                    <a:pt x="626993" y="13252"/>
                    <a:pt x="755374" y="0"/>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1" name="Right Arrow 50"/>
            <p:cNvSpPr/>
            <p:nvPr/>
          </p:nvSpPr>
          <p:spPr>
            <a:xfrm>
              <a:off x="3687417" y="2216426"/>
              <a:ext cx="347870" cy="258417"/>
            </a:xfrm>
            <a:prstGeom prst="rightArrow">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
        <p:nvSpPr>
          <p:cNvPr id="124" name="Rectangle 123"/>
          <p:cNvSpPr/>
          <p:nvPr/>
        </p:nvSpPr>
        <p:spPr>
          <a:xfrm>
            <a:off x="5750974" y="3287636"/>
            <a:ext cx="1061689" cy="824470"/>
          </a:xfrm>
          <a:prstGeom prst="rect">
            <a:avLst/>
          </a:prstGeom>
          <a:noFill/>
          <a:ln w="12700">
            <a:solidFill>
              <a:schemeClr val="bg1">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sp>
        <p:nvSpPr>
          <p:cNvPr id="104" name="Rectangle 103"/>
          <p:cNvSpPr/>
          <p:nvPr/>
        </p:nvSpPr>
        <p:spPr>
          <a:xfrm>
            <a:off x="5376632" y="3044680"/>
            <a:ext cx="1378904" cy="261610"/>
          </a:xfrm>
          <a:prstGeom prst="rect">
            <a:avLst/>
          </a:prstGeom>
          <a:ln w="12700"/>
        </p:spPr>
        <p:style>
          <a:lnRef idx="2">
            <a:schemeClr val="dk1"/>
          </a:lnRef>
          <a:fillRef idx="1">
            <a:schemeClr val="lt1"/>
          </a:fillRef>
          <a:effectRef idx="0">
            <a:schemeClr val="dk1"/>
          </a:effectRef>
          <a:fontRef idx="minor">
            <a:schemeClr val="dk1"/>
          </a:fontRef>
        </p:style>
        <p:txBody>
          <a:bodyPr wrap="none">
            <a:spAutoFit/>
          </a:bodyPr>
          <a:lstStyle/>
          <a:p>
            <a:pPr lvl="0" algn="ctr"/>
            <a:r>
              <a:rPr lang="en-US" sz="1100" dirty="0" smtClean="0">
                <a:solidFill>
                  <a:srgbClr val="1E4191"/>
                </a:solidFill>
              </a:rPr>
              <a:t>Film-cooling </a:t>
            </a:r>
            <a:r>
              <a:rPr lang="en-US" sz="1100" dirty="0">
                <a:solidFill>
                  <a:srgbClr val="1E4191"/>
                </a:solidFill>
              </a:rPr>
              <a:t>mixing</a:t>
            </a:r>
          </a:p>
        </p:txBody>
      </p:sp>
      <p:grpSp>
        <p:nvGrpSpPr>
          <p:cNvPr id="19" name="Group 18"/>
          <p:cNvGrpSpPr/>
          <p:nvPr/>
        </p:nvGrpSpPr>
        <p:grpSpPr>
          <a:xfrm>
            <a:off x="7306797" y="2378424"/>
            <a:ext cx="1175272" cy="887917"/>
            <a:chOff x="6985149" y="1086471"/>
            <a:chExt cx="1834354" cy="1267815"/>
          </a:xfrm>
        </p:grpSpPr>
        <p:sp>
          <p:nvSpPr>
            <p:cNvPr id="20" name="Freeform 19"/>
            <p:cNvSpPr/>
            <p:nvPr/>
          </p:nvSpPr>
          <p:spPr>
            <a:xfrm>
              <a:off x="6991775" y="1086471"/>
              <a:ext cx="741631" cy="629901"/>
            </a:xfrm>
            <a:custGeom>
              <a:avLst/>
              <a:gdLst>
                <a:gd name="connsiteX0" fmla="*/ 15302 w 741631"/>
                <a:gd name="connsiteY0" fmla="*/ 136045 h 629901"/>
                <a:gd name="connsiteX1" fmla="*/ 174328 w 741631"/>
                <a:gd name="connsiteY1" fmla="*/ 16776 h 629901"/>
                <a:gd name="connsiteX2" fmla="*/ 402928 w 741631"/>
                <a:gd name="connsiteY2" fmla="*/ 26715 h 629901"/>
                <a:gd name="connsiteX3" fmla="*/ 591771 w 741631"/>
                <a:gd name="connsiteY3" fmla="*/ 255315 h 629901"/>
                <a:gd name="connsiteX4" fmla="*/ 730919 w 741631"/>
                <a:gd name="connsiteY4" fmla="*/ 583306 h 629901"/>
                <a:gd name="connsiteX5" fmla="*/ 720980 w 741631"/>
                <a:gd name="connsiteY5" fmla="*/ 613124 h 629901"/>
                <a:gd name="connsiteX6" fmla="*/ 631528 w 741631"/>
                <a:gd name="connsiteY6" fmla="*/ 444158 h 629901"/>
                <a:gd name="connsiteX7" fmla="*/ 482441 w 741631"/>
                <a:gd name="connsiteY7" fmla="*/ 255315 h 629901"/>
                <a:gd name="connsiteX8" fmla="*/ 303537 w 741631"/>
                <a:gd name="connsiteY8" fmla="*/ 155924 h 629901"/>
                <a:gd name="connsiteX9" fmla="*/ 94815 w 741631"/>
                <a:gd name="connsiteY9" fmla="*/ 165863 h 629901"/>
                <a:gd name="connsiteX10" fmla="*/ 15302 w 741631"/>
                <a:gd name="connsiteY10" fmla="*/ 195680 h 629901"/>
                <a:gd name="connsiteX11" fmla="*/ 15302 w 741631"/>
                <a:gd name="connsiteY11" fmla="*/ 136045 h 629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1631" h="629901">
                  <a:moveTo>
                    <a:pt x="15302" y="136045"/>
                  </a:moveTo>
                  <a:cubicBezTo>
                    <a:pt x="41806" y="106228"/>
                    <a:pt x="109724" y="34998"/>
                    <a:pt x="174328" y="16776"/>
                  </a:cubicBezTo>
                  <a:cubicBezTo>
                    <a:pt x="238932" y="-1446"/>
                    <a:pt x="333354" y="-13041"/>
                    <a:pt x="402928" y="26715"/>
                  </a:cubicBezTo>
                  <a:cubicBezTo>
                    <a:pt x="472502" y="66471"/>
                    <a:pt x="537106" y="162550"/>
                    <a:pt x="591771" y="255315"/>
                  </a:cubicBezTo>
                  <a:cubicBezTo>
                    <a:pt x="646436" y="348080"/>
                    <a:pt x="709384" y="523671"/>
                    <a:pt x="730919" y="583306"/>
                  </a:cubicBezTo>
                  <a:cubicBezTo>
                    <a:pt x="752454" y="642941"/>
                    <a:pt x="737545" y="636315"/>
                    <a:pt x="720980" y="613124"/>
                  </a:cubicBezTo>
                  <a:cubicBezTo>
                    <a:pt x="704415" y="589933"/>
                    <a:pt x="671284" y="503793"/>
                    <a:pt x="631528" y="444158"/>
                  </a:cubicBezTo>
                  <a:cubicBezTo>
                    <a:pt x="591772" y="384523"/>
                    <a:pt x="537106" y="303354"/>
                    <a:pt x="482441" y="255315"/>
                  </a:cubicBezTo>
                  <a:cubicBezTo>
                    <a:pt x="427776" y="207276"/>
                    <a:pt x="368141" y="170833"/>
                    <a:pt x="303537" y="155924"/>
                  </a:cubicBezTo>
                  <a:cubicBezTo>
                    <a:pt x="238933" y="141015"/>
                    <a:pt x="142854" y="159237"/>
                    <a:pt x="94815" y="165863"/>
                  </a:cubicBezTo>
                  <a:cubicBezTo>
                    <a:pt x="46776" y="172489"/>
                    <a:pt x="28554" y="202306"/>
                    <a:pt x="15302" y="195680"/>
                  </a:cubicBezTo>
                  <a:cubicBezTo>
                    <a:pt x="2050" y="189054"/>
                    <a:pt x="-11202" y="165862"/>
                    <a:pt x="15302" y="136045"/>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21" name="Straight Arrow Connector 20"/>
            <p:cNvCxnSpPr/>
            <p:nvPr/>
          </p:nvCxnSpPr>
          <p:spPr>
            <a:xfrm flipV="1">
              <a:off x="8189830" y="1172820"/>
              <a:ext cx="0" cy="1033670"/>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8080499" y="2097160"/>
              <a:ext cx="685799" cy="2"/>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23" name="Freeform 22"/>
            <p:cNvSpPr/>
            <p:nvPr/>
          </p:nvSpPr>
          <p:spPr>
            <a:xfrm>
              <a:off x="8398552" y="1232455"/>
              <a:ext cx="168965" cy="874644"/>
            </a:xfrm>
            <a:custGeom>
              <a:avLst/>
              <a:gdLst>
                <a:gd name="connsiteX0" fmla="*/ 149087 w 168965"/>
                <a:gd name="connsiteY0" fmla="*/ 0 h 874644"/>
                <a:gd name="connsiteX1" fmla="*/ 149087 w 168965"/>
                <a:gd name="connsiteY1" fmla="*/ 198783 h 874644"/>
                <a:gd name="connsiteX2" fmla="*/ 139147 w 168965"/>
                <a:gd name="connsiteY2" fmla="*/ 308113 h 874644"/>
                <a:gd name="connsiteX3" fmla="*/ 59634 w 168965"/>
                <a:gd name="connsiteY3" fmla="*/ 427383 h 874644"/>
                <a:gd name="connsiteX4" fmla="*/ 0 w 168965"/>
                <a:gd name="connsiteY4" fmla="*/ 496957 h 874644"/>
                <a:gd name="connsiteX5" fmla="*/ 59634 w 168965"/>
                <a:gd name="connsiteY5" fmla="*/ 606287 h 874644"/>
                <a:gd name="connsiteX6" fmla="*/ 149087 w 168965"/>
                <a:gd name="connsiteY6" fmla="*/ 705679 h 874644"/>
                <a:gd name="connsiteX7" fmla="*/ 168965 w 168965"/>
                <a:gd name="connsiteY7" fmla="*/ 874644 h 874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8965" h="874644">
                  <a:moveTo>
                    <a:pt x="149087" y="0"/>
                  </a:moveTo>
                  <a:cubicBezTo>
                    <a:pt x="149087" y="73715"/>
                    <a:pt x="150744" y="147431"/>
                    <a:pt x="149087" y="198783"/>
                  </a:cubicBezTo>
                  <a:cubicBezTo>
                    <a:pt x="147430" y="250135"/>
                    <a:pt x="154056" y="270013"/>
                    <a:pt x="139147" y="308113"/>
                  </a:cubicBezTo>
                  <a:cubicBezTo>
                    <a:pt x="124238" y="346213"/>
                    <a:pt x="82825" y="395909"/>
                    <a:pt x="59634" y="427383"/>
                  </a:cubicBezTo>
                  <a:cubicBezTo>
                    <a:pt x="36443" y="458857"/>
                    <a:pt x="0" y="467140"/>
                    <a:pt x="0" y="496957"/>
                  </a:cubicBezTo>
                  <a:cubicBezTo>
                    <a:pt x="0" y="526774"/>
                    <a:pt x="34786" y="571500"/>
                    <a:pt x="59634" y="606287"/>
                  </a:cubicBezTo>
                  <a:cubicBezTo>
                    <a:pt x="84482" y="641074"/>
                    <a:pt x="130865" y="660953"/>
                    <a:pt x="149087" y="705679"/>
                  </a:cubicBezTo>
                  <a:cubicBezTo>
                    <a:pt x="167309" y="750405"/>
                    <a:pt x="168137" y="812524"/>
                    <a:pt x="168965" y="874644"/>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4" name="Freeform 23"/>
            <p:cNvSpPr/>
            <p:nvPr/>
          </p:nvSpPr>
          <p:spPr>
            <a:xfrm>
              <a:off x="6985149" y="1626496"/>
              <a:ext cx="741631" cy="629901"/>
            </a:xfrm>
            <a:custGeom>
              <a:avLst/>
              <a:gdLst>
                <a:gd name="connsiteX0" fmla="*/ 15302 w 741631"/>
                <a:gd name="connsiteY0" fmla="*/ 136045 h 629901"/>
                <a:gd name="connsiteX1" fmla="*/ 174328 w 741631"/>
                <a:gd name="connsiteY1" fmla="*/ 16776 h 629901"/>
                <a:gd name="connsiteX2" fmla="*/ 402928 w 741631"/>
                <a:gd name="connsiteY2" fmla="*/ 26715 h 629901"/>
                <a:gd name="connsiteX3" fmla="*/ 591771 w 741631"/>
                <a:gd name="connsiteY3" fmla="*/ 255315 h 629901"/>
                <a:gd name="connsiteX4" fmla="*/ 730919 w 741631"/>
                <a:gd name="connsiteY4" fmla="*/ 583306 h 629901"/>
                <a:gd name="connsiteX5" fmla="*/ 720980 w 741631"/>
                <a:gd name="connsiteY5" fmla="*/ 613124 h 629901"/>
                <a:gd name="connsiteX6" fmla="*/ 631528 w 741631"/>
                <a:gd name="connsiteY6" fmla="*/ 444158 h 629901"/>
                <a:gd name="connsiteX7" fmla="*/ 482441 w 741631"/>
                <a:gd name="connsiteY7" fmla="*/ 255315 h 629901"/>
                <a:gd name="connsiteX8" fmla="*/ 303537 w 741631"/>
                <a:gd name="connsiteY8" fmla="*/ 155924 h 629901"/>
                <a:gd name="connsiteX9" fmla="*/ 94815 w 741631"/>
                <a:gd name="connsiteY9" fmla="*/ 165863 h 629901"/>
                <a:gd name="connsiteX10" fmla="*/ 15302 w 741631"/>
                <a:gd name="connsiteY10" fmla="*/ 195680 h 629901"/>
                <a:gd name="connsiteX11" fmla="*/ 15302 w 741631"/>
                <a:gd name="connsiteY11" fmla="*/ 136045 h 629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1631" h="629901">
                  <a:moveTo>
                    <a:pt x="15302" y="136045"/>
                  </a:moveTo>
                  <a:cubicBezTo>
                    <a:pt x="41806" y="106228"/>
                    <a:pt x="109724" y="34998"/>
                    <a:pt x="174328" y="16776"/>
                  </a:cubicBezTo>
                  <a:cubicBezTo>
                    <a:pt x="238932" y="-1446"/>
                    <a:pt x="333354" y="-13041"/>
                    <a:pt x="402928" y="26715"/>
                  </a:cubicBezTo>
                  <a:cubicBezTo>
                    <a:pt x="472502" y="66471"/>
                    <a:pt x="537106" y="162550"/>
                    <a:pt x="591771" y="255315"/>
                  </a:cubicBezTo>
                  <a:cubicBezTo>
                    <a:pt x="646436" y="348080"/>
                    <a:pt x="709384" y="523671"/>
                    <a:pt x="730919" y="583306"/>
                  </a:cubicBezTo>
                  <a:cubicBezTo>
                    <a:pt x="752454" y="642941"/>
                    <a:pt x="737545" y="636315"/>
                    <a:pt x="720980" y="613124"/>
                  </a:cubicBezTo>
                  <a:cubicBezTo>
                    <a:pt x="704415" y="589933"/>
                    <a:pt x="671284" y="503793"/>
                    <a:pt x="631528" y="444158"/>
                  </a:cubicBezTo>
                  <a:cubicBezTo>
                    <a:pt x="591772" y="384523"/>
                    <a:pt x="537106" y="303354"/>
                    <a:pt x="482441" y="255315"/>
                  </a:cubicBezTo>
                  <a:cubicBezTo>
                    <a:pt x="427776" y="207276"/>
                    <a:pt x="368141" y="170833"/>
                    <a:pt x="303537" y="155924"/>
                  </a:cubicBezTo>
                  <a:cubicBezTo>
                    <a:pt x="238933" y="141015"/>
                    <a:pt x="142854" y="159237"/>
                    <a:pt x="94815" y="165863"/>
                  </a:cubicBezTo>
                  <a:cubicBezTo>
                    <a:pt x="46776" y="172489"/>
                    <a:pt x="28554" y="202306"/>
                    <a:pt x="15302" y="195680"/>
                  </a:cubicBezTo>
                  <a:cubicBezTo>
                    <a:pt x="2050" y="189054"/>
                    <a:pt x="-11202" y="165862"/>
                    <a:pt x="15302" y="136045"/>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5" name="Freeform 24"/>
            <p:cNvSpPr/>
            <p:nvPr/>
          </p:nvSpPr>
          <p:spPr>
            <a:xfrm>
              <a:off x="8190425" y="1252339"/>
              <a:ext cx="387910" cy="824948"/>
            </a:xfrm>
            <a:custGeom>
              <a:avLst/>
              <a:gdLst>
                <a:gd name="connsiteX0" fmla="*/ 347273 w 387910"/>
                <a:gd name="connsiteY0" fmla="*/ 0 h 824948"/>
                <a:gd name="connsiteX1" fmla="*/ 347273 w 387910"/>
                <a:gd name="connsiteY1" fmla="*/ 407504 h 824948"/>
                <a:gd name="connsiteX2" fmla="*/ 337334 w 387910"/>
                <a:gd name="connsiteY2" fmla="*/ 447261 h 824948"/>
                <a:gd name="connsiteX3" fmla="*/ 267760 w 387910"/>
                <a:gd name="connsiteY3" fmla="*/ 477078 h 824948"/>
                <a:gd name="connsiteX4" fmla="*/ 29221 w 387910"/>
                <a:gd name="connsiteY4" fmla="*/ 487018 h 824948"/>
                <a:gd name="connsiteX5" fmla="*/ 39160 w 387910"/>
                <a:gd name="connsiteY5" fmla="*/ 516835 h 824948"/>
                <a:gd name="connsiteX6" fmla="*/ 347273 w 387910"/>
                <a:gd name="connsiteY6" fmla="*/ 556591 h 824948"/>
                <a:gd name="connsiteX7" fmla="*/ 357212 w 387910"/>
                <a:gd name="connsiteY7" fmla="*/ 576470 h 824948"/>
                <a:gd name="connsiteX8" fmla="*/ 387029 w 387910"/>
                <a:gd name="connsiteY8" fmla="*/ 626165 h 824948"/>
                <a:gd name="connsiteX9" fmla="*/ 377090 w 387910"/>
                <a:gd name="connsiteY9" fmla="*/ 824948 h 824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7910" h="824948">
                  <a:moveTo>
                    <a:pt x="347273" y="0"/>
                  </a:moveTo>
                  <a:cubicBezTo>
                    <a:pt x="347273" y="166480"/>
                    <a:pt x="348929" y="332961"/>
                    <a:pt x="347273" y="407504"/>
                  </a:cubicBezTo>
                  <a:cubicBezTo>
                    <a:pt x="345617" y="482047"/>
                    <a:pt x="350586" y="435665"/>
                    <a:pt x="337334" y="447261"/>
                  </a:cubicBezTo>
                  <a:cubicBezTo>
                    <a:pt x="324082" y="458857"/>
                    <a:pt x="319112" y="470452"/>
                    <a:pt x="267760" y="477078"/>
                  </a:cubicBezTo>
                  <a:cubicBezTo>
                    <a:pt x="216408" y="483704"/>
                    <a:pt x="67321" y="480392"/>
                    <a:pt x="29221" y="487018"/>
                  </a:cubicBezTo>
                  <a:cubicBezTo>
                    <a:pt x="-8879" y="493644"/>
                    <a:pt x="-13849" y="505240"/>
                    <a:pt x="39160" y="516835"/>
                  </a:cubicBezTo>
                  <a:cubicBezTo>
                    <a:pt x="92169" y="528430"/>
                    <a:pt x="294264" y="546652"/>
                    <a:pt x="347273" y="556591"/>
                  </a:cubicBezTo>
                  <a:cubicBezTo>
                    <a:pt x="400282" y="566530"/>
                    <a:pt x="350586" y="564874"/>
                    <a:pt x="357212" y="576470"/>
                  </a:cubicBezTo>
                  <a:cubicBezTo>
                    <a:pt x="363838" y="588066"/>
                    <a:pt x="383716" y="584752"/>
                    <a:pt x="387029" y="626165"/>
                  </a:cubicBezTo>
                  <a:cubicBezTo>
                    <a:pt x="390342" y="667578"/>
                    <a:pt x="383716" y="746263"/>
                    <a:pt x="377090" y="82494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6" name="TextBox 25"/>
            <p:cNvSpPr txBox="1"/>
            <p:nvPr/>
          </p:nvSpPr>
          <p:spPr>
            <a:xfrm>
              <a:off x="8468125" y="2077287"/>
              <a:ext cx="351378" cy="276999"/>
            </a:xfrm>
            <a:prstGeom prst="rect">
              <a:avLst/>
            </a:prstGeom>
            <a:noFill/>
          </p:spPr>
          <p:txBody>
            <a:bodyPr wrap="none" rtlCol="0">
              <a:spAutoFit/>
            </a:bodyPr>
            <a:lstStyle/>
            <a:p>
              <a:r>
                <a:rPr lang="en-US" sz="1200" dirty="0" smtClean="0">
                  <a:solidFill>
                    <a:srgbClr val="1E4191"/>
                  </a:solidFill>
                </a:rPr>
                <a:t>P0</a:t>
              </a:r>
              <a:endParaRPr lang="en-US" sz="1200" dirty="0">
                <a:solidFill>
                  <a:srgbClr val="1E4191"/>
                </a:solidFill>
              </a:endParaRPr>
            </a:p>
          </p:txBody>
        </p:sp>
      </p:grpSp>
      <p:sp>
        <p:nvSpPr>
          <p:cNvPr id="125" name="Rectangle 124"/>
          <p:cNvSpPr/>
          <p:nvPr/>
        </p:nvSpPr>
        <p:spPr>
          <a:xfrm>
            <a:off x="7035670" y="2234954"/>
            <a:ext cx="1653985" cy="1066855"/>
          </a:xfrm>
          <a:prstGeom prst="rect">
            <a:avLst/>
          </a:prstGeom>
          <a:noFill/>
          <a:ln w="12700">
            <a:solidFill>
              <a:schemeClr val="bg1">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sp>
        <p:nvSpPr>
          <p:cNvPr id="99" name="Rectangle 98"/>
          <p:cNvSpPr/>
          <p:nvPr/>
        </p:nvSpPr>
        <p:spPr>
          <a:xfrm>
            <a:off x="6970805" y="2028959"/>
            <a:ext cx="1422184" cy="261610"/>
          </a:xfrm>
          <a:prstGeom prst="rect">
            <a:avLst/>
          </a:prstGeom>
          <a:ln w="12700"/>
        </p:spPr>
        <p:style>
          <a:lnRef idx="2">
            <a:schemeClr val="dk1"/>
          </a:lnRef>
          <a:fillRef idx="1">
            <a:schemeClr val="lt1"/>
          </a:fillRef>
          <a:effectRef idx="0">
            <a:schemeClr val="dk1"/>
          </a:effectRef>
          <a:fontRef idx="minor">
            <a:schemeClr val="dk1"/>
          </a:fontRef>
        </p:style>
        <p:txBody>
          <a:bodyPr wrap="none">
            <a:spAutoFit/>
          </a:bodyPr>
          <a:lstStyle/>
          <a:p>
            <a:pPr algn="ctr"/>
            <a:r>
              <a:rPr lang="en-US" sz="1100" smtClean="0">
                <a:solidFill>
                  <a:srgbClr val="1E4191"/>
                </a:solidFill>
              </a:rPr>
              <a:t> </a:t>
            </a:r>
            <a:r>
              <a:rPr lang="en-US" sz="1100" dirty="0">
                <a:solidFill>
                  <a:srgbClr val="1E4191"/>
                </a:solidFill>
              </a:rPr>
              <a:t>Wake decay/mixing</a:t>
            </a:r>
          </a:p>
        </p:txBody>
      </p:sp>
      <p:sp>
        <p:nvSpPr>
          <p:cNvPr id="128" name="TextBox 127"/>
          <p:cNvSpPr txBox="1"/>
          <p:nvPr/>
        </p:nvSpPr>
        <p:spPr>
          <a:xfrm>
            <a:off x="270741" y="842811"/>
            <a:ext cx="1925720" cy="584775"/>
          </a:xfrm>
          <a:prstGeom prst="rect">
            <a:avLst/>
          </a:prstGeom>
          <a:noFill/>
        </p:spPr>
        <p:txBody>
          <a:bodyPr wrap="none" rtlCol="0">
            <a:spAutoFit/>
          </a:bodyPr>
          <a:lstStyle/>
          <a:p>
            <a:r>
              <a:rPr lang="en-US" sz="1600" dirty="0" smtClean="0">
                <a:solidFill>
                  <a:schemeClr val="tx1"/>
                </a:solidFill>
              </a:rPr>
              <a:t>URANS not too bad.</a:t>
            </a:r>
            <a:endParaRPr lang="en-US" sz="1600" dirty="0">
              <a:solidFill>
                <a:schemeClr val="tx1"/>
              </a:solidFill>
            </a:endParaRPr>
          </a:p>
          <a:p>
            <a:r>
              <a:rPr lang="en-US" sz="1600" dirty="0" smtClean="0">
                <a:solidFill>
                  <a:schemeClr val="tx1"/>
                </a:solidFill>
              </a:rPr>
              <a:t>Some key misses.</a:t>
            </a:r>
            <a:endParaRPr lang="en-US" sz="1600" dirty="0">
              <a:solidFill>
                <a:schemeClr val="tx1"/>
              </a:solidFill>
            </a:endParaRPr>
          </a:p>
        </p:txBody>
      </p:sp>
    </p:spTree>
    <p:extLst>
      <p:ext uri="{BB962C8B-B14F-4D97-AF65-F5344CB8AC3E}">
        <p14:creationId xmlns:p14="http://schemas.microsoft.com/office/powerpoint/2010/main" val="3119586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3"/>
          <p:cNvSpPr txBox="1">
            <a:spLocks noChangeArrowheads="1"/>
          </p:cNvSpPr>
          <p:nvPr/>
        </p:nvSpPr>
        <p:spPr bwMode="auto">
          <a:xfrm>
            <a:off x="758825" y="1254977"/>
            <a:ext cx="1342034" cy="276999"/>
          </a:xfrm>
          <a:prstGeom prst="rect">
            <a:avLst/>
          </a:prstGeom>
          <a:ln w="12700"/>
          <a:extLst/>
        </p:spPr>
        <p:style>
          <a:lnRef idx="2">
            <a:schemeClr val="dk1"/>
          </a:lnRef>
          <a:fillRef idx="1">
            <a:schemeClr val="lt1"/>
          </a:fillRef>
          <a:effectRef idx="0">
            <a:schemeClr val="dk1"/>
          </a:effectRef>
          <a:fontRef idx="minor">
            <a:schemeClr val="dk1"/>
          </a:fontRef>
        </p:style>
        <p:txBody>
          <a:bodyPr wrap="none">
            <a:spAutoFit/>
          </a:bodyPr>
          <a:lstStyle>
            <a:defPPr>
              <a:defRPr lang="en-US"/>
            </a:defPPr>
            <a:lvl1pPr lvl="0">
              <a:defRPr b="1">
                <a:solidFill>
                  <a:srgbClr val="1E4191"/>
                </a:solidFill>
                <a:latin typeface="+mn-lt"/>
                <a:cs typeface="+mn-cs"/>
              </a:defRPr>
            </a:lvl1pPr>
            <a:lvl2pPr>
              <a:defRPr>
                <a:solidFill>
                  <a:schemeClr val="dk1"/>
                </a:solidFill>
                <a:latin typeface="+mn-lt"/>
                <a:cs typeface="+mn-cs"/>
              </a:defRPr>
            </a:lvl2pPr>
            <a:lvl3pPr>
              <a:defRPr>
                <a:solidFill>
                  <a:schemeClr val="dk1"/>
                </a:solidFill>
                <a:latin typeface="+mn-lt"/>
                <a:cs typeface="+mn-cs"/>
              </a:defRPr>
            </a:lvl3pPr>
            <a:lvl4pPr>
              <a:defRPr>
                <a:solidFill>
                  <a:schemeClr val="dk1"/>
                </a:solidFill>
                <a:latin typeface="+mn-lt"/>
                <a:cs typeface="+mn-cs"/>
              </a:defRPr>
            </a:lvl4pPr>
            <a:lvl5pPr>
              <a:defRPr>
                <a:solidFill>
                  <a:schemeClr val="dk1"/>
                </a:solidFill>
                <a:latin typeface="+mn-lt"/>
                <a:cs typeface="+mn-cs"/>
              </a:defRPr>
            </a:lvl5pPr>
            <a:lvl6pPr>
              <a:defRPr>
                <a:solidFill>
                  <a:schemeClr val="dk1"/>
                </a:solidFill>
                <a:latin typeface="+mn-lt"/>
                <a:cs typeface="+mn-cs"/>
              </a:defRPr>
            </a:lvl6pPr>
            <a:lvl7pPr>
              <a:defRPr>
                <a:solidFill>
                  <a:schemeClr val="dk1"/>
                </a:solidFill>
                <a:latin typeface="+mn-lt"/>
                <a:cs typeface="+mn-cs"/>
              </a:defRPr>
            </a:lvl7pPr>
            <a:lvl8pPr>
              <a:defRPr>
                <a:solidFill>
                  <a:schemeClr val="dk1"/>
                </a:solidFill>
                <a:latin typeface="+mn-lt"/>
                <a:cs typeface="+mn-cs"/>
              </a:defRPr>
            </a:lvl8pPr>
            <a:lvl9pPr>
              <a:defRPr>
                <a:solidFill>
                  <a:schemeClr val="dk1"/>
                </a:solidFill>
                <a:latin typeface="+mn-lt"/>
                <a:cs typeface="+mn-cs"/>
              </a:defRPr>
            </a:lvl9pPr>
          </a:lstStyle>
          <a:p>
            <a:r>
              <a:rPr lang="en-GB" dirty="0"/>
              <a:t>Low Frequencies</a:t>
            </a:r>
          </a:p>
        </p:txBody>
      </p:sp>
      <p:sp>
        <p:nvSpPr>
          <p:cNvPr id="7" name="Text Box 4"/>
          <p:cNvSpPr txBox="1">
            <a:spLocks noChangeArrowheads="1"/>
          </p:cNvSpPr>
          <p:nvPr/>
        </p:nvSpPr>
        <p:spPr bwMode="auto">
          <a:xfrm>
            <a:off x="792789" y="1716721"/>
            <a:ext cx="1262077" cy="830997"/>
          </a:xfrm>
          <a:prstGeom prst="rect">
            <a:avLst/>
          </a:prstGeom>
          <a:ln w="12700">
            <a:noFill/>
          </a:ln>
          <a:extLst/>
        </p:spPr>
        <p:style>
          <a:lnRef idx="2">
            <a:schemeClr val="dk1"/>
          </a:lnRef>
          <a:fillRef idx="1">
            <a:schemeClr val="lt1"/>
          </a:fillRef>
          <a:effectRef idx="0">
            <a:schemeClr val="dk1"/>
          </a:effectRef>
          <a:fontRef idx="minor">
            <a:schemeClr val="dk1"/>
          </a:fontRef>
        </p:style>
        <p:txBody>
          <a:bodyPr wrap="none">
            <a:spAutoFit/>
          </a:bodyPr>
          <a:lstStyle>
            <a:defPPr>
              <a:defRPr lang="en-US"/>
            </a:defPPr>
            <a:lvl1pPr lvl="0">
              <a:defRPr b="1">
                <a:solidFill>
                  <a:srgbClr val="1E4191"/>
                </a:solidFill>
                <a:latin typeface="+mn-lt"/>
                <a:cs typeface="+mn-cs"/>
              </a:defRPr>
            </a:lvl1pPr>
            <a:lvl2pPr>
              <a:defRPr>
                <a:solidFill>
                  <a:schemeClr val="dk1"/>
                </a:solidFill>
                <a:latin typeface="+mn-lt"/>
                <a:cs typeface="+mn-cs"/>
              </a:defRPr>
            </a:lvl2pPr>
            <a:lvl3pPr>
              <a:defRPr>
                <a:solidFill>
                  <a:schemeClr val="dk1"/>
                </a:solidFill>
                <a:latin typeface="+mn-lt"/>
                <a:cs typeface="+mn-cs"/>
              </a:defRPr>
            </a:lvl3pPr>
            <a:lvl4pPr>
              <a:defRPr>
                <a:solidFill>
                  <a:schemeClr val="dk1"/>
                </a:solidFill>
                <a:latin typeface="+mn-lt"/>
                <a:cs typeface="+mn-cs"/>
              </a:defRPr>
            </a:lvl4pPr>
            <a:lvl5pPr>
              <a:defRPr>
                <a:solidFill>
                  <a:schemeClr val="dk1"/>
                </a:solidFill>
                <a:latin typeface="+mn-lt"/>
                <a:cs typeface="+mn-cs"/>
              </a:defRPr>
            </a:lvl5pPr>
            <a:lvl6pPr>
              <a:defRPr>
                <a:solidFill>
                  <a:schemeClr val="dk1"/>
                </a:solidFill>
                <a:latin typeface="+mn-lt"/>
                <a:cs typeface="+mn-cs"/>
              </a:defRPr>
            </a:lvl6pPr>
            <a:lvl7pPr>
              <a:defRPr>
                <a:solidFill>
                  <a:schemeClr val="dk1"/>
                </a:solidFill>
                <a:latin typeface="+mn-lt"/>
                <a:cs typeface="+mn-cs"/>
              </a:defRPr>
            </a:lvl7pPr>
            <a:lvl8pPr>
              <a:defRPr>
                <a:solidFill>
                  <a:schemeClr val="dk1"/>
                </a:solidFill>
                <a:latin typeface="+mn-lt"/>
                <a:cs typeface="+mn-cs"/>
              </a:defRPr>
            </a:lvl8pPr>
            <a:lvl9pPr>
              <a:defRPr>
                <a:solidFill>
                  <a:schemeClr val="dk1"/>
                </a:solidFill>
                <a:latin typeface="+mn-lt"/>
                <a:cs typeface="+mn-cs"/>
              </a:defRPr>
            </a:lvl9pPr>
          </a:lstStyle>
          <a:p>
            <a:r>
              <a:rPr lang="en-GB" dirty="0"/>
              <a:t>Blade-to-blade</a:t>
            </a:r>
          </a:p>
          <a:p>
            <a:r>
              <a:rPr lang="en-GB" dirty="0"/>
              <a:t>interaction:</a:t>
            </a:r>
          </a:p>
          <a:p>
            <a:r>
              <a:rPr lang="en-GB" dirty="0" smtClean="0"/>
              <a:t>5-10KHz</a:t>
            </a:r>
          </a:p>
          <a:p>
            <a:r>
              <a:rPr lang="en-GB" dirty="0" smtClean="0"/>
              <a:t>DETERMINISTIC</a:t>
            </a:r>
            <a:endParaRPr lang="en-GB" dirty="0"/>
          </a:p>
        </p:txBody>
      </p:sp>
      <p:sp>
        <p:nvSpPr>
          <p:cNvPr id="8" name="Text Box 5"/>
          <p:cNvSpPr txBox="1">
            <a:spLocks noChangeArrowheads="1"/>
          </p:cNvSpPr>
          <p:nvPr/>
        </p:nvSpPr>
        <p:spPr bwMode="auto">
          <a:xfrm>
            <a:off x="3524591" y="1254977"/>
            <a:ext cx="1975221" cy="276999"/>
          </a:xfrm>
          <a:prstGeom prst="rect">
            <a:avLst/>
          </a:prstGeom>
          <a:ln w="12700"/>
          <a:extLst/>
        </p:spPr>
        <p:style>
          <a:lnRef idx="2">
            <a:schemeClr val="dk1"/>
          </a:lnRef>
          <a:fillRef idx="1">
            <a:schemeClr val="lt1"/>
          </a:fillRef>
          <a:effectRef idx="0">
            <a:schemeClr val="dk1"/>
          </a:effectRef>
          <a:fontRef idx="minor">
            <a:schemeClr val="dk1"/>
          </a:fontRef>
        </p:style>
        <p:txBody>
          <a:bodyPr wrap="none">
            <a:spAutoFit/>
          </a:bodyPr>
          <a:lstStyle>
            <a:defPPr>
              <a:defRPr lang="en-US"/>
            </a:defPPr>
            <a:lvl1pPr lvl="0">
              <a:defRPr b="1">
                <a:solidFill>
                  <a:srgbClr val="1E4191"/>
                </a:solidFill>
                <a:latin typeface="+mn-lt"/>
                <a:cs typeface="+mn-cs"/>
              </a:defRPr>
            </a:lvl1pPr>
            <a:lvl2pPr>
              <a:defRPr>
                <a:solidFill>
                  <a:schemeClr val="dk1"/>
                </a:solidFill>
                <a:latin typeface="+mn-lt"/>
                <a:cs typeface="+mn-cs"/>
              </a:defRPr>
            </a:lvl2pPr>
            <a:lvl3pPr>
              <a:defRPr>
                <a:solidFill>
                  <a:schemeClr val="dk1"/>
                </a:solidFill>
                <a:latin typeface="+mn-lt"/>
                <a:cs typeface="+mn-cs"/>
              </a:defRPr>
            </a:lvl3pPr>
            <a:lvl4pPr>
              <a:defRPr>
                <a:solidFill>
                  <a:schemeClr val="dk1"/>
                </a:solidFill>
                <a:latin typeface="+mn-lt"/>
                <a:cs typeface="+mn-cs"/>
              </a:defRPr>
            </a:lvl4pPr>
            <a:lvl5pPr>
              <a:defRPr>
                <a:solidFill>
                  <a:schemeClr val="dk1"/>
                </a:solidFill>
                <a:latin typeface="+mn-lt"/>
                <a:cs typeface="+mn-cs"/>
              </a:defRPr>
            </a:lvl5pPr>
            <a:lvl6pPr>
              <a:defRPr>
                <a:solidFill>
                  <a:schemeClr val="dk1"/>
                </a:solidFill>
                <a:latin typeface="+mn-lt"/>
                <a:cs typeface="+mn-cs"/>
              </a:defRPr>
            </a:lvl6pPr>
            <a:lvl7pPr>
              <a:defRPr>
                <a:solidFill>
                  <a:schemeClr val="dk1"/>
                </a:solidFill>
                <a:latin typeface="+mn-lt"/>
                <a:cs typeface="+mn-cs"/>
              </a:defRPr>
            </a:lvl7pPr>
            <a:lvl8pPr>
              <a:defRPr>
                <a:solidFill>
                  <a:schemeClr val="dk1"/>
                </a:solidFill>
                <a:latin typeface="+mn-lt"/>
                <a:cs typeface="+mn-cs"/>
              </a:defRPr>
            </a:lvl8pPr>
            <a:lvl9pPr>
              <a:defRPr>
                <a:solidFill>
                  <a:schemeClr val="dk1"/>
                </a:solidFill>
                <a:latin typeface="+mn-lt"/>
                <a:cs typeface="+mn-cs"/>
              </a:defRPr>
            </a:lvl9pPr>
          </a:lstStyle>
          <a:p>
            <a:r>
              <a:rPr lang="en-GB" dirty="0"/>
              <a:t>Intermediate Frequencies</a:t>
            </a:r>
          </a:p>
        </p:txBody>
      </p:sp>
      <p:sp>
        <p:nvSpPr>
          <p:cNvPr id="9" name="Text Box 6"/>
          <p:cNvSpPr txBox="1">
            <a:spLocks noChangeArrowheads="1"/>
          </p:cNvSpPr>
          <p:nvPr/>
        </p:nvSpPr>
        <p:spPr bwMode="auto">
          <a:xfrm>
            <a:off x="3443122" y="1716721"/>
            <a:ext cx="2227597" cy="830997"/>
          </a:xfrm>
          <a:prstGeom prst="rect">
            <a:avLst/>
          </a:prstGeom>
          <a:ln w="12700">
            <a:noFill/>
          </a:ln>
          <a:extLst/>
        </p:spPr>
        <p:style>
          <a:lnRef idx="2">
            <a:schemeClr val="dk1"/>
          </a:lnRef>
          <a:fillRef idx="1">
            <a:schemeClr val="lt1"/>
          </a:fillRef>
          <a:effectRef idx="0">
            <a:schemeClr val="dk1"/>
          </a:effectRef>
          <a:fontRef idx="minor">
            <a:schemeClr val="dk1"/>
          </a:fontRef>
        </p:style>
        <p:txBody>
          <a:bodyPr wrap="none">
            <a:spAutoFit/>
          </a:bodyPr>
          <a:lstStyle>
            <a:defPPr>
              <a:defRPr lang="en-US"/>
            </a:defPPr>
            <a:lvl1pPr lvl="0">
              <a:defRPr b="1">
                <a:solidFill>
                  <a:srgbClr val="1E4191"/>
                </a:solidFill>
                <a:latin typeface="+mn-lt"/>
                <a:cs typeface="+mn-cs"/>
              </a:defRPr>
            </a:lvl1pPr>
            <a:lvl2pPr>
              <a:defRPr>
                <a:solidFill>
                  <a:schemeClr val="dk1"/>
                </a:solidFill>
                <a:latin typeface="+mn-lt"/>
                <a:cs typeface="+mn-cs"/>
              </a:defRPr>
            </a:lvl2pPr>
            <a:lvl3pPr>
              <a:defRPr>
                <a:solidFill>
                  <a:schemeClr val="dk1"/>
                </a:solidFill>
                <a:latin typeface="+mn-lt"/>
                <a:cs typeface="+mn-cs"/>
              </a:defRPr>
            </a:lvl3pPr>
            <a:lvl4pPr>
              <a:defRPr>
                <a:solidFill>
                  <a:schemeClr val="dk1"/>
                </a:solidFill>
                <a:latin typeface="+mn-lt"/>
                <a:cs typeface="+mn-cs"/>
              </a:defRPr>
            </a:lvl4pPr>
            <a:lvl5pPr>
              <a:defRPr>
                <a:solidFill>
                  <a:schemeClr val="dk1"/>
                </a:solidFill>
                <a:latin typeface="+mn-lt"/>
                <a:cs typeface="+mn-cs"/>
              </a:defRPr>
            </a:lvl5pPr>
            <a:lvl6pPr>
              <a:defRPr>
                <a:solidFill>
                  <a:schemeClr val="dk1"/>
                </a:solidFill>
                <a:latin typeface="+mn-lt"/>
                <a:cs typeface="+mn-cs"/>
              </a:defRPr>
            </a:lvl6pPr>
            <a:lvl7pPr>
              <a:defRPr>
                <a:solidFill>
                  <a:schemeClr val="dk1"/>
                </a:solidFill>
                <a:latin typeface="+mn-lt"/>
                <a:cs typeface="+mn-cs"/>
              </a:defRPr>
            </a:lvl7pPr>
            <a:lvl8pPr>
              <a:defRPr>
                <a:solidFill>
                  <a:schemeClr val="dk1"/>
                </a:solidFill>
                <a:latin typeface="+mn-lt"/>
                <a:cs typeface="+mn-cs"/>
              </a:defRPr>
            </a:lvl8pPr>
            <a:lvl9pPr>
              <a:defRPr>
                <a:solidFill>
                  <a:schemeClr val="dk1"/>
                </a:solidFill>
                <a:latin typeface="+mn-lt"/>
                <a:cs typeface="+mn-cs"/>
              </a:defRPr>
            </a:lvl9pPr>
          </a:lstStyle>
          <a:p>
            <a:r>
              <a:rPr lang="en-GB" dirty="0" smtClean="0"/>
              <a:t>Larger </a:t>
            </a:r>
            <a:r>
              <a:rPr lang="en-GB" dirty="0"/>
              <a:t>flow </a:t>
            </a:r>
          </a:p>
          <a:p>
            <a:r>
              <a:rPr lang="en-GB" dirty="0" smtClean="0"/>
              <a:t>structures:</a:t>
            </a:r>
            <a:endParaRPr lang="en-GB" dirty="0"/>
          </a:p>
          <a:p>
            <a:r>
              <a:rPr lang="en-GB" dirty="0" smtClean="0"/>
              <a:t>10-50KHz</a:t>
            </a:r>
          </a:p>
          <a:p>
            <a:r>
              <a:rPr lang="en-GB" dirty="0" smtClean="0"/>
              <a:t>DETERMINISTIC+STOCHASTIC</a:t>
            </a:r>
            <a:endParaRPr lang="en-GB" dirty="0"/>
          </a:p>
        </p:txBody>
      </p:sp>
      <p:sp>
        <p:nvSpPr>
          <p:cNvPr id="10" name="Text Box 7"/>
          <p:cNvSpPr txBox="1">
            <a:spLocks noChangeArrowheads="1"/>
          </p:cNvSpPr>
          <p:nvPr/>
        </p:nvSpPr>
        <p:spPr bwMode="auto">
          <a:xfrm>
            <a:off x="6923543" y="1254977"/>
            <a:ext cx="1385316" cy="276999"/>
          </a:xfrm>
          <a:prstGeom prst="rect">
            <a:avLst/>
          </a:prstGeom>
          <a:ln w="12700"/>
          <a:extLst/>
        </p:spPr>
        <p:style>
          <a:lnRef idx="2">
            <a:schemeClr val="dk1"/>
          </a:lnRef>
          <a:fillRef idx="1">
            <a:schemeClr val="lt1"/>
          </a:fillRef>
          <a:effectRef idx="0">
            <a:schemeClr val="dk1"/>
          </a:effectRef>
          <a:fontRef idx="minor">
            <a:schemeClr val="dk1"/>
          </a:fontRef>
        </p:style>
        <p:txBody>
          <a:bodyPr wrap="none">
            <a:spAutoFit/>
          </a:bodyPr>
          <a:lstStyle>
            <a:defPPr>
              <a:defRPr lang="en-US"/>
            </a:defPPr>
            <a:lvl1pPr lvl="0">
              <a:defRPr b="1">
                <a:solidFill>
                  <a:srgbClr val="1E4191"/>
                </a:solidFill>
                <a:latin typeface="+mn-lt"/>
                <a:cs typeface="+mn-cs"/>
              </a:defRPr>
            </a:lvl1pPr>
            <a:lvl2pPr>
              <a:defRPr>
                <a:solidFill>
                  <a:schemeClr val="dk1"/>
                </a:solidFill>
                <a:latin typeface="+mn-lt"/>
                <a:cs typeface="+mn-cs"/>
              </a:defRPr>
            </a:lvl2pPr>
            <a:lvl3pPr>
              <a:defRPr>
                <a:solidFill>
                  <a:schemeClr val="dk1"/>
                </a:solidFill>
                <a:latin typeface="+mn-lt"/>
                <a:cs typeface="+mn-cs"/>
              </a:defRPr>
            </a:lvl3pPr>
            <a:lvl4pPr>
              <a:defRPr>
                <a:solidFill>
                  <a:schemeClr val="dk1"/>
                </a:solidFill>
                <a:latin typeface="+mn-lt"/>
                <a:cs typeface="+mn-cs"/>
              </a:defRPr>
            </a:lvl4pPr>
            <a:lvl5pPr>
              <a:defRPr>
                <a:solidFill>
                  <a:schemeClr val="dk1"/>
                </a:solidFill>
                <a:latin typeface="+mn-lt"/>
                <a:cs typeface="+mn-cs"/>
              </a:defRPr>
            </a:lvl5pPr>
            <a:lvl6pPr>
              <a:defRPr>
                <a:solidFill>
                  <a:schemeClr val="dk1"/>
                </a:solidFill>
                <a:latin typeface="+mn-lt"/>
                <a:cs typeface="+mn-cs"/>
              </a:defRPr>
            </a:lvl6pPr>
            <a:lvl7pPr>
              <a:defRPr>
                <a:solidFill>
                  <a:schemeClr val="dk1"/>
                </a:solidFill>
                <a:latin typeface="+mn-lt"/>
                <a:cs typeface="+mn-cs"/>
              </a:defRPr>
            </a:lvl7pPr>
            <a:lvl8pPr>
              <a:defRPr>
                <a:solidFill>
                  <a:schemeClr val="dk1"/>
                </a:solidFill>
                <a:latin typeface="+mn-lt"/>
                <a:cs typeface="+mn-cs"/>
              </a:defRPr>
            </a:lvl8pPr>
            <a:lvl9pPr>
              <a:defRPr>
                <a:solidFill>
                  <a:schemeClr val="dk1"/>
                </a:solidFill>
                <a:latin typeface="+mn-lt"/>
                <a:cs typeface="+mn-cs"/>
              </a:defRPr>
            </a:lvl9pPr>
          </a:lstStyle>
          <a:p>
            <a:r>
              <a:rPr lang="en-GB" dirty="0"/>
              <a:t>High Frequencies</a:t>
            </a:r>
          </a:p>
        </p:txBody>
      </p:sp>
      <p:sp>
        <p:nvSpPr>
          <p:cNvPr id="11" name="Text Box 8"/>
          <p:cNvSpPr txBox="1">
            <a:spLocks noChangeArrowheads="1"/>
          </p:cNvSpPr>
          <p:nvPr/>
        </p:nvSpPr>
        <p:spPr bwMode="auto">
          <a:xfrm>
            <a:off x="7093127" y="1716721"/>
            <a:ext cx="1054006" cy="1015663"/>
          </a:xfrm>
          <a:prstGeom prst="rect">
            <a:avLst/>
          </a:prstGeom>
          <a:ln w="12700">
            <a:noFill/>
          </a:ln>
          <a:extLst/>
        </p:spPr>
        <p:style>
          <a:lnRef idx="2">
            <a:schemeClr val="dk1"/>
          </a:lnRef>
          <a:fillRef idx="1">
            <a:schemeClr val="lt1"/>
          </a:fillRef>
          <a:effectRef idx="0">
            <a:schemeClr val="dk1"/>
          </a:effectRef>
          <a:fontRef idx="minor">
            <a:schemeClr val="dk1"/>
          </a:fontRef>
        </p:style>
        <p:txBody>
          <a:bodyPr wrap="none">
            <a:spAutoFit/>
          </a:bodyPr>
          <a:lstStyle>
            <a:defPPr>
              <a:defRPr lang="en-US"/>
            </a:defPPr>
            <a:lvl1pPr lvl="0">
              <a:defRPr b="1">
                <a:solidFill>
                  <a:srgbClr val="1E4191"/>
                </a:solidFill>
                <a:latin typeface="+mn-lt"/>
                <a:cs typeface="+mn-cs"/>
              </a:defRPr>
            </a:lvl1pPr>
            <a:lvl2pPr>
              <a:defRPr>
                <a:solidFill>
                  <a:schemeClr val="dk1"/>
                </a:solidFill>
                <a:latin typeface="+mn-lt"/>
                <a:cs typeface="+mn-cs"/>
              </a:defRPr>
            </a:lvl2pPr>
            <a:lvl3pPr>
              <a:defRPr>
                <a:solidFill>
                  <a:schemeClr val="dk1"/>
                </a:solidFill>
                <a:latin typeface="+mn-lt"/>
                <a:cs typeface="+mn-cs"/>
              </a:defRPr>
            </a:lvl3pPr>
            <a:lvl4pPr>
              <a:defRPr>
                <a:solidFill>
                  <a:schemeClr val="dk1"/>
                </a:solidFill>
                <a:latin typeface="+mn-lt"/>
                <a:cs typeface="+mn-cs"/>
              </a:defRPr>
            </a:lvl4pPr>
            <a:lvl5pPr>
              <a:defRPr>
                <a:solidFill>
                  <a:schemeClr val="dk1"/>
                </a:solidFill>
                <a:latin typeface="+mn-lt"/>
                <a:cs typeface="+mn-cs"/>
              </a:defRPr>
            </a:lvl5pPr>
            <a:lvl6pPr>
              <a:defRPr>
                <a:solidFill>
                  <a:schemeClr val="dk1"/>
                </a:solidFill>
                <a:latin typeface="+mn-lt"/>
                <a:cs typeface="+mn-cs"/>
              </a:defRPr>
            </a:lvl6pPr>
            <a:lvl7pPr>
              <a:defRPr>
                <a:solidFill>
                  <a:schemeClr val="dk1"/>
                </a:solidFill>
                <a:latin typeface="+mn-lt"/>
                <a:cs typeface="+mn-cs"/>
              </a:defRPr>
            </a:lvl7pPr>
            <a:lvl8pPr>
              <a:defRPr>
                <a:solidFill>
                  <a:schemeClr val="dk1"/>
                </a:solidFill>
                <a:latin typeface="+mn-lt"/>
                <a:cs typeface="+mn-cs"/>
              </a:defRPr>
            </a:lvl8pPr>
            <a:lvl9pPr>
              <a:defRPr>
                <a:solidFill>
                  <a:schemeClr val="dk1"/>
                </a:solidFill>
                <a:latin typeface="+mn-lt"/>
                <a:cs typeface="+mn-cs"/>
              </a:defRPr>
            </a:lvl9pPr>
          </a:lstStyle>
          <a:p>
            <a:r>
              <a:rPr lang="en-GB" dirty="0"/>
              <a:t>Small flow </a:t>
            </a:r>
          </a:p>
          <a:p>
            <a:r>
              <a:rPr lang="en-GB" dirty="0" smtClean="0"/>
              <a:t>structures</a:t>
            </a:r>
            <a:endParaRPr lang="en-GB" dirty="0"/>
          </a:p>
          <a:p>
            <a:r>
              <a:rPr lang="en-GB" dirty="0"/>
              <a:t>turbulence:</a:t>
            </a:r>
          </a:p>
          <a:p>
            <a:r>
              <a:rPr lang="en-GB" dirty="0" smtClean="0"/>
              <a:t>50 KHz</a:t>
            </a:r>
          </a:p>
          <a:p>
            <a:r>
              <a:rPr lang="en-GB" dirty="0" smtClean="0"/>
              <a:t>STOCHASTIC</a:t>
            </a:r>
            <a:endParaRPr lang="en-GB" dirty="0"/>
          </a:p>
        </p:txBody>
      </p:sp>
      <p:sp>
        <p:nvSpPr>
          <p:cNvPr id="21" name="Title 1"/>
          <p:cNvSpPr>
            <a:spLocks noGrp="1"/>
          </p:cNvSpPr>
          <p:nvPr>
            <p:ph type="title"/>
          </p:nvPr>
        </p:nvSpPr>
        <p:spPr>
          <a:xfrm>
            <a:off x="342900" y="255589"/>
            <a:ext cx="8459788" cy="546078"/>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r>
              <a:rPr lang="en-US" kern="1200" dirty="0" smtClean="0"/>
              <a:t>Unsteadiness </a:t>
            </a:r>
            <a:r>
              <a:rPr lang="en-US" kern="1200" dirty="0"/>
              <a:t>and </a:t>
            </a:r>
            <a:r>
              <a:rPr lang="en-US" kern="1200" dirty="0" smtClean="0"/>
              <a:t>turbulence in T/M </a:t>
            </a:r>
            <a:endParaRPr lang="en-US" kern="1200"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113" y="3284175"/>
            <a:ext cx="2670175" cy="169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2350" y="3240088"/>
            <a:ext cx="2017713"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0488" y="3130550"/>
            <a:ext cx="2511425" cy="1884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2034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r>
              <a:rPr lang="en-US" kern="1200" dirty="0" smtClean="0"/>
              <a:t>Frequencies and scales all combined</a:t>
            </a:r>
            <a:r>
              <a:rPr lang="en-US" kern="1200" dirty="0"/>
              <a:t/>
            </a:r>
            <a:br>
              <a:rPr lang="en-US" kern="1200" dirty="0"/>
            </a:br>
            <a:endParaRPr lang="en-US" kern="1200" dirty="0"/>
          </a:p>
        </p:txBody>
      </p:sp>
      <p:sp>
        <p:nvSpPr>
          <p:cNvPr id="9" name="Rectangle 7"/>
          <p:cNvSpPr>
            <a:spLocks noChangeArrowheads="1"/>
          </p:cNvSpPr>
          <p:nvPr/>
        </p:nvSpPr>
        <p:spPr bwMode="auto">
          <a:xfrm>
            <a:off x="1899900" y="5646254"/>
            <a:ext cx="5339408" cy="307764"/>
          </a:xfrm>
          <a:prstGeom prst="rect">
            <a:avLst/>
          </a:prstGeom>
          <a:solidFill>
            <a:schemeClr val="bg1"/>
          </a:solidFill>
          <a:effectLst>
            <a:outerShdw blurRad="50800" dist="38100" dir="2700000" algn="tl" rotWithShape="0">
              <a:prstClr val="black">
                <a:alpha val="40000"/>
              </a:prstClr>
            </a:outerShdw>
          </a:effectLst>
        </p:spPr>
        <p:txBody>
          <a:bodyPr wrap="square" lIns="91427" tIns="45714" rIns="91427" bIns="45714" rtlCol="0">
            <a:spAutoFit/>
          </a:bodyPr>
          <a:lstStyle/>
          <a:p>
            <a:pPr algn="ctr"/>
            <a:r>
              <a:rPr lang="en-US" sz="1400" dirty="0" smtClean="0">
                <a:solidFill>
                  <a:srgbClr val="1E4191"/>
                </a:solidFill>
                <a:latin typeface="+mj-lt"/>
                <a:ea typeface="+mj-ea"/>
                <a:cs typeface="+mj-cs"/>
              </a:rPr>
              <a:t>Interaction among different </a:t>
            </a:r>
            <a:r>
              <a:rPr lang="en-US" sz="1400" b="1" dirty="0" smtClean="0">
                <a:solidFill>
                  <a:srgbClr val="1E4191"/>
                </a:solidFill>
                <a:latin typeface="+mj-lt"/>
                <a:ea typeface="+mj-ea"/>
                <a:cs typeface="+mj-cs"/>
              </a:rPr>
              <a:t>frequencies</a:t>
            </a:r>
            <a:r>
              <a:rPr lang="en-US" sz="1400" dirty="0" smtClean="0">
                <a:solidFill>
                  <a:srgbClr val="1E4191"/>
                </a:solidFill>
                <a:latin typeface="+mj-lt"/>
                <a:ea typeface="+mj-ea"/>
                <a:cs typeface="+mj-cs"/>
              </a:rPr>
              <a:t> and </a:t>
            </a:r>
            <a:r>
              <a:rPr lang="en-US" sz="1400" b="1" dirty="0" smtClean="0">
                <a:solidFill>
                  <a:srgbClr val="1E4191"/>
                </a:solidFill>
                <a:latin typeface="+mj-lt"/>
                <a:ea typeface="+mj-ea"/>
                <a:cs typeface="+mj-cs"/>
              </a:rPr>
              <a:t>scales</a:t>
            </a:r>
            <a:r>
              <a:rPr lang="en-US" sz="1400" dirty="0" smtClean="0">
                <a:solidFill>
                  <a:srgbClr val="1E4191"/>
                </a:solidFill>
                <a:latin typeface="+mj-lt"/>
                <a:ea typeface="+mj-ea"/>
                <a:cs typeface="+mj-cs"/>
              </a:rPr>
              <a:t> is key</a:t>
            </a:r>
            <a:endParaRPr lang="en-US" sz="1400" dirty="0">
              <a:solidFill>
                <a:srgbClr val="1E4191"/>
              </a:solidFill>
              <a:latin typeface="+mj-lt"/>
              <a:ea typeface="+mj-ea"/>
              <a:cs typeface="+mj-cs"/>
            </a:endParaRPr>
          </a:p>
        </p:txBody>
      </p:sp>
      <p:pic>
        <p:nvPicPr>
          <p:cNvPr id="4" name="film_lambda_2.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74936" y="1365337"/>
            <a:ext cx="5315211" cy="3986408"/>
          </a:xfrm>
          <a:prstGeom prst="rect">
            <a:avLst/>
          </a:prstGeom>
        </p:spPr>
      </p:pic>
    </p:spTree>
    <p:extLst>
      <p:ext uri="{BB962C8B-B14F-4D97-AF65-F5344CB8AC3E}">
        <p14:creationId xmlns:p14="http://schemas.microsoft.com/office/powerpoint/2010/main" val="2364065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Arrow Connector 2"/>
          <p:cNvCxnSpPr/>
          <p:nvPr/>
        </p:nvCxnSpPr>
        <p:spPr bwMode="auto">
          <a:xfrm>
            <a:off x="3100746" y="3677981"/>
            <a:ext cx="4225087" cy="0"/>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 name="Freeform 34"/>
          <p:cNvSpPr>
            <a:spLocks/>
          </p:cNvSpPr>
          <p:nvPr/>
        </p:nvSpPr>
        <p:spPr bwMode="auto">
          <a:xfrm>
            <a:off x="3652043" y="1727200"/>
            <a:ext cx="2107409" cy="1898650"/>
          </a:xfrm>
          <a:custGeom>
            <a:avLst/>
            <a:gdLst>
              <a:gd name="T0" fmla="*/ 0 w 302"/>
              <a:gd name="T1" fmla="*/ 37 h 242"/>
              <a:gd name="T2" fmla="*/ 48 w 302"/>
              <a:gd name="T3" fmla="*/ 13 h 242"/>
              <a:gd name="T4" fmla="*/ 96 w 302"/>
              <a:gd name="T5" fmla="*/ 2 h 242"/>
              <a:gd name="T6" fmla="*/ 150 w 302"/>
              <a:gd name="T7" fmla="*/ 18 h 242"/>
              <a:gd name="T8" fmla="*/ 259 w 302"/>
              <a:gd name="T9" fmla="*/ 109 h 242"/>
              <a:gd name="T10" fmla="*/ 294 w 302"/>
              <a:gd name="T11" fmla="*/ 178 h 242"/>
              <a:gd name="T12" fmla="*/ 302 w 302"/>
              <a:gd name="T13" fmla="*/ 242 h 242"/>
            </a:gdLst>
            <a:ahLst/>
            <a:cxnLst>
              <a:cxn ang="0">
                <a:pos x="T0" y="T1"/>
              </a:cxn>
              <a:cxn ang="0">
                <a:pos x="T2" y="T3"/>
              </a:cxn>
              <a:cxn ang="0">
                <a:pos x="T4" y="T5"/>
              </a:cxn>
              <a:cxn ang="0">
                <a:pos x="T6" y="T7"/>
              </a:cxn>
              <a:cxn ang="0">
                <a:pos x="T8" y="T9"/>
              </a:cxn>
              <a:cxn ang="0">
                <a:pos x="T10" y="T11"/>
              </a:cxn>
              <a:cxn ang="0">
                <a:pos x="T12" y="T13"/>
              </a:cxn>
            </a:cxnLst>
            <a:rect l="0" t="0" r="r" b="b"/>
            <a:pathLst>
              <a:path w="302" h="242">
                <a:moveTo>
                  <a:pt x="0" y="37"/>
                </a:moveTo>
                <a:cubicBezTo>
                  <a:pt x="16" y="27"/>
                  <a:pt x="32" y="18"/>
                  <a:pt x="48" y="13"/>
                </a:cubicBezTo>
                <a:cubicBezTo>
                  <a:pt x="64" y="7"/>
                  <a:pt x="79" y="1"/>
                  <a:pt x="96" y="2"/>
                </a:cubicBezTo>
                <a:cubicBezTo>
                  <a:pt x="113" y="3"/>
                  <a:pt x="122" y="0"/>
                  <a:pt x="150" y="18"/>
                </a:cubicBezTo>
                <a:cubicBezTo>
                  <a:pt x="177" y="36"/>
                  <a:pt x="235" y="82"/>
                  <a:pt x="259" y="109"/>
                </a:cubicBezTo>
                <a:cubicBezTo>
                  <a:pt x="283" y="135"/>
                  <a:pt x="286" y="156"/>
                  <a:pt x="294" y="178"/>
                </a:cubicBezTo>
                <a:cubicBezTo>
                  <a:pt x="301" y="200"/>
                  <a:pt x="301" y="221"/>
                  <a:pt x="302" y="242"/>
                </a:cubicBezTo>
              </a:path>
            </a:pathLst>
          </a:custGeom>
          <a:noFill/>
          <a:ln w="38100"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solidFill>
                <a:srgbClr val="1E4191"/>
              </a:solidFill>
            </a:endParaRPr>
          </a:p>
        </p:txBody>
      </p:sp>
      <p:sp>
        <p:nvSpPr>
          <p:cNvPr id="6" name="Rectangle 23"/>
          <p:cNvSpPr>
            <a:spLocks noChangeArrowheads="1"/>
          </p:cNvSpPr>
          <p:nvPr/>
        </p:nvSpPr>
        <p:spPr bwMode="auto">
          <a:xfrm>
            <a:off x="5283202" y="4075113"/>
            <a:ext cx="663575"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1E4191"/>
              </a:solidFill>
            </a:endParaRPr>
          </a:p>
        </p:txBody>
      </p:sp>
      <p:sp>
        <p:nvSpPr>
          <p:cNvPr id="7" name="Rectangle 25"/>
          <p:cNvSpPr>
            <a:spLocks noChangeArrowheads="1"/>
          </p:cNvSpPr>
          <p:nvPr/>
        </p:nvSpPr>
        <p:spPr bwMode="auto">
          <a:xfrm>
            <a:off x="3190876" y="2560638"/>
            <a:ext cx="474663"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1E4191"/>
              </a:solidFill>
            </a:endParaRPr>
          </a:p>
        </p:txBody>
      </p:sp>
      <p:sp>
        <p:nvSpPr>
          <p:cNvPr id="14" name="Line 35"/>
          <p:cNvSpPr>
            <a:spLocks noChangeShapeType="1"/>
          </p:cNvSpPr>
          <p:nvPr/>
        </p:nvSpPr>
        <p:spPr bwMode="auto">
          <a:xfrm flipH="1">
            <a:off x="5229405" y="2039460"/>
            <a:ext cx="0" cy="2618805"/>
          </a:xfrm>
          <a:prstGeom prst="line">
            <a:avLst/>
          </a:prstGeom>
          <a:noFill/>
          <a:ln w="25400" cap="rnd">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solidFill>
                <a:srgbClr val="1E4191"/>
              </a:solidFill>
            </a:endParaRPr>
          </a:p>
        </p:txBody>
      </p:sp>
      <p:sp>
        <p:nvSpPr>
          <p:cNvPr id="15" name="Freeform 36"/>
          <p:cNvSpPr>
            <a:spLocks/>
          </p:cNvSpPr>
          <p:nvPr/>
        </p:nvSpPr>
        <p:spPr bwMode="auto">
          <a:xfrm>
            <a:off x="5004952" y="4456482"/>
            <a:ext cx="239713" cy="338138"/>
          </a:xfrm>
          <a:custGeom>
            <a:avLst/>
            <a:gdLst>
              <a:gd name="T0" fmla="*/ 36 w 151"/>
              <a:gd name="T1" fmla="*/ 0 h 213"/>
              <a:gd name="T2" fmla="*/ 36 w 151"/>
              <a:gd name="T3" fmla="*/ 54 h 213"/>
              <a:gd name="T4" fmla="*/ 151 w 151"/>
              <a:gd name="T5" fmla="*/ 54 h 213"/>
              <a:gd name="T6" fmla="*/ 151 w 151"/>
              <a:gd name="T7" fmla="*/ 159 h 213"/>
              <a:gd name="T8" fmla="*/ 36 w 151"/>
              <a:gd name="T9" fmla="*/ 159 h 213"/>
              <a:gd name="T10" fmla="*/ 36 w 151"/>
              <a:gd name="T11" fmla="*/ 213 h 213"/>
              <a:gd name="T12" fmla="*/ 0 w 151"/>
              <a:gd name="T13" fmla="*/ 104 h 213"/>
              <a:gd name="T14" fmla="*/ 36 w 151"/>
              <a:gd name="T15" fmla="*/ 0 h 2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1" h="213">
                <a:moveTo>
                  <a:pt x="36" y="0"/>
                </a:moveTo>
                <a:lnTo>
                  <a:pt x="36" y="54"/>
                </a:lnTo>
                <a:lnTo>
                  <a:pt x="151" y="54"/>
                </a:lnTo>
                <a:lnTo>
                  <a:pt x="151" y="159"/>
                </a:lnTo>
                <a:lnTo>
                  <a:pt x="36" y="159"/>
                </a:lnTo>
                <a:lnTo>
                  <a:pt x="36" y="213"/>
                </a:lnTo>
                <a:lnTo>
                  <a:pt x="0" y="104"/>
                </a:lnTo>
                <a:lnTo>
                  <a:pt x="36" y="0"/>
                </a:lnTo>
                <a:close/>
              </a:path>
            </a:pathLst>
          </a:custGeom>
          <a:solidFill>
            <a:srgbClr val="FF0000"/>
          </a:solidFill>
          <a:ln w="4" cap="rnd">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srgbClr val="1E4191"/>
              </a:solidFill>
            </a:endParaRPr>
          </a:p>
        </p:txBody>
      </p:sp>
      <p:sp>
        <p:nvSpPr>
          <p:cNvPr id="16" name="Freeform 39"/>
          <p:cNvSpPr>
            <a:spLocks/>
          </p:cNvSpPr>
          <p:nvPr/>
        </p:nvSpPr>
        <p:spPr bwMode="auto">
          <a:xfrm>
            <a:off x="5481883" y="5053836"/>
            <a:ext cx="239713" cy="331788"/>
          </a:xfrm>
          <a:custGeom>
            <a:avLst/>
            <a:gdLst>
              <a:gd name="T0" fmla="*/ 36 w 151"/>
              <a:gd name="T1" fmla="*/ 0 h 209"/>
              <a:gd name="T2" fmla="*/ 36 w 151"/>
              <a:gd name="T3" fmla="*/ 50 h 209"/>
              <a:gd name="T4" fmla="*/ 151 w 151"/>
              <a:gd name="T5" fmla="*/ 50 h 209"/>
              <a:gd name="T6" fmla="*/ 151 w 151"/>
              <a:gd name="T7" fmla="*/ 158 h 209"/>
              <a:gd name="T8" fmla="*/ 36 w 151"/>
              <a:gd name="T9" fmla="*/ 158 h 209"/>
              <a:gd name="T10" fmla="*/ 36 w 151"/>
              <a:gd name="T11" fmla="*/ 209 h 209"/>
              <a:gd name="T12" fmla="*/ 0 w 151"/>
              <a:gd name="T13" fmla="*/ 104 h 209"/>
              <a:gd name="T14" fmla="*/ 36 w 151"/>
              <a:gd name="T15" fmla="*/ 0 h 2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1" h="209">
                <a:moveTo>
                  <a:pt x="36" y="0"/>
                </a:moveTo>
                <a:lnTo>
                  <a:pt x="36" y="50"/>
                </a:lnTo>
                <a:lnTo>
                  <a:pt x="151" y="50"/>
                </a:lnTo>
                <a:lnTo>
                  <a:pt x="151" y="158"/>
                </a:lnTo>
                <a:lnTo>
                  <a:pt x="36" y="158"/>
                </a:lnTo>
                <a:lnTo>
                  <a:pt x="36" y="209"/>
                </a:lnTo>
                <a:lnTo>
                  <a:pt x="0" y="104"/>
                </a:lnTo>
                <a:lnTo>
                  <a:pt x="36" y="0"/>
                </a:lnTo>
                <a:close/>
              </a:path>
            </a:pathLst>
          </a:custGeom>
          <a:solidFill>
            <a:srgbClr val="000000"/>
          </a:solidFill>
          <a:ln w="4"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srgbClr val="1E4191"/>
              </a:solidFill>
            </a:endParaRPr>
          </a:p>
        </p:txBody>
      </p:sp>
      <p:sp>
        <p:nvSpPr>
          <p:cNvPr id="17" name="Freeform 42"/>
          <p:cNvSpPr>
            <a:spLocks/>
          </p:cNvSpPr>
          <p:nvPr/>
        </p:nvSpPr>
        <p:spPr bwMode="auto">
          <a:xfrm>
            <a:off x="4140807" y="3875303"/>
            <a:ext cx="246063" cy="331788"/>
          </a:xfrm>
          <a:custGeom>
            <a:avLst/>
            <a:gdLst>
              <a:gd name="T0" fmla="*/ 40 w 155"/>
              <a:gd name="T1" fmla="*/ 0 h 209"/>
              <a:gd name="T2" fmla="*/ 40 w 155"/>
              <a:gd name="T3" fmla="*/ 51 h 209"/>
              <a:gd name="T4" fmla="*/ 155 w 155"/>
              <a:gd name="T5" fmla="*/ 51 h 209"/>
              <a:gd name="T6" fmla="*/ 155 w 155"/>
              <a:gd name="T7" fmla="*/ 159 h 209"/>
              <a:gd name="T8" fmla="*/ 40 w 155"/>
              <a:gd name="T9" fmla="*/ 159 h 209"/>
              <a:gd name="T10" fmla="*/ 40 w 155"/>
              <a:gd name="T11" fmla="*/ 209 h 209"/>
              <a:gd name="T12" fmla="*/ 0 w 155"/>
              <a:gd name="T13" fmla="*/ 105 h 209"/>
              <a:gd name="T14" fmla="*/ 40 w 155"/>
              <a:gd name="T15" fmla="*/ 0 h 2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209">
                <a:moveTo>
                  <a:pt x="40" y="0"/>
                </a:moveTo>
                <a:lnTo>
                  <a:pt x="40" y="51"/>
                </a:lnTo>
                <a:lnTo>
                  <a:pt x="155" y="51"/>
                </a:lnTo>
                <a:lnTo>
                  <a:pt x="155" y="159"/>
                </a:lnTo>
                <a:lnTo>
                  <a:pt x="40" y="159"/>
                </a:lnTo>
                <a:lnTo>
                  <a:pt x="40" y="209"/>
                </a:lnTo>
                <a:lnTo>
                  <a:pt x="0" y="105"/>
                </a:lnTo>
                <a:lnTo>
                  <a:pt x="40" y="0"/>
                </a:lnTo>
                <a:close/>
              </a:path>
            </a:pathLst>
          </a:custGeom>
          <a:solidFill>
            <a:srgbClr val="00AA50"/>
          </a:solidFill>
          <a:ln w="4" cap="rnd">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srgbClr val="1E4191"/>
              </a:solidFill>
            </a:endParaRPr>
          </a:p>
        </p:txBody>
      </p:sp>
      <p:sp>
        <p:nvSpPr>
          <p:cNvPr id="18" name="Rectangle 46"/>
          <p:cNvSpPr>
            <a:spLocks noChangeArrowheads="1"/>
          </p:cNvSpPr>
          <p:nvPr/>
        </p:nvSpPr>
        <p:spPr bwMode="auto">
          <a:xfrm>
            <a:off x="5283202" y="4075113"/>
            <a:ext cx="663575"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1E4191"/>
              </a:solidFill>
            </a:endParaRPr>
          </a:p>
        </p:txBody>
      </p:sp>
      <p:sp>
        <p:nvSpPr>
          <p:cNvPr id="19" name="Rectangle 47"/>
          <p:cNvSpPr>
            <a:spLocks noChangeArrowheads="1"/>
          </p:cNvSpPr>
          <p:nvPr/>
        </p:nvSpPr>
        <p:spPr bwMode="auto">
          <a:xfrm>
            <a:off x="6497161" y="3818488"/>
            <a:ext cx="160351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r>
              <a:rPr lang="de-DE" sz="1600" dirty="0" smtClean="0">
                <a:solidFill>
                  <a:srgbClr val="1E4191"/>
                </a:solidFill>
                <a:cs typeface="Arial" pitchFamily="34" charset="0"/>
              </a:rPr>
              <a:t>Frequency</a:t>
            </a:r>
            <a:r>
              <a:rPr lang="de-DE" sz="1600" dirty="0" smtClean="0">
                <a:solidFill>
                  <a:srgbClr val="1E4191"/>
                </a:solidFill>
                <a:cs typeface="Arial" pitchFamily="34" charset="0"/>
                <a:sym typeface="Symbol"/>
              </a:rPr>
              <a:t>Scales</a:t>
            </a:r>
            <a:endParaRPr lang="de-DE" sz="4000" dirty="0" smtClean="0">
              <a:solidFill>
                <a:srgbClr val="1E4191"/>
              </a:solidFill>
              <a:latin typeface="Arial" pitchFamily="34" charset="0"/>
              <a:cs typeface="Arial" pitchFamily="34" charset="0"/>
            </a:endParaRPr>
          </a:p>
        </p:txBody>
      </p:sp>
      <p:sp>
        <p:nvSpPr>
          <p:cNvPr id="20" name="Rectangle 49"/>
          <p:cNvSpPr>
            <a:spLocks noChangeArrowheads="1"/>
          </p:cNvSpPr>
          <p:nvPr/>
        </p:nvSpPr>
        <p:spPr bwMode="auto">
          <a:xfrm>
            <a:off x="2929391" y="1181998"/>
            <a:ext cx="61118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r>
              <a:rPr lang="de-DE" sz="1600" dirty="0" smtClean="0">
                <a:solidFill>
                  <a:srgbClr val="1E4191"/>
                </a:solidFill>
                <a:cs typeface="Arial" pitchFamily="34" charset="0"/>
              </a:rPr>
              <a:t>Energy</a:t>
            </a:r>
            <a:endParaRPr lang="de-DE" sz="4000" dirty="0" smtClean="0">
              <a:solidFill>
                <a:srgbClr val="1E4191"/>
              </a:solidFill>
              <a:latin typeface="Arial" pitchFamily="34" charset="0"/>
              <a:cs typeface="Arial" pitchFamily="34" charset="0"/>
            </a:endParaRPr>
          </a:p>
        </p:txBody>
      </p:sp>
      <p:sp>
        <p:nvSpPr>
          <p:cNvPr id="21" name="Line 35"/>
          <p:cNvSpPr>
            <a:spLocks noChangeShapeType="1"/>
          </p:cNvSpPr>
          <p:nvPr/>
        </p:nvSpPr>
        <p:spPr bwMode="auto">
          <a:xfrm>
            <a:off x="4371972" y="983357"/>
            <a:ext cx="0" cy="3093344"/>
          </a:xfrm>
          <a:prstGeom prst="line">
            <a:avLst/>
          </a:prstGeom>
          <a:noFill/>
          <a:ln w="25400" cap="rnd">
            <a:solidFill>
              <a:schemeClr val="bg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solidFill>
                <a:srgbClr val="1E4191"/>
              </a:solidFill>
            </a:endParaRPr>
          </a:p>
        </p:txBody>
      </p:sp>
      <p:sp>
        <p:nvSpPr>
          <p:cNvPr id="22" name="TextBox 21"/>
          <p:cNvSpPr txBox="1"/>
          <p:nvPr/>
        </p:nvSpPr>
        <p:spPr>
          <a:xfrm>
            <a:off x="4317851" y="3858995"/>
            <a:ext cx="902106" cy="369332"/>
          </a:xfrm>
          <a:prstGeom prst="rect">
            <a:avLst/>
          </a:prstGeom>
          <a:noFill/>
        </p:spPr>
        <p:txBody>
          <a:bodyPr wrap="none" rtlCol="0">
            <a:spAutoFit/>
          </a:bodyPr>
          <a:lstStyle/>
          <a:p>
            <a:r>
              <a:rPr lang="en-US" sz="1800" b="1" dirty="0" smtClean="0">
                <a:solidFill>
                  <a:srgbClr val="00AA50"/>
                </a:solidFill>
              </a:rPr>
              <a:t>URANS</a:t>
            </a:r>
            <a:endParaRPr lang="de-DE" sz="1800" b="1" dirty="0">
              <a:solidFill>
                <a:srgbClr val="00AA50"/>
              </a:solidFill>
            </a:endParaRPr>
          </a:p>
        </p:txBody>
      </p:sp>
      <p:sp>
        <p:nvSpPr>
          <p:cNvPr id="23" name="TextBox 22"/>
          <p:cNvSpPr txBox="1"/>
          <p:nvPr/>
        </p:nvSpPr>
        <p:spPr>
          <a:xfrm>
            <a:off x="5161142" y="4435889"/>
            <a:ext cx="548548" cy="369332"/>
          </a:xfrm>
          <a:prstGeom prst="rect">
            <a:avLst/>
          </a:prstGeom>
          <a:noFill/>
        </p:spPr>
        <p:txBody>
          <a:bodyPr wrap="none" rtlCol="0">
            <a:spAutoFit/>
          </a:bodyPr>
          <a:lstStyle/>
          <a:p>
            <a:r>
              <a:rPr lang="en-US" sz="1800" b="1" dirty="0" smtClean="0">
                <a:solidFill>
                  <a:srgbClr val="FF0000"/>
                </a:solidFill>
              </a:rPr>
              <a:t>LES</a:t>
            </a:r>
            <a:endParaRPr lang="de-DE" sz="1800" b="1" dirty="0">
              <a:solidFill>
                <a:srgbClr val="FF0000"/>
              </a:solidFill>
            </a:endParaRPr>
          </a:p>
        </p:txBody>
      </p:sp>
      <p:sp>
        <p:nvSpPr>
          <p:cNvPr id="24" name="TextBox 23"/>
          <p:cNvSpPr txBox="1"/>
          <p:nvPr/>
        </p:nvSpPr>
        <p:spPr>
          <a:xfrm>
            <a:off x="5645300" y="5037506"/>
            <a:ext cx="627095" cy="369332"/>
          </a:xfrm>
          <a:prstGeom prst="rect">
            <a:avLst/>
          </a:prstGeom>
          <a:noFill/>
        </p:spPr>
        <p:txBody>
          <a:bodyPr wrap="none" rtlCol="0">
            <a:spAutoFit/>
          </a:bodyPr>
          <a:lstStyle/>
          <a:p>
            <a:r>
              <a:rPr lang="en-US" sz="1800" b="1" dirty="0" smtClean="0">
                <a:solidFill>
                  <a:srgbClr val="000000"/>
                </a:solidFill>
              </a:rPr>
              <a:t>DNS</a:t>
            </a:r>
            <a:endParaRPr lang="de-DE" sz="1800" b="1" dirty="0">
              <a:solidFill>
                <a:srgbClr val="000000"/>
              </a:solidFill>
            </a:endParaRPr>
          </a:p>
        </p:txBody>
      </p:sp>
      <p:sp>
        <p:nvSpPr>
          <p:cNvPr id="26" name="Text Box 39"/>
          <p:cNvSpPr txBox="1">
            <a:spLocks noChangeArrowheads="1"/>
          </p:cNvSpPr>
          <p:nvPr/>
        </p:nvSpPr>
        <p:spPr bwMode="auto">
          <a:xfrm>
            <a:off x="1280315" y="4374109"/>
            <a:ext cx="3640863" cy="461665"/>
          </a:xfrm>
          <a:prstGeom prst="rect">
            <a:avLst/>
          </a:prstGeom>
          <a:ln w="12700"/>
          <a:extLst/>
        </p:spPr>
        <p:style>
          <a:lnRef idx="2">
            <a:schemeClr val="dk1"/>
          </a:lnRef>
          <a:fillRef idx="1">
            <a:schemeClr val="lt1"/>
          </a:fillRef>
          <a:effectRef idx="0">
            <a:schemeClr val="dk1"/>
          </a:effectRef>
          <a:fontRef idx="minor">
            <a:schemeClr val="dk1"/>
          </a:fontRef>
        </p:style>
        <p:txBody>
          <a:bodyPr wrap="square">
            <a:spAutoFit/>
          </a:bodyPr>
          <a:lstStyle>
            <a:defPPr>
              <a:defRPr lang="en-US"/>
            </a:defPPr>
            <a:lvl1pPr lvl="0">
              <a:defRPr b="1">
                <a:solidFill>
                  <a:srgbClr val="1E419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it-IT" b="0" dirty="0">
                <a:sym typeface="Wingdings" pitchFamily="2" charset="2"/>
              </a:rPr>
              <a:t>LES  resolves part of high-freq motion e.g. turbulence  less dependent on turbulence model </a:t>
            </a:r>
          </a:p>
        </p:txBody>
      </p:sp>
      <p:sp>
        <p:nvSpPr>
          <p:cNvPr id="27" name="Text Box 39"/>
          <p:cNvSpPr txBox="1">
            <a:spLocks noChangeArrowheads="1"/>
          </p:cNvSpPr>
          <p:nvPr/>
        </p:nvSpPr>
        <p:spPr bwMode="auto">
          <a:xfrm>
            <a:off x="1675419" y="4975558"/>
            <a:ext cx="3697914" cy="461665"/>
          </a:xfrm>
          <a:prstGeom prst="rect">
            <a:avLst/>
          </a:prstGeom>
          <a:ln w="12700"/>
          <a:extLst/>
        </p:spPr>
        <p:style>
          <a:lnRef idx="2">
            <a:schemeClr val="dk1"/>
          </a:lnRef>
          <a:fillRef idx="1">
            <a:schemeClr val="lt1"/>
          </a:fillRef>
          <a:effectRef idx="0">
            <a:schemeClr val="dk1"/>
          </a:effectRef>
          <a:fontRef idx="minor">
            <a:schemeClr val="dk1"/>
          </a:fontRef>
        </p:style>
        <p:txBody>
          <a:bodyPr wrap="square">
            <a:spAutoFit/>
          </a:bodyPr>
          <a:lstStyle>
            <a:defPPr>
              <a:defRPr lang="en-US"/>
            </a:defPPr>
            <a:lvl1pPr lvl="0">
              <a:defRPr b="1">
                <a:solidFill>
                  <a:srgbClr val="1E419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it-IT" b="0" dirty="0">
                <a:sym typeface="Wingdings" pitchFamily="2" charset="2"/>
              </a:rPr>
              <a:t>DNS  resolves all high-freq motion e.g. turbulence  no dependence on turbulence model </a:t>
            </a:r>
          </a:p>
        </p:txBody>
      </p:sp>
      <p:pic>
        <p:nvPicPr>
          <p:cNvPr id="29" name="Picture 7" descr="ome_RAN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9508" y="1032635"/>
            <a:ext cx="1311113" cy="58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Box 30"/>
          <p:cNvSpPr txBox="1"/>
          <p:nvPr/>
        </p:nvSpPr>
        <p:spPr>
          <a:xfrm>
            <a:off x="5929015" y="1104275"/>
            <a:ext cx="879765" cy="307777"/>
          </a:xfrm>
          <a:prstGeom prst="rect">
            <a:avLst/>
          </a:prstGeom>
          <a:noFill/>
        </p:spPr>
        <p:txBody>
          <a:bodyPr wrap="square" rtlCol="0">
            <a:spAutoFit/>
          </a:bodyPr>
          <a:lstStyle/>
          <a:p>
            <a:r>
              <a:rPr lang="en-US" sz="1400" dirty="0" smtClean="0">
                <a:solidFill>
                  <a:srgbClr val="1E4191">
                    <a:lumMod val="75000"/>
                  </a:srgbClr>
                </a:solidFill>
              </a:rPr>
              <a:t>coarse</a:t>
            </a:r>
            <a:endParaRPr lang="en-US" sz="1400" dirty="0">
              <a:solidFill>
                <a:srgbClr val="1E4191">
                  <a:lumMod val="75000"/>
                </a:srgbClr>
              </a:solidFill>
            </a:endParaRPr>
          </a:p>
        </p:txBody>
      </p:sp>
      <p:pic>
        <p:nvPicPr>
          <p:cNvPr id="32" name="Picture 14" descr="ome_L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49597" y="2088587"/>
            <a:ext cx="1317878" cy="584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Rectangle 32"/>
          <p:cNvSpPr/>
          <p:nvPr/>
        </p:nvSpPr>
        <p:spPr bwMode="auto">
          <a:xfrm>
            <a:off x="5294587" y="2039460"/>
            <a:ext cx="1435834" cy="682327"/>
          </a:xfrm>
          <a:prstGeom prst="rect">
            <a:avLst/>
          </a:prstGeom>
          <a:noFill/>
          <a:ln w="254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eaLnBrk="0" hangingPunct="0"/>
            <a:endParaRPr lang="en-US" sz="1200" dirty="0" smtClean="0">
              <a:solidFill>
                <a:srgbClr val="1E4191"/>
              </a:solidFill>
            </a:endParaRPr>
          </a:p>
        </p:txBody>
      </p:sp>
      <p:sp>
        <p:nvSpPr>
          <p:cNvPr id="34" name="TextBox 33"/>
          <p:cNvSpPr txBox="1"/>
          <p:nvPr/>
        </p:nvSpPr>
        <p:spPr>
          <a:xfrm>
            <a:off x="6680552" y="2208802"/>
            <a:ext cx="819455" cy="307777"/>
          </a:xfrm>
          <a:prstGeom prst="rect">
            <a:avLst/>
          </a:prstGeom>
          <a:noFill/>
        </p:spPr>
        <p:txBody>
          <a:bodyPr wrap="none" rtlCol="0">
            <a:spAutoFit/>
          </a:bodyPr>
          <a:lstStyle/>
          <a:p>
            <a:r>
              <a:rPr lang="en-US" sz="1400" dirty="0" smtClean="0">
                <a:solidFill>
                  <a:srgbClr val="1E4191">
                    <a:lumMod val="75000"/>
                  </a:srgbClr>
                </a:solidFill>
              </a:rPr>
              <a:t>medium</a:t>
            </a:r>
            <a:endParaRPr lang="en-US" sz="1400" dirty="0">
              <a:solidFill>
                <a:srgbClr val="1E4191">
                  <a:lumMod val="75000"/>
                </a:srgbClr>
              </a:solidFill>
            </a:endParaRPr>
          </a:p>
        </p:txBody>
      </p:sp>
      <p:pic>
        <p:nvPicPr>
          <p:cNvPr id="35" name="Picture 27" descr="ome_DN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23758" y="2895504"/>
            <a:ext cx="1347429" cy="596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Rectangle 35"/>
          <p:cNvSpPr/>
          <p:nvPr/>
        </p:nvSpPr>
        <p:spPr bwMode="auto">
          <a:xfrm>
            <a:off x="5781980" y="2852737"/>
            <a:ext cx="1435834" cy="682327"/>
          </a:xfrm>
          <a:prstGeom prst="rect">
            <a:avLst/>
          </a:prstGeom>
          <a:noFill/>
          <a:ln w="25400" cap="flat" cmpd="sng" algn="ctr">
            <a:solidFill>
              <a:srgbClr val="02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eaLnBrk="0" hangingPunct="0"/>
            <a:endParaRPr lang="en-US" sz="1200" dirty="0" smtClean="0">
              <a:solidFill>
                <a:srgbClr val="1E4191"/>
              </a:solidFill>
            </a:endParaRPr>
          </a:p>
        </p:txBody>
      </p:sp>
      <p:sp>
        <p:nvSpPr>
          <p:cNvPr id="37" name="TextBox 36"/>
          <p:cNvSpPr txBox="1"/>
          <p:nvPr/>
        </p:nvSpPr>
        <p:spPr>
          <a:xfrm>
            <a:off x="7219489" y="3019704"/>
            <a:ext cx="473206" cy="307777"/>
          </a:xfrm>
          <a:prstGeom prst="rect">
            <a:avLst/>
          </a:prstGeom>
          <a:noFill/>
        </p:spPr>
        <p:txBody>
          <a:bodyPr wrap="none" rtlCol="0">
            <a:spAutoFit/>
          </a:bodyPr>
          <a:lstStyle/>
          <a:p>
            <a:r>
              <a:rPr lang="en-US" sz="1400" dirty="0" smtClean="0">
                <a:solidFill>
                  <a:srgbClr val="1E4191">
                    <a:lumMod val="75000"/>
                  </a:srgbClr>
                </a:solidFill>
              </a:rPr>
              <a:t>fine</a:t>
            </a:r>
            <a:endParaRPr lang="en-US" sz="1400" dirty="0">
              <a:solidFill>
                <a:srgbClr val="1E4191">
                  <a:lumMod val="75000"/>
                </a:srgbClr>
              </a:solidFill>
            </a:endParaRPr>
          </a:p>
        </p:txBody>
      </p:sp>
      <p:sp>
        <p:nvSpPr>
          <p:cNvPr id="38" name="TextBox 37"/>
          <p:cNvSpPr txBox="1"/>
          <p:nvPr/>
        </p:nvSpPr>
        <p:spPr>
          <a:xfrm>
            <a:off x="1695447" y="5712403"/>
            <a:ext cx="5746750" cy="523208"/>
          </a:xfrm>
          <a:prstGeom prst="rect">
            <a:avLst/>
          </a:prstGeom>
          <a:solidFill>
            <a:schemeClr val="bg1"/>
          </a:solidFill>
          <a:effectLst>
            <a:outerShdw blurRad="50800" dist="38100" dir="2700000" algn="tl" rotWithShape="0">
              <a:prstClr val="black">
                <a:alpha val="40000"/>
              </a:prstClr>
            </a:outerShdw>
          </a:effectLst>
        </p:spPr>
        <p:txBody>
          <a:bodyPr wrap="square" lIns="91427" tIns="45714" rIns="91427" bIns="45714" rtlCol="0">
            <a:spAutoFit/>
          </a:bodyPr>
          <a:lstStyle>
            <a:defPPr>
              <a:defRPr lang="en-US"/>
            </a:defPPr>
            <a:lvl1pPr algn="ctr">
              <a:defRPr sz="1800">
                <a:solidFill>
                  <a:srgbClr val="1E4191"/>
                </a:solidFill>
                <a:latin typeface="+mj-lt"/>
                <a:ea typeface="+mj-ea"/>
                <a:cs typeface="+mj-cs"/>
              </a:defRPr>
            </a:lvl1pPr>
          </a:lstStyle>
          <a:p>
            <a:r>
              <a:rPr lang="en-US" sz="1400" dirty="0" smtClean="0"/>
              <a:t>High-frequency (stochastic=turbulence)</a:t>
            </a:r>
          </a:p>
          <a:p>
            <a:r>
              <a:rPr lang="en-US" sz="1400" dirty="0" smtClean="0"/>
              <a:t>Low frequency (deterministic=wakes/shocks)</a:t>
            </a:r>
            <a:endParaRPr lang="en-US" sz="1400" dirty="0"/>
          </a:p>
        </p:txBody>
      </p:sp>
      <p:sp>
        <p:nvSpPr>
          <p:cNvPr id="39" name="Title 1"/>
          <p:cNvSpPr txBox="1">
            <a:spLocks/>
          </p:cNvSpPr>
          <p:nvPr/>
        </p:nvSpPr>
        <p:spPr>
          <a:xfrm>
            <a:off x="342900" y="192088"/>
            <a:ext cx="8459788" cy="998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0" hangingPunct="0">
              <a:lnSpc>
                <a:spcPct val="90000"/>
              </a:lnSpc>
              <a:defRPr sz="4000">
                <a:solidFill>
                  <a:srgbClr val="1E4191"/>
                </a:solidFill>
                <a:latin typeface="+mj-lt"/>
                <a:ea typeface="+mj-ea"/>
                <a:cs typeface="+mj-cs"/>
              </a:defRPr>
            </a:lvl1pPr>
            <a:lvl2pPr eaLnBrk="0" hangingPunct="0">
              <a:lnSpc>
                <a:spcPct val="90000"/>
              </a:lnSpc>
              <a:defRPr sz="4000">
                <a:solidFill>
                  <a:srgbClr val="1E4191"/>
                </a:solidFill>
              </a:defRPr>
            </a:lvl2pPr>
            <a:lvl3pPr eaLnBrk="0" hangingPunct="0">
              <a:lnSpc>
                <a:spcPct val="90000"/>
              </a:lnSpc>
              <a:defRPr sz="4000">
                <a:solidFill>
                  <a:srgbClr val="1E4191"/>
                </a:solidFill>
              </a:defRPr>
            </a:lvl3pPr>
            <a:lvl4pPr eaLnBrk="0" hangingPunct="0">
              <a:lnSpc>
                <a:spcPct val="90000"/>
              </a:lnSpc>
              <a:defRPr sz="4000">
                <a:solidFill>
                  <a:srgbClr val="1E4191"/>
                </a:solidFill>
              </a:defRPr>
            </a:lvl4pPr>
            <a:lvl5pPr eaLnBrk="0" hangingPunct="0">
              <a:lnSpc>
                <a:spcPct val="90000"/>
              </a:lnSpc>
              <a:defRPr sz="4000">
                <a:solidFill>
                  <a:srgbClr val="1E4191"/>
                </a:solidFill>
              </a:defRPr>
            </a:lvl5pPr>
            <a:lvl6pPr marL="456523" fontAlgn="base">
              <a:lnSpc>
                <a:spcPct val="90000"/>
              </a:lnSpc>
              <a:spcBef>
                <a:spcPct val="0"/>
              </a:spcBef>
              <a:spcAft>
                <a:spcPct val="0"/>
              </a:spcAft>
              <a:defRPr sz="4000">
                <a:solidFill>
                  <a:srgbClr val="1E4191"/>
                </a:solidFill>
              </a:defRPr>
            </a:lvl6pPr>
            <a:lvl7pPr marL="913048" fontAlgn="base">
              <a:lnSpc>
                <a:spcPct val="90000"/>
              </a:lnSpc>
              <a:spcBef>
                <a:spcPct val="0"/>
              </a:spcBef>
              <a:spcAft>
                <a:spcPct val="0"/>
              </a:spcAft>
              <a:defRPr sz="4000">
                <a:solidFill>
                  <a:srgbClr val="1E4191"/>
                </a:solidFill>
              </a:defRPr>
            </a:lvl7pPr>
            <a:lvl8pPr marL="1369572" fontAlgn="base">
              <a:lnSpc>
                <a:spcPct val="90000"/>
              </a:lnSpc>
              <a:spcBef>
                <a:spcPct val="0"/>
              </a:spcBef>
              <a:spcAft>
                <a:spcPct val="0"/>
              </a:spcAft>
              <a:defRPr sz="4000">
                <a:solidFill>
                  <a:srgbClr val="1E4191"/>
                </a:solidFill>
              </a:defRPr>
            </a:lvl8pPr>
            <a:lvl9pPr marL="1826095" fontAlgn="base">
              <a:lnSpc>
                <a:spcPct val="90000"/>
              </a:lnSpc>
              <a:spcBef>
                <a:spcPct val="0"/>
              </a:spcBef>
              <a:spcAft>
                <a:spcPct val="0"/>
              </a:spcAft>
              <a:defRPr sz="4000">
                <a:solidFill>
                  <a:srgbClr val="1E4191"/>
                </a:solidFill>
              </a:defRPr>
            </a:lvl9pPr>
          </a:lstStyle>
          <a:p>
            <a:r>
              <a:rPr lang="en-US" dirty="0" smtClean="0"/>
              <a:t>Hi-Fi CFD to resolve scales interaction </a:t>
            </a:r>
            <a:endParaRPr lang="en-US" dirty="0"/>
          </a:p>
        </p:txBody>
      </p:sp>
      <p:sp>
        <p:nvSpPr>
          <p:cNvPr id="40" name="Rectangle 39"/>
          <p:cNvSpPr/>
          <p:nvPr/>
        </p:nvSpPr>
        <p:spPr bwMode="auto">
          <a:xfrm>
            <a:off x="4438490" y="983356"/>
            <a:ext cx="1435834" cy="682327"/>
          </a:xfrm>
          <a:prstGeom prst="rect">
            <a:avLst/>
          </a:prstGeom>
          <a:noFill/>
          <a:ln w="25400" cap="flat" cmpd="sng" algn="ctr">
            <a:solidFill>
              <a:schemeClr val="bg2"/>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eaLnBrk="0" hangingPunct="0"/>
            <a:endParaRPr lang="en-US" sz="1200" dirty="0" smtClean="0">
              <a:solidFill>
                <a:srgbClr val="1E4191"/>
              </a:solidFill>
            </a:endParaRPr>
          </a:p>
        </p:txBody>
      </p:sp>
      <p:cxnSp>
        <p:nvCxnSpPr>
          <p:cNvPr id="41" name="Straight Arrow Connector 40"/>
          <p:cNvCxnSpPr/>
          <p:nvPr/>
        </p:nvCxnSpPr>
        <p:spPr bwMode="auto">
          <a:xfrm flipV="1">
            <a:off x="3617774" y="983356"/>
            <a:ext cx="0" cy="3013170"/>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1" name="Line 35"/>
          <p:cNvSpPr>
            <a:spLocks noChangeShapeType="1"/>
          </p:cNvSpPr>
          <p:nvPr/>
        </p:nvSpPr>
        <p:spPr bwMode="auto">
          <a:xfrm flipH="1">
            <a:off x="5710483" y="2850064"/>
            <a:ext cx="0" cy="2433135"/>
          </a:xfrm>
          <a:prstGeom prst="line">
            <a:avLst/>
          </a:prstGeom>
          <a:noFill/>
          <a:ln w="2540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solidFill>
                <a:srgbClr val="1E4191"/>
              </a:solidFill>
            </a:endParaRPr>
          </a:p>
        </p:txBody>
      </p:sp>
      <p:sp>
        <p:nvSpPr>
          <p:cNvPr id="25" name="Text Box 39"/>
          <p:cNvSpPr txBox="1">
            <a:spLocks noChangeArrowheads="1"/>
          </p:cNvSpPr>
          <p:nvPr/>
        </p:nvSpPr>
        <p:spPr bwMode="auto">
          <a:xfrm>
            <a:off x="474324" y="3808319"/>
            <a:ext cx="3580841" cy="461665"/>
          </a:xfrm>
          <a:prstGeom prst="rect">
            <a:avLst/>
          </a:prstGeom>
          <a:ln w="12700"/>
          <a:extLst/>
        </p:spPr>
        <p:style>
          <a:lnRef idx="2">
            <a:schemeClr val="dk1"/>
          </a:lnRef>
          <a:fillRef idx="1">
            <a:schemeClr val="lt1"/>
          </a:fillRef>
          <a:effectRef idx="0">
            <a:schemeClr val="dk1"/>
          </a:effectRef>
          <a:fontRef idx="minor">
            <a:schemeClr val="dk1"/>
          </a:fontRef>
        </p:style>
        <p:txBody>
          <a:bodyPr wrap="square">
            <a:spAutoFit/>
          </a:bodyPr>
          <a:lstStyle>
            <a:defPPr>
              <a:defRPr lang="en-US"/>
            </a:defPPr>
            <a:lvl1pPr lvl="0">
              <a:defRPr b="1">
                <a:solidFill>
                  <a:srgbClr val="1E419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it-IT" b="0" dirty="0"/>
              <a:t>URANS </a:t>
            </a:r>
            <a:r>
              <a:rPr lang="it-IT" b="0" dirty="0">
                <a:sym typeface="Wingdings" pitchFamily="2" charset="2"/>
              </a:rPr>
              <a:t> filter out high-freq </a:t>
            </a:r>
            <a:r>
              <a:rPr lang="it-IT" b="0" dirty="0" smtClean="0">
                <a:sym typeface="Wingdings" pitchFamily="2" charset="2"/>
              </a:rPr>
              <a:t>motion e.g. turbulence  </a:t>
            </a:r>
            <a:r>
              <a:rPr lang="it-IT" b="0" dirty="0">
                <a:sym typeface="Wingdings" pitchFamily="2" charset="2"/>
              </a:rPr>
              <a:t>relies </a:t>
            </a:r>
            <a:r>
              <a:rPr lang="it-IT" b="0" dirty="0" smtClean="0">
                <a:sym typeface="Wingdings" pitchFamily="2" charset="2"/>
              </a:rPr>
              <a:t>on </a:t>
            </a:r>
            <a:r>
              <a:rPr lang="it-IT" b="0" dirty="0">
                <a:sym typeface="Wingdings" pitchFamily="2" charset="2"/>
              </a:rPr>
              <a:t>turbulence model</a:t>
            </a:r>
          </a:p>
        </p:txBody>
      </p:sp>
    </p:spTree>
    <p:extLst>
      <p:ext uri="{BB962C8B-B14F-4D97-AF65-F5344CB8AC3E}">
        <p14:creationId xmlns:p14="http://schemas.microsoft.com/office/powerpoint/2010/main" val="2550885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2_GE Restricted">
  <a:themeElements>
    <a:clrScheme name="">
      <a:dk1>
        <a:srgbClr val="1E4191"/>
      </a:dk1>
      <a:lt1>
        <a:srgbClr val="FFFFFF"/>
      </a:lt1>
      <a:dk2>
        <a:srgbClr val="FF6600"/>
      </a:dk2>
      <a:lt2>
        <a:srgbClr val="00AA50"/>
      </a:lt2>
      <a:accent1>
        <a:srgbClr val="9B50D7"/>
      </a:accent1>
      <a:accent2>
        <a:srgbClr val="28B9F5"/>
      </a:accent2>
      <a:accent3>
        <a:srgbClr val="FFFFFF"/>
      </a:accent3>
      <a:accent4>
        <a:srgbClr val="18367B"/>
      </a:accent4>
      <a:accent5>
        <a:srgbClr val="CBB3E8"/>
      </a:accent5>
      <a:accent6>
        <a:srgbClr val="23A7DE"/>
      </a:accent6>
      <a:hlink>
        <a:srgbClr val="CD0078"/>
      </a:hlink>
      <a:folHlink>
        <a:srgbClr val="23E100"/>
      </a:folHlink>
    </a:clrScheme>
    <a:fontScheme name="GE Inspira template">
      <a:majorFont>
        <a:latin typeface="GE Inspira Pitch"/>
        <a:ea typeface=""/>
        <a:cs typeface=""/>
      </a:majorFont>
      <a:minorFont>
        <a:latin typeface="GE Inspira Pitch"/>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lumMod val="95000"/>
          </a:schemeClr>
        </a:solidFill>
        <a:ln w="9525" cap="flat" cmpd="sng" algn="ctr">
          <a:solidFill>
            <a:schemeClr val="tx1"/>
          </a:solidFill>
          <a:prstDash val="solid"/>
          <a:round/>
          <a:headEnd type="none" w="med" len="med"/>
          <a:tailEnd type="none" w="med" len="med"/>
        </a:ln>
        <a:effectLst/>
        <a:extLst/>
      </a:spPr>
      <a:bodyPr vert="horz" wrap="square" lIns="91440" tIns="45720" rIns="91440" bIns="45720" numCol="1" rtlCol="0"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1200" b="0" i="0" u="none" strike="noStrike" cap="none" normalizeH="0" baseline="0" dirty="0" smtClean="0">
            <a:ln>
              <a:noFill/>
            </a:ln>
            <a:solidFill>
              <a:schemeClr val="tx1"/>
            </a:solidFill>
            <a:effectLst/>
            <a:latin typeface="GE Inspira Pitch"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GE Inspira Pitch" pitchFamily="34" charset="0"/>
          </a:defRPr>
        </a:defPPr>
      </a:lstStyle>
    </a:lnDef>
  </a:objectDefaults>
  <a:extraClrSchemeLst>
    <a:extraClrScheme>
      <a:clrScheme name="GE Inspira template 1">
        <a:dk1>
          <a:srgbClr val="1E4191"/>
        </a:dk1>
        <a:lt1>
          <a:srgbClr val="FFFFFF"/>
        </a:lt1>
        <a:dk2>
          <a:srgbClr val="FF6600"/>
        </a:dk2>
        <a:lt2>
          <a:srgbClr val="00AA50"/>
        </a:lt2>
        <a:accent1>
          <a:srgbClr val="9B50D7"/>
        </a:accent1>
        <a:accent2>
          <a:srgbClr val="28B9F5"/>
        </a:accent2>
        <a:accent3>
          <a:srgbClr val="FFFFFF"/>
        </a:accent3>
        <a:accent4>
          <a:srgbClr val="18367B"/>
        </a:accent4>
        <a:accent5>
          <a:srgbClr val="CBB3E8"/>
        </a:accent5>
        <a:accent6>
          <a:srgbClr val="23A7DE"/>
        </a:accent6>
        <a:hlink>
          <a:srgbClr val="EBD70A"/>
        </a:hlink>
        <a:folHlink>
          <a:srgbClr val="23E1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6_GE Confidential">
  <a:themeElements>
    <a:clrScheme name="">
      <a:dk1>
        <a:srgbClr val="1E4191"/>
      </a:dk1>
      <a:lt1>
        <a:srgbClr val="FFFFFF"/>
      </a:lt1>
      <a:dk2>
        <a:srgbClr val="FF6600"/>
      </a:dk2>
      <a:lt2>
        <a:srgbClr val="00AA50"/>
      </a:lt2>
      <a:accent1>
        <a:srgbClr val="9B50D7"/>
      </a:accent1>
      <a:accent2>
        <a:srgbClr val="28B9F5"/>
      </a:accent2>
      <a:accent3>
        <a:srgbClr val="FFFFFF"/>
      </a:accent3>
      <a:accent4>
        <a:srgbClr val="18367B"/>
      </a:accent4>
      <a:accent5>
        <a:srgbClr val="CBB3E8"/>
      </a:accent5>
      <a:accent6>
        <a:srgbClr val="23A7DE"/>
      </a:accent6>
      <a:hlink>
        <a:srgbClr val="CD0078"/>
      </a:hlink>
      <a:folHlink>
        <a:srgbClr val="23E100"/>
      </a:folHlink>
    </a:clrScheme>
    <a:fontScheme name="GE Inspira template">
      <a:majorFont>
        <a:latin typeface="GE Inspira Pitch"/>
        <a:ea typeface=""/>
        <a:cs typeface=""/>
      </a:majorFont>
      <a:minorFont>
        <a:latin typeface="GE Inspira Pitch"/>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lumMod val="95000"/>
          </a:schemeClr>
        </a:solidFill>
        <a:ln w="9525" cap="flat" cmpd="sng" algn="ctr">
          <a:solidFill>
            <a:schemeClr val="tx1"/>
          </a:solidFill>
          <a:prstDash val="solid"/>
          <a:round/>
          <a:headEnd type="none" w="med" len="med"/>
          <a:tailEnd type="none" w="med" len="med"/>
        </a:ln>
        <a:effectLst/>
        <a:extLst/>
      </a:spPr>
      <a:bodyPr vert="horz" wrap="square" lIns="91440" tIns="45720" rIns="91440" bIns="45720" numCol="1" rtlCol="0"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1200" b="0" i="0" u="none" strike="noStrike" cap="none" normalizeH="0" baseline="0" dirty="0" smtClean="0">
            <a:ln>
              <a:noFill/>
            </a:ln>
            <a:solidFill>
              <a:schemeClr val="tx1"/>
            </a:solidFill>
            <a:effectLst/>
            <a:latin typeface="GE Inspira Pitch"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GE Inspira Pitch" pitchFamily="34" charset="0"/>
          </a:defRPr>
        </a:defPPr>
      </a:lstStyle>
    </a:lnDef>
  </a:objectDefaults>
  <a:extraClrSchemeLst>
    <a:extraClrScheme>
      <a:clrScheme name="GE Inspira template 1">
        <a:dk1>
          <a:srgbClr val="1E4191"/>
        </a:dk1>
        <a:lt1>
          <a:srgbClr val="FFFFFF"/>
        </a:lt1>
        <a:dk2>
          <a:srgbClr val="FF6600"/>
        </a:dk2>
        <a:lt2>
          <a:srgbClr val="00AA50"/>
        </a:lt2>
        <a:accent1>
          <a:srgbClr val="9B50D7"/>
        </a:accent1>
        <a:accent2>
          <a:srgbClr val="28B9F5"/>
        </a:accent2>
        <a:accent3>
          <a:srgbClr val="FFFFFF"/>
        </a:accent3>
        <a:accent4>
          <a:srgbClr val="18367B"/>
        </a:accent4>
        <a:accent5>
          <a:srgbClr val="CBB3E8"/>
        </a:accent5>
        <a:accent6>
          <a:srgbClr val="23A7DE"/>
        </a:accent6>
        <a:hlink>
          <a:srgbClr val="EBD70A"/>
        </a:hlink>
        <a:folHlink>
          <a:srgbClr val="23E1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7_GE Confidential">
  <a:themeElements>
    <a:clrScheme name="">
      <a:dk1>
        <a:srgbClr val="1E4191"/>
      </a:dk1>
      <a:lt1>
        <a:srgbClr val="FFFFFF"/>
      </a:lt1>
      <a:dk2>
        <a:srgbClr val="FF6600"/>
      </a:dk2>
      <a:lt2>
        <a:srgbClr val="00AA50"/>
      </a:lt2>
      <a:accent1>
        <a:srgbClr val="9B50D7"/>
      </a:accent1>
      <a:accent2>
        <a:srgbClr val="28B9F5"/>
      </a:accent2>
      <a:accent3>
        <a:srgbClr val="FFFFFF"/>
      </a:accent3>
      <a:accent4>
        <a:srgbClr val="18367B"/>
      </a:accent4>
      <a:accent5>
        <a:srgbClr val="CBB3E8"/>
      </a:accent5>
      <a:accent6>
        <a:srgbClr val="23A7DE"/>
      </a:accent6>
      <a:hlink>
        <a:srgbClr val="CD0078"/>
      </a:hlink>
      <a:folHlink>
        <a:srgbClr val="23E100"/>
      </a:folHlink>
    </a:clrScheme>
    <a:fontScheme name="GE Inspira template">
      <a:majorFont>
        <a:latin typeface="GE Inspira Pitch"/>
        <a:ea typeface=""/>
        <a:cs typeface=""/>
      </a:majorFont>
      <a:minorFont>
        <a:latin typeface="GE Inspira Pitch"/>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lumMod val="95000"/>
          </a:schemeClr>
        </a:solidFill>
        <a:ln w="9525" cap="flat" cmpd="sng" algn="ctr">
          <a:solidFill>
            <a:schemeClr val="tx1"/>
          </a:solidFill>
          <a:prstDash val="solid"/>
          <a:round/>
          <a:headEnd type="none" w="med" len="med"/>
          <a:tailEnd type="none" w="med" len="med"/>
        </a:ln>
        <a:effectLst/>
        <a:extLst/>
      </a:spPr>
      <a:bodyPr vert="horz" wrap="square" lIns="91440" tIns="45720" rIns="91440" bIns="45720" numCol="1" rtlCol="0"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1200" b="0" i="0" u="none" strike="noStrike" cap="none" normalizeH="0" baseline="0" dirty="0" smtClean="0">
            <a:ln>
              <a:noFill/>
            </a:ln>
            <a:solidFill>
              <a:schemeClr val="tx1"/>
            </a:solidFill>
            <a:effectLst/>
            <a:latin typeface="GE Inspira Pitch"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GE Inspira Pitch" pitchFamily="34" charset="0"/>
          </a:defRPr>
        </a:defPPr>
      </a:lstStyle>
    </a:lnDef>
  </a:objectDefaults>
  <a:extraClrSchemeLst>
    <a:extraClrScheme>
      <a:clrScheme name="GE Inspira template 1">
        <a:dk1>
          <a:srgbClr val="1E4191"/>
        </a:dk1>
        <a:lt1>
          <a:srgbClr val="FFFFFF"/>
        </a:lt1>
        <a:dk2>
          <a:srgbClr val="FF6600"/>
        </a:dk2>
        <a:lt2>
          <a:srgbClr val="00AA50"/>
        </a:lt2>
        <a:accent1>
          <a:srgbClr val="9B50D7"/>
        </a:accent1>
        <a:accent2>
          <a:srgbClr val="28B9F5"/>
        </a:accent2>
        <a:accent3>
          <a:srgbClr val="FFFFFF"/>
        </a:accent3>
        <a:accent4>
          <a:srgbClr val="18367B"/>
        </a:accent4>
        <a:accent5>
          <a:srgbClr val="CBB3E8"/>
        </a:accent5>
        <a:accent6>
          <a:srgbClr val="23A7DE"/>
        </a:accent6>
        <a:hlink>
          <a:srgbClr val="EBD70A"/>
        </a:hlink>
        <a:folHlink>
          <a:srgbClr val="23E1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GE Internal">
  <a:themeElements>
    <a:clrScheme name="">
      <a:dk1>
        <a:srgbClr val="1E4191"/>
      </a:dk1>
      <a:lt1>
        <a:srgbClr val="FFFFFF"/>
      </a:lt1>
      <a:dk2>
        <a:srgbClr val="FF6600"/>
      </a:dk2>
      <a:lt2>
        <a:srgbClr val="00AA50"/>
      </a:lt2>
      <a:accent1>
        <a:srgbClr val="9B50D7"/>
      </a:accent1>
      <a:accent2>
        <a:srgbClr val="28B9F5"/>
      </a:accent2>
      <a:accent3>
        <a:srgbClr val="FFFFFF"/>
      </a:accent3>
      <a:accent4>
        <a:srgbClr val="18367B"/>
      </a:accent4>
      <a:accent5>
        <a:srgbClr val="CBB3E8"/>
      </a:accent5>
      <a:accent6>
        <a:srgbClr val="23A7DE"/>
      </a:accent6>
      <a:hlink>
        <a:srgbClr val="CD0078"/>
      </a:hlink>
      <a:folHlink>
        <a:srgbClr val="23E100"/>
      </a:folHlink>
    </a:clrScheme>
    <a:fontScheme name="GE Inspira template">
      <a:majorFont>
        <a:latin typeface="GE Inspira Pitch"/>
        <a:ea typeface=""/>
        <a:cs typeface=""/>
      </a:majorFont>
      <a:minorFont>
        <a:latin typeface="GE Inspira Pitch"/>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lumMod val="95000"/>
          </a:schemeClr>
        </a:solidFill>
        <a:ln w="9525" cap="flat" cmpd="sng" algn="ctr">
          <a:solidFill>
            <a:schemeClr val="tx1"/>
          </a:solidFill>
          <a:prstDash val="solid"/>
          <a:round/>
          <a:headEnd type="none" w="med" len="med"/>
          <a:tailEnd type="none" w="med" len="med"/>
        </a:ln>
        <a:effectLst/>
        <a:extLst/>
      </a:spPr>
      <a:bodyPr vert="horz" wrap="square" lIns="91440" tIns="45720" rIns="91440" bIns="45720" numCol="1" rtlCol="0"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1200" b="0" i="0" u="none" strike="noStrike" cap="none" normalizeH="0" baseline="0" dirty="0" smtClean="0">
            <a:ln>
              <a:noFill/>
            </a:ln>
            <a:solidFill>
              <a:schemeClr val="tx1"/>
            </a:solidFill>
            <a:effectLst/>
            <a:latin typeface="GE Inspira Pitch"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GE Inspira Pitch" pitchFamily="34" charset="0"/>
          </a:defRPr>
        </a:defPPr>
      </a:lstStyle>
    </a:lnDef>
  </a:objectDefaults>
  <a:extraClrSchemeLst>
    <a:extraClrScheme>
      <a:clrScheme name="GE Inspira template 1">
        <a:dk1>
          <a:srgbClr val="1E4191"/>
        </a:dk1>
        <a:lt1>
          <a:srgbClr val="FFFFFF"/>
        </a:lt1>
        <a:dk2>
          <a:srgbClr val="FF6600"/>
        </a:dk2>
        <a:lt2>
          <a:srgbClr val="00AA50"/>
        </a:lt2>
        <a:accent1>
          <a:srgbClr val="9B50D7"/>
        </a:accent1>
        <a:accent2>
          <a:srgbClr val="28B9F5"/>
        </a:accent2>
        <a:accent3>
          <a:srgbClr val="FFFFFF"/>
        </a:accent3>
        <a:accent4>
          <a:srgbClr val="18367B"/>
        </a:accent4>
        <a:accent5>
          <a:srgbClr val="CBB3E8"/>
        </a:accent5>
        <a:accent6>
          <a:srgbClr val="23A7DE"/>
        </a:accent6>
        <a:hlink>
          <a:srgbClr val="EBD70A"/>
        </a:hlink>
        <a:folHlink>
          <a:srgbClr val="23E1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8_GE Confidential">
  <a:themeElements>
    <a:clrScheme name="">
      <a:dk1>
        <a:srgbClr val="1E4191"/>
      </a:dk1>
      <a:lt1>
        <a:srgbClr val="FFFFFF"/>
      </a:lt1>
      <a:dk2>
        <a:srgbClr val="FF6600"/>
      </a:dk2>
      <a:lt2>
        <a:srgbClr val="00AA50"/>
      </a:lt2>
      <a:accent1>
        <a:srgbClr val="9B50D7"/>
      </a:accent1>
      <a:accent2>
        <a:srgbClr val="28B9F5"/>
      </a:accent2>
      <a:accent3>
        <a:srgbClr val="FFFFFF"/>
      </a:accent3>
      <a:accent4>
        <a:srgbClr val="18367B"/>
      </a:accent4>
      <a:accent5>
        <a:srgbClr val="CBB3E8"/>
      </a:accent5>
      <a:accent6>
        <a:srgbClr val="23A7DE"/>
      </a:accent6>
      <a:hlink>
        <a:srgbClr val="CD0078"/>
      </a:hlink>
      <a:folHlink>
        <a:srgbClr val="23E100"/>
      </a:folHlink>
    </a:clrScheme>
    <a:fontScheme name="GE Inspira template">
      <a:majorFont>
        <a:latin typeface="GE Inspira Pitch"/>
        <a:ea typeface=""/>
        <a:cs typeface=""/>
      </a:majorFont>
      <a:minorFont>
        <a:latin typeface="GE Inspira Pitch"/>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lumMod val="95000"/>
          </a:schemeClr>
        </a:solidFill>
        <a:ln w="9525" cap="flat" cmpd="sng" algn="ctr">
          <a:solidFill>
            <a:schemeClr val="tx1"/>
          </a:solidFill>
          <a:prstDash val="solid"/>
          <a:round/>
          <a:headEnd type="none" w="med" len="med"/>
          <a:tailEnd type="none" w="med" len="med"/>
        </a:ln>
        <a:effectLst/>
        <a:extLst/>
      </a:spPr>
      <a:bodyPr vert="horz" wrap="square" lIns="91440" tIns="45720" rIns="91440" bIns="45720" numCol="1" rtlCol="0"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1200" b="0" i="0" u="none" strike="noStrike" cap="none" normalizeH="0" baseline="0" dirty="0" smtClean="0">
            <a:ln>
              <a:noFill/>
            </a:ln>
            <a:solidFill>
              <a:schemeClr val="tx1"/>
            </a:solidFill>
            <a:effectLst/>
            <a:latin typeface="GE Inspira Pitch"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GE Inspira Pitch" pitchFamily="34" charset="0"/>
          </a:defRPr>
        </a:defPPr>
      </a:lstStyle>
    </a:lnDef>
  </a:objectDefaults>
  <a:extraClrSchemeLst>
    <a:extraClrScheme>
      <a:clrScheme name="GE Inspira template 1">
        <a:dk1>
          <a:srgbClr val="1E4191"/>
        </a:dk1>
        <a:lt1>
          <a:srgbClr val="FFFFFF"/>
        </a:lt1>
        <a:dk2>
          <a:srgbClr val="FF6600"/>
        </a:dk2>
        <a:lt2>
          <a:srgbClr val="00AA50"/>
        </a:lt2>
        <a:accent1>
          <a:srgbClr val="9B50D7"/>
        </a:accent1>
        <a:accent2>
          <a:srgbClr val="28B9F5"/>
        </a:accent2>
        <a:accent3>
          <a:srgbClr val="FFFFFF"/>
        </a:accent3>
        <a:accent4>
          <a:srgbClr val="18367B"/>
        </a:accent4>
        <a:accent5>
          <a:srgbClr val="CBB3E8"/>
        </a:accent5>
        <a:accent6>
          <a:srgbClr val="23A7DE"/>
        </a:accent6>
        <a:hlink>
          <a:srgbClr val="EBD70A"/>
        </a:hlink>
        <a:folHlink>
          <a:srgbClr val="23E1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9_GE Confidential">
  <a:themeElements>
    <a:clrScheme name="">
      <a:dk1>
        <a:srgbClr val="1E4191"/>
      </a:dk1>
      <a:lt1>
        <a:srgbClr val="FFFFFF"/>
      </a:lt1>
      <a:dk2>
        <a:srgbClr val="FF6600"/>
      </a:dk2>
      <a:lt2>
        <a:srgbClr val="00AA50"/>
      </a:lt2>
      <a:accent1>
        <a:srgbClr val="9B50D7"/>
      </a:accent1>
      <a:accent2>
        <a:srgbClr val="28B9F5"/>
      </a:accent2>
      <a:accent3>
        <a:srgbClr val="FFFFFF"/>
      </a:accent3>
      <a:accent4>
        <a:srgbClr val="18367B"/>
      </a:accent4>
      <a:accent5>
        <a:srgbClr val="CBB3E8"/>
      </a:accent5>
      <a:accent6>
        <a:srgbClr val="23A7DE"/>
      </a:accent6>
      <a:hlink>
        <a:srgbClr val="CD0078"/>
      </a:hlink>
      <a:folHlink>
        <a:srgbClr val="23E100"/>
      </a:folHlink>
    </a:clrScheme>
    <a:fontScheme name="GE Inspira template">
      <a:majorFont>
        <a:latin typeface="GE Inspira Pitch"/>
        <a:ea typeface=""/>
        <a:cs typeface=""/>
      </a:majorFont>
      <a:minorFont>
        <a:latin typeface="GE Inspira Pitch"/>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lumMod val="95000"/>
          </a:schemeClr>
        </a:solidFill>
        <a:ln w="9525" cap="flat" cmpd="sng" algn="ctr">
          <a:solidFill>
            <a:schemeClr val="tx1"/>
          </a:solidFill>
          <a:prstDash val="solid"/>
          <a:round/>
          <a:headEnd type="none" w="med" len="med"/>
          <a:tailEnd type="none" w="med" len="med"/>
        </a:ln>
        <a:effectLst/>
        <a:extLst/>
      </a:spPr>
      <a:bodyPr vert="horz" wrap="square" lIns="91440" tIns="45720" rIns="91440" bIns="45720" numCol="1" rtlCol="0"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1200" b="0" i="0" u="none" strike="noStrike" cap="none" normalizeH="0" baseline="0" dirty="0" smtClean="0">
            <a:ln>
              <a:noFill/>
            </a:ln>
            <a:solidFill>
              <a:schemeClr val="tx1"/>
            </a:solidFill>
            <a:effectLst/>
            <a:latin typeface="GE Inspira Pitch"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GE Inspira Pitch" pitchFamily="34" charset="0"/>
          </a:defRPr>
        </a:defPPr>
      </a:lstStyle>
    </a:lnDef>
  </a:objectDefaults>
  <a:extraClrSchemeLst>
    <a:extraClrScheme>
      <a:clrScheme name="GE Inspira template 1">
        <a:dk1>
          <a:srgbClr val="1E4191"/>
        </a:dk1>
        <a:lt1>
          <a:srgbClr val="FFFFFF"/>
        </a:lt1>
        <a:dk2>
          <a:srgbClr val="FF6600"/>
        </a:dk2>
        <a:lt2>
          <a:srgbClr val="00AA50"/>
        </a:lt2>
        <a:accent1>
          <a:srgbClr val="9B50D7"/>
        </a:accent1>
        <a:accent2>
          <a:srgbClr val="28B9F5"/>
        </a:accent2>
        <a:accent3>
          <a:srgbClr val="FFFFFF"/>
        </a:accent3>
        <a:accent4>
          <a:srgbClr val="18367B"/>
        </a:accent4>
        <a:accent5>
          <a:srgbClr val="CBB3E8"/>
        </a:accent5>
        <a:accent6>
          <a:srgbClr val="23A7DE"/>
        </a:accent6>
        <a:hlink>
          <a:srgbClr val="EBD70A"/>
        </a:hlink>
        <a:folHlink>
          <a:srgbClr val="23E1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GE Inspira template">
  <a:themeElements>
    <a:clrScheme name="">
      <a:dk1>
        <a:srgbClr val="1E4191"/>
      </a:dk1>
      <a:lt1>
        <a:srgbClr val="FFFFFF"/>
      </a:lt1>
      <a:dk2>
        <a:srgbClr val="FF6600"/>
      </a:dk2>
      <a:lt2>
        <a:srgbClr val="00AA50"/>
      </a:lt2>
      <a:accent1>
        <a:srgbClr val="9B50D7"/>
      </a:accent1>
      <a:accent2>
        <a:srgbClr val="28B9F5"/>
      </a:accent2>
      <a:accent3>
        <a:srgbClr val="FFFFFF"/>
      </a:accent3>
      <a:accent4>
        <a:srgbClr val="18367B"/>
      </a:accent4>
      <a:accent5>
        <a:srgbClr val="CBB3E8"/>
      </a:accent5>
      <a:accent6>
        <a:srgbClr val="23A7DE"/>
      </a:accent6>
      <a:hlink>
        <a:srgbClr val="CD0078"/>
      </a:hlink>
      <a:folHlink>
        <a:srgbClr val="23E100"/>
      </a:folHlink>
    </a:clrScheme>
    <a:fontScheme name="GE Inspira template">
      <a:majorFont>
        <a:latin typeface="GE Inspira Pitch"/>
        <a:ea typeface=""/>
        <a:cs typeface=""/>
      </a:majorFont>
      <a:minorFont>
        <a:latin typeface="GE Inspira Pitch"/>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GE Inspira Pitch"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GE Inspira Pitch" pitchFamily="34" charset="0"/>
          </a:defRPr>
        </a:defPPr>
      </a:lstStyle>
    </a:lnDef>
    <a:txDef>
      <a:spPr>
        <a:noFill/>
      </a:spPr>
      <a:bodyPr wrap="none">
        <a:spAutoFit/>
      </a:bodyPr>
      <a:lstStyle>
        <a:defPPr marL="342900" indent="-342900">
          <a:buFont typeface="+mj-lt"/>
          <a:buAutoNum type="arabicPeriod"/>
          <a:defRPr sz="1800" b="0" dirty="0" smtClean="0">
            <a:solidFill>
              <a:srgbClr val="1E4191"/>
            </a:solidFill>
          </a:defRPr>
        </a:defPPr>
      </a:lstStyle>
    </a:txDef>
  </a:objectDefaults>
  <a:extraClrSchemeLst>
    <a:extraClrScheme>
      <a:clrScheme name="GE Inspira template 1">
        <a:dk1>
          <a:srgbClr val="1E4191"/>
        </a:dk1>
        <a:lt1>
          <a:srgbClr val="FFFFFF"/>
        </a:lt1>
        <a:dk2>
          <a:srgbClr val="FF6600"/>
        </a:dk2>
        <a:lt2>
          <a:srgbClr val="00AA50"/>
        </a:lt2>
        <a:accent1>
          <a:srgbClr val="9B50D7"/>
        </a:accent1>
        <a:accent2>
          <a:srgbClr val="28B9F5"/>
        </a:accent2>
        <a:accent3>
          <a:srgbClr val="FFFFFF"/>
        </a:accent3>
        <a:accent4>
          <a:srgbClr val="18367B"/>
        </a:accent4>
        <a:accent5>
          <a:srgbClr val="CBB3E8"/>
        </a:accent5>
        <a:accent6>
          <a:srgbClr val="23A7DE"/>
        </a:accent6>
        <a:hlink>
          <a:srgbClr val="EBD70A"/>
        </a:hlink>
        <a:folHlink>
          <a:srgbClr val="23E10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blank">
  <a:themeElements>
    <a:clrScheme name="GE Colour Palette">
      <a:dk1>
        <a:srgbClr val="1E4191"/>
      </a:dk1>
      <a:lt1>
        <a:srgbClr val="FFFFFF"/>
      </a:lt1>
      <a:dk2>
        <a:srgbClr val="FF6600"/>
      </a:dk2>
      <a:lt2>
        <a:srgbClr val="EE3324"/>
      </a:lt2>
      <a:accent1>
        <a:srgbClr val="711371"/>
      </a:accent1>
      <a:accent2>
        <a:srgbClr val="28B9F5"/>
      </a:accent2>
      <a:accent3>
        <a:srgbClr val="00AA50"/>
      </a:accent3>
      <a:accent4>
        <a:srgbClr val="CD0078"/>
      </a:accent4>
      <a:accent5>
        <a:srgbClr val="76B900"/>
      </a:accent5>
      <a:accent6>
        <a:srgbClr val="EBD70A"/>
      </a:accent6>
      <a:hlink>
        <a:srgbClr val="EE3324"/>
      </a:hlink>
      <a:folHlink>
        <a:srgbClr val="EE3324"/>
      </a:folHlink>
    </a:clrScheme>
    <a:fontScheme name="GE Fonts">
      <a:majorFont>
        <a:latin typeface="GE Inspira Pitch"/>
        <a:ea typeface=""/>
        <a:cs typeface=""/>
      </a:majorFont>
      <a:minorFont>
        <a:latin typeface="GE Inspira Pitch"/>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C000">
            <a:alpha val="18039"/>
          </a:srgb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18.xml><?xml version="1.0" encoding="utf-8"?>
<a:theme xmlns:a="http://schemas.openxmlformats.org/drawingml/2006/main" name="Office Theme">
  <a:themeElements>
    <a:clrScheme name="">
      <a:dk1>
        <a:srgbClr val="000000"/>
      </a:dk1>
      <a:lt1>
        <a:srgbClr val="FFFFFF"/>
      </a:lt1>
      <a:dk2>
        <a:srgbClr val="004880"/>
      </a:dk2>
      <a:lt2>
        <a:srgbClr val="CECECE"/>
      </a:lt2>
      <a:accent1>
        <a:srgbClr val="004880"/>
      </a:accent1>
      <a:accent2>
        <a:srgbClr val="B3D7E8"/>
      </a:accent2>
      <a:accent3>
        <a:srgbClr val="FFFFFF"/>
      </a:accent3>
      <a:accent4>
        <a:srgbClr val="000000"/>
      </a:accent4>
      <a:accent5>
        <a:srgbClr val="AAB1C0"/>
      </a:accent5>
      <a:accent6>
        <a:srgbClr val="A2C3D2"/>
      </a:accent6>
      <a:hlink>
        <a:srgbClr val="094CAD"/>
      </a:hlink>
      <a:folHlink>
        <a:srgbClr val="4393C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Office Theme">
  <a:themeElements>
    <a:clrScheme name="">
      <a:dk1>
        <a:srgbClr val="000000"/>
      </a:dk1>
      <a:lt1>
        <a:srgbClr val="FFFFFF"/>
      </a:lt1>
      <a:dk2>
        <a:srgbClr val="004880"/>
      </a:dk2>
      <a:lt2>
        <a:srgbClr val="CECECE"/>
      </a:lt2>
      <a:accent1>
        <a:srgbClr val="004880"/>
      </a:accent1>
      <a:accent2>
        <a:srgbClr val="B3D7E8"/>
      </a:accent2>
      <a:accent3>
        <a:srgbClr val="FFFFFF"/>
      </a:accent3>
      <a:accent4>
        <a:srgbClr val="000000"/>
      </a:accent4>
      <a:accent5>
        <a:srgbClr val="AAB1C0"/>
      </a:accent5>
      <a:accent6>
        <a:srgbClr val="A2C3D2"/>
      </a:accent6>
      <a:hlink>
        <a:srgbClr val="094CAD"/>
      </a:hlink>
      <a:folHlink>
        <a:srgbClr val="4393C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GE Confidential">
  <a:themeElements>
    <a:clrScheme name="">
      <a:dk1>
        <a:srgbClr val="1E4191"/>
      </a:dk1>
      <a:lt1>
        <a:srgbClr val="FFFFFF"/>
      </a:lt1>
      <a:dk2>
        <a:srgbClr val="FF6600"/>
      </a:dk2>
      <a:lt2>
        <a:srgbClr val="00AA50"/>
      </a:lt2>
      <a:accent1>
        <a:srgbClr val="9B50D7"/>
      </a:accent1>
      <a:accent2>
        <a:srgbClr val="28B9F5"/>
      </a:accent2>
      <a:accent3>
        <a:srgbClr val="FFFFFF"/>
      </a:accent3>
      <a:accent4>
        <a:srgbClr val="18367B"/>
      </a:accent4>
      <a:accent5>
        <a:srgbClr val="CBB3E8"/>
      </a:accent5>
      <a:accent6>
        <a:srgbClr val="23A7DE"/>
      </a:accent6>
      <a:hlink>
        <a:srgbClr val="CD0078"/>
      </a:hlink>
      <a:folHlink>
        <a:srgbClr val="23E100"/>
      </a:folHlink>
    </a:clrScheme>
    <a:fontScheme name="GE Inspira template">
      <a:majorFont>
        <a:latin typeface="GE Inspira Pitch"/>
        <a:ea typeface=""/>
        <a:cs typeface=""/>
      </a:majorFont>
      <a:minorFont>
        <a:latin typeface="GE Inspira Pitch"/>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lumMod val="95000"/>
          </a:schemeClr>
        </a:solidFill>
        <a:ln w="9525" cap="flat" cmpd="sng" algn="ctr">
          <a:solidFill>
            <a:schemeClr val="tx1"/>
          </a:solidFill>
          <a:prstDash val="solid"/>
          <a:round/>
          <a:headEnd type="none" w="med" len="med"/>
          <a:tailEnd type="none" w="med" len="med"/>
        </a:ln>
        <a:effectLst/>
        <a:extLst/>
      </a:spPr>
      <a:bodyPr vert="horz" wrap="square" lIns="91440" tIns="45720" rIns="91440" bIns="45720" numCol="1" rtlCol="0"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1200" b="0" i="0" u="none" strike="noStrike" cap="none" normalizeH="0" baseline="0" dirty="0" smtClean="0">
            <a:ln>
              <a:noFill/>
            </a:ln>
            <a:solidFill>
              <a:schemeClr val="tx1"/>
            </a:solidFill>
            <a:effectLst/>
            <a:latin typeface="GE Inspira Pitch"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GE Inspira Pitch" pitchFamily="34" charset="0"/>
          </a:defRPr>
        </a:defPPr>
      </a:lstStyle>
    </a:lnDef>
  </a:objectDefaults>
  <a:extraClrSchemeLst>
    <a:extraClrScheme>
      <a:clrScheme name="GE Inspira template 1">
        <a:dk1>
          <a:srgbClr val="1E4191"/>
        </a:dk1>
        <a:lt1>
          <a:srgbClr val="FFFFFF"/>
        </a:lt1>
        <a:dk2>
          <a:srgbClr val="FF6600"/>
        </a:dk2>
        <a:lt2>
          <a:srgbClr val="00AA50"/>
        </a:lt2>
        <a:accent1>
          <a:srgbClr val="9B50D7"/>
        </a:accent1>
        <a:accent2>
          <a:srgbClr val="28B9F5"/>
        </a:accent2>
        <a:accent3>
          <a:srgbClr val="FFFFFF"/>
        </a:accent3>
        <a:accent4>
          <a:srgbClr val="18367B"/>
        </a:accent4>
        <a:accent5>
          <a:srgbClr val="CBB3E8"/>
        </a:accent5>
        <a:accent6>
          <a:srgbClr val="23A7DE"/>
        </a:accent6>
        <a:hlink>
          <a:srgbClr val="EBD70A"/>
        </a:hlink>
        <a:folHlink>
          <a:srgbClr val="23E1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GE Confidential">
  <a:themeElements>
    <a:clrScheme name="">
      <a:dk1>
        <a:srgbClr val="1E4191"/>
      </a:dk1>
      <a:lt1>
        <a:srgbClr val="FFFFFF"/>
      </a:lt1>
      <a:dk2>
        <a:srgbClr val="FF6600"/>
      </a:dk2>
      <a:lt2>
        <a:srgbClr val="00AA50"/>
      </a:lt2>
      <a:accent1>
        <a:srgbClr val="9B50D7"/>
      </a:accent1>
      <a:accent2>
        <a:srgbClr val="28B9F5"/>
      </a:accent2>
      <a:accent3>
        <a:srgbClr val="FFFFFF"/>
      </a:accent3>
      <a:accent4>
        <a:srgbClr val="18367B"/>
      </a:accent4>
      <a:accent5>
        <a:srgbClr val="CBB3E8"/>
      </a:accent5>
      <a:accent6>
        <a:srgbClr val="23A7DE"/>
      </a:accent6>
      <a:hlink>
        <a:srgbClr val="CD0078"/>
      </a:hlink>
      <a:folHlink>
        <a:srgbClr val="23E100"/>
      </a:folHlink>
    </a:clrScheme>
    <a:fontScheme name="GE Inspira template">
      <a:majorFont>
        <a:latin typeface="GE Inspira Pitch"/>
        <a:ea typeface=""/>
        <a:cs typeface=""/>
      </a:majorFont>
      <a:minorFont>
        <a:latin typeface="GE Inspira Pitch"/>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lumMod val="95000"/>
          </a:schemeClr>
        </a:solidFill>
        <a:ln w="9525" cap="flat" cmpd="sng" algn="ctr">
          <a:solidFill>
            <a:schemeClr val="tx1"/>
          </a:solidFill>
          <a:prstDash val="solid"/>
          <a:round/>
          <a:headEnd type="none" w="med" len="med"/>
          <a:tailEnd type="none" w="med" len="med"/>
        </a:ln>
        <a:effectLst/>
        <a:extLst/>
      </a:spPr>
      <a:bodyPr vert="horz" wrap="square" lIns="91440" tIns="45720" rIns="91440" bIns="45720" numCol="1" rtlCol="0"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1200" b="0" i="0" u="none" strike="noStrike" cap="none" normalizeH="0" baseline="0" dirty="0" smtClean="0">
            <a:ln>
              <a:noFill/>
            </a:ln>
            <a:solidFill>
              <a:schemeClr val="tx1"/>
            </a:solidFill>
            <a:effectLst/>
            <a:latin typeface="GE Inspira Pitch"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GE Inspira Pitch" pitchFamily="34" charset="0"/>
          </a:defRPr>
        </a:defPPr>
      </a:lstStyle>
    </a:lnDef>
  </a:objectDefaults>
  <a:extraClrSchemeLst>
    <a:extraClrScheme>
      <a:clrScheme name="GE Inspira template 1">
        <a:dk1>
          <a:srgbClr val="1E4191"/>
        </a:dk1>
        <a:lt1>
          <a:srgbClr val="FFFFFF"/>
        </a:lt1>
        <a:dk2>
          <a:srgbClr val="FF6600"/>
        </a:dk2>
        <a:lt2>
          <a:srgbClr val="00AA50"/>
        </a:lt2>
        <a:accent1>
          <a:srgbClr val="9B50D7"/>
        </a:accent1>
        <a:accent2>
          <a:srgbClr val="28B9F5"/>
        </a:accent2>
        <a:accent3>
          <a:srgbClr val="FFFFFF"/>
        </a:accent3>
        <a:accent4>
          <a:srgbClr val="18367B"/>
        </a:accent4>
        <a:accent5>
          <a:srgbClr val="CBB3E8"/>
        </a:accent5>
        <a:accent6>
          <a:srgbClr val="23A7DE"/>
        </a:accent6>
        <a:hlink>
          <a:srgbClr val="EBD70A"/>
        </a:hlink>
        <a:folHlink>
          <a:srgbClr val="23E1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GE Confidential">
  <a:themeElements>
    <a:clrScheme name="">
      <a:dk1>
        <a:srgbClr val="1E4191"/>
      </a:dk1>
      <a:lt1>
        <a:srgbClr val="FFFFFF"/>
      </a:lt1>
      <a:dk2>
        <a:srgbClr val="FF6600"/>
      </a:dk2>
      <a:lt2>
        <a:srgbClr val="00AA50"/>
      </a:lt2>
      <a:accent1>
        <a:srgbClr val="9B50D7"/>
      </a:accent1>
      <a:accent2>
        <a:srgbClr val="28B9F5"/>
      </a:accent2>
      <a:accent3>
        <a:srgbClr val="FFFFFF"/>
      </a:accent3>
      <a:accent4>
        <a:srgbClr val="18367B"/>
      </a:accent4>
      <a:accent5>
        <a:srgbClr val="CBB3E8"/>
      </a:accent5>
      <a:accent6>
        <a:srgbClr val="23A7DE"/>
      </a:accent6>
      <a:hlink>
        <a:srgbClr val="CD0078"/>
      </a:hlink>
      <a:folHlink>
        <a:srgbClr val="23E100"/>
      </a:folHlink>
    </a:clrScheme>
    <a:fontScheme name="GE Inspira template">
      <a:majorFont>
        <a:latin typeface="GE Inspira Pitch"/>
        <a:ea typeface=""/>
        <a:cs typeface=""/>
      </a:majorFont>
      <a:minorFont>
        <a:latin typeface="GE Inspira Pitch"/>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lumMod val="95000"/>
          </a:schemeClr>
        </a:solidFill>
        <a:ln w="9525" cap="flat" cmpd="sng" algn="ctr">
          <a:solidFill>
            <a:schemeClr val="tx1"/>
          </a:solidFill>
          <a:prstDash val="solid"/>
          <a:round/>
          <a:headEnd type="none" w="med" len="med"/>
          <a:tailEnd type="none" w="med" len="med"/>
        </a:ln>
        <a:effectLst/>
        <a:extLst/>
      </a:spPr>
      <a:bodyPr vert="horz" wrap="square" lIns="91440" tIns="45720" rIns="91440" bIns="45720" numCol="1" rtlCol="0"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1200" b="0" i="0" u="none" strike="noStrike" cap="none" normalizeH="0" baseline="0" dirty="0" smtClean="0">
            <a:ln>
              <a:noFill/>
            </a:ln>
            <a:solidFill>
              <a:schemeClr val="tx1"/>
            </a:solidFill>
            <a:effectLst/>
            <a:latin typeface="GE Inspira Pitch"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GE Inspira Pitch" pitchFamily="34" charset="0"/>
          </a:defRPr>
        </a:defPPr>
      </a:lstStyle>
    </a:lnDef>
  </a:objectDefaults>
  <a:extraClrSchemeLst>
    <a:extraClrScheme>
      <a:clrScheme name="GE Inspira template 1">
        <a:dk1>
          <a:srgbClr val="1E4191"/>
        </a:dk1>
        <a:lt1>
          <a:srgbClr val="FFFFFF"/>
        </a:lt1>
        <a:dk2>
          <a:srgbClr val="FF6600"/>
        </a:dk2>
        <a:lt2>
          <a:srgbClr val="00AA50"/>
        </a:lt2>
        <a:accent1>
          <a:srgbClr val="9B50D7"/>
        </a:accent1>
        <a:accent2>
          <a:srgbClr val="28B9F5"/>
        </a:accent2>
        <a:accent3>
          <a:srgbClr val="FFFFFF"/>
        </a:accent3>
        <a:accent4>
          <a:srgbClr val="18367B"/>
        </a:accent4>
        <a:accent5>
          <a:srgbClr val="CBB3E8"/>
        </a:accent5>
        <a:accent6>
          <a:srgbClr val="23A7DE"/>
        </a:accent6>
        <a:hlink>
          <a:srgbClr val="EBD70A"/>
        </a:hlink>
        <a:folHlink>
          <a:srgbClr val="23E1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GE Confidential">
  <a:themeElements>
    <a:clrScheme name="">
      <a:dk1>
        <a:srgbClr val="1E4191"/>
      </a:dk1>
      <a:lt1>
        <a:srgbClr val="FFFFFF"/>
      </a:lt1>
      <a:dk2>
        <a:srgbClr val="FF6600"/>
      </a:dk2>
      <a:lt2>
        <a:srgbClr val="00AA50"/>
      </a:lt2>
      <a:accent1>
        <a:srgbClr val="9B50D7"/>
      </a:accent1>
      <a:accent2>
        <a:srgbClr val="28B9F5"/>
      </a:accent2>
      <a:accent3>
        <a:srgbClr val="FFFFFF"/>
      </a:accent3>
      <a:accent4>
        <a:srgbClr val="18367B"/>
      </a:accent4>
      <a:accent5>
        <a:srgbClr val="CBB3E8"/>
      </a:accent5>
      <a:accent6>
        <a:srgbClr val="23A7DE"/>
      </a:accent6>
      <a:hlink>
        <a:srgbClr val="CD0078"/>
      </a:hlink>
      <a:folHlink>
        <a:srgbClr val="23E100"/>
      </a:folHlink>
    </a:clrScheme>
    <a:fontScheme name="GE Inspira template">
      <a:majorFont>
        <a:latin typeface="GE Inspira Pitch"/>
        <a:ea typeface=""/>
        <a:cs typeface=""/>
      </a:majorFont>
      <a:minorFont>
        <a:latin typeface="GE Inspira Pitch"/>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lumMod val="95000"/>
          </a:schemeClr>
        </a:solidFill>
        <a:ln w="9525" cap="flat" cmpd="sng" algn="ctr">
          <a:solidFill>
            <a:schemeClr val="tx1"/>
          </a:solidFill>
          <a:prstDash val="solid"/>
          <a:round/>
          <a:headEnd type="none" w="med" len="med"/>
          <a:tailEnd type="none" w="med" len="med"/>
        </a:ln>
        <a:effectLst/>
        <a:extLst/>
      </a:spPr>
      <a:bodyPr vert="horz" wrap="square" lIns="91440" tIns="45720" rIns="91440" bIns="45720" numCol="1" rtlCol="0"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1200" b="0" i="0" u="none" strike="noStrike" cap="none" normalizeH="0" baseline="0" dirty="0" smtClean="0">
            <a:ln>
              <a:noFill/>
            </a:ln>
            <a:solidFill>
              <a:schemeClr val="tx1"/>
            </a:solidFill>
            <a:effectLst/>
            <a:latin typeface="GE Inspira Pitch"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GE Inspira Pitch" pitchFamily="34" charset="0"/>
          </a:defRPr>
        </a:defPPr>
      </a:lstStyle>
    </a:lnDef>
  </a:objectDefaults>
  <a:extraClrSchemeLst>
    <a:extraClrScheme>
      <a:clrScheme name="GE Inspira template 1">
        <a:dk1>
          <a:srgbClr val="1E4191"/>
        </a:dk1>
        <a:lt1>
          <a:srgbClr val="FFFFFF"/>
        </a:lt1>
        <a:dk2>
          <a:srgbClr val="FF6600"/>
        </a:dk2>
        <a:lt2>
          <a:srgbClr val="00AA50"/>
        </a:lt2>
        <a:accent1>
          <a:srgbClr val="9B50D7"/>
        </a:accent1>
        <a:accent2>
          <a:srgbClr val="28B9F5"/>
        </a:accent2>
        <a:accent3>
          <a:srgbClr val="FFFFFF"/>
        </a:accent3>
        <a:accent4>
          <a:srgbClr val="18367B"/>
        </a:accent4>
        <a:accent5>
          <a:srgbClr val="CBB3E8"/>
        </a:accent5>
        <a:accent6>
          <a:srgbClr val="23A7DE"/>
        </a:accent6>
        <a:hlink>
          <a:srgbClr val="EBD70A"/>
        </a:hlink>
        <a:folHlink>
          <a:srgbClr val="23E1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GE Confidential">
  <a:themeElements>
    <a:clrScheme name="">
      <a:dk1>
        <a:srgbClr val="1E4191"/>
      </a:dk1>
      <a:lt1>
        <a:srgbClr val="FFFFFF"/>
      </a:lt1>
      <a:dk2>
        <a:srgbClr val="FF6600"/>
      </a:dk2>
      <a:lt2>
        <a:srgbClr val="00AA50"/>
      </a:lt2>
      <a:accent1>
        <a:srgbClr val="9B50D7"/>
      </a:accent1>
      <a:accent2>
        <a:srgbClr val="28B9F5"/>
      </a:accent2>
      <a:accent3>
        <a:srgbClr val="FFFFFF"/>
      </a:accent3>
      <a:accent4>
        <a:srgbClr val="18367B"/>
      </a:accent4>
      <a:accent5>
        <a:srgbClr val="CBB3E8"/>
      </a:accent5>
      <a:accent6>
        <a:srgbClr val="23A7DE"/>
      </a:accent6>
      <a:hlink>
        <a:srgbClr val="CD0078"/>
      </a:hlink>
      <a:folHlink>
        <a:srgbClr val="23E100"/>
      </a:folHlink>
    </a:clrScheme>
    <a:fontScheme name="GE Inspira template">
      <a:majorFont>
        <a:latin typeface="GE Inspira Pitch"/>
        <a:ea typeface=""/>
        <a:cs typeface=""/>
      </a:majorFont>
      <a:minorFont>
        <a:latin typeface="GE Inspira Pitch"/>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lumMod val="95000"/>
          </a:schemeClr>
        </a:solidFill>
        <a:ln w="9525" cap="flat" cmpd="sng" algn="ctr">
          <a:solidFill>
            <a:schemeClr val="tx1"/>
          </a:solidFill>
          <a:prstDash val="solid"/>
          <a:round/>
          <a:headEnd type="none" w="med" len="med"/>
          <a:tailEnd type="none" w="med" len="med"/>
        </a:ln>
        <a:effectLst/>
        <a:extLst/>
      </a:spPr>
      <a:bodyPr vert="horz" wrap="square" lIns="91440" tIns="45720" rIns="91440" bIns="45720" numCol="1" rtlCol="0"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1200" b="0" i="0" u="none" strike="noStrike" cap="none" normalizeH="0" baseline="0" dirty="0" smtClean="0">
            <a:ln>
              <a:noFill/>
            </a:ln>
            <a:solidFill>
              <a:schemeClr val="tx1"/>
            </a:solidFill>
            <a:effectLst/>
            <a:latin typeface="GE Inspira Pitch"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GE Inspira Pitch" pitchFamily="34" charset="0"/>
          </a:defRPr>
        </a:defPPr>
      </a:lstStyle>
    </a:lnDef>
  </a:objectDefaults>
  <a:extraClrSchemeLst>
    <a:extraClrScheme>
      <a:clrScheme name="GE Inspira template 1">
        <a:dk1>
          <a:srgbClr val="1E4191"/>
        </a:dk1>
        <a:lt1>
          <a:srgbClr val="FFFFFF"/>
        </a:lt1>
        <a:dk2>
          <a:srgbClr val="FF6600"/>
        </a:dk2>
        <a:lt2>
          <a:srgbClr val="00AA50"/>
        </a:lt2>
        <a:accent1>
          <a:srgbClr val="9B50D7"/>
        </a:accent1>
        <a:accent2>
          <a:srgbClr val="28B9F5"/>
        </a:accent2>
        <a:accent3>
          <a:srgbClr val="FFFFFF"/>
        </a:accent3>
        <a:accent4>
          <a:srgbClr val="18367B"/>
        </a:accent4>
        <a:accent5>
          <a:srgbClr val="CBB3E8"/>
        </a:accent5>
        <a:accent6>
          <a:srgbClr val="23A7DE"/>
        </a:accent6>
        <a:hlink>
          <a:srgbClr val="EBD70A"/>
        </a:hlink>
        <a:folHlink>
          <a:srgbClr val="23E1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GE Internal">
  <a:themeElements>
    <a:clrScheme name="">
      <a:dk1>
        <a:srgbClr val="1E4191"/>
      </a:dk1>
      <a:lt1>
        <a:srgbClr val="FFFFFF"/>
      </a:lt1>
      <a:dk2>
        <a:srgbClr val="FF6600"/>
      </a:dk2>
      <a:lt2>
        <a:srgbClr val="00AA50"/>
      </a:lt2>
      <a:accent1>
        <a:srgbClr val="9B50D7"/>
      </a:accent1>
      <a:accent2>
        <a:srgbClr val="28B9F5"/>
      </a:accent2>
      <a:accent3>
        <a:srgbClr val="FFFFFF"/>
      </a:accent3>
      <a:accent4>
        <a:srgbClr val="18367B"/>
      </a:accent4>
      <a:accent5>
        <a:srgbClr val="CBB3E8"/>
      </a:accent5>
      <a:accent6>
        <a:srgbClr val="23A7DE"/>
      </a:accent6>
      <a:hlink>
        <a:srgbClr val="CD0078"/>
      </a:hlink>
      <a:folHlink>
        <a:srgbClr val="23E100"/>
      </a:folHlink>
    </a:clrScheme>
    <a:fontScheme name="GE Inspira template">
      <a:majorFont>
        <a:latin typeface="GE Inspira Pitch"/>
        <a:ea typeface=""/>
        <a:cs typeface=""/>
      </a:majorFont>
      <a:minorFont>
        <a:latin typeface="GE Inspira Pitch"/>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lumMod val="95000"/>
          </a:schemeClr>
        </a:solidFill>
        <a:ln w="9525" cap="flat" cmpd="sng" algn="ctr">
          <a:solidFill>
            <a:schemeClr val="tx1"/>
          </a:solidFill>
          <a:prstDash val="solid"/>
          <a:round/>
          <a:headEnd type="none" w="med" len="med"/>
          <a:tailEnd type="none" w="med" len="med"/>
        </a:ln>
        <a:effectLst/>
        <a:extLst/>
      </a:spPr>
      <a:bodyPr vert="horz" wrap="square" lIns="91440" tIns="45720" rIns="91440" bIns="45720" numCol="1" rtlCol="0"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1200" b="0" i="0" u="none" strike="noStrike" cap="none" normalizeH="0" baseline="0" dirty="0" smtClean="0">
            <a:ln>
              <a:noFill/>
            </a:ln>
            <a:solidFill>
              <a:schemeClr val="tx1"/>
            </a:solidFill>
            <a:effectLst/>
            <a:latin typeface="GE Inspira Pitch"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GE Inspira Pitch" pitchFamily="34" charset="0"/>
          </a:defRPr>
        </a:defPPr>
      </a:lstStyle>
    </a:lnDef>
  </a:objectDefaults>
  <a:extraClrSchemeLst>
    <a:extraClrScheme>
      <a:clrScheme name="GE Inspira template 1">
        <a:dk1>
          <a:srgbClr val="1E4191"/>
        </a:dk1>
        <a:lt1>
          <a:srgbClr val="FFFFFF"/>
        </a:lt1>
        <a:dk2>
          <a:srgbClr val="FF6600"/>
        </a:dk2>
        <a:lt2>
          <a:srgbClr val="00AA50"/>
        </a:lt2>
        <a:accent1>
          <a:srgbClr val="9B50D7"/>
        </a:accent1>
        <a:accent2>
          <a:srgbClr val="28B9F5"/>
        </a:accent2>
        <a:accent3>
          <a:srgbClr val="FFFFFF"/>
        </a:accent3>
        <a:accent4>
          <a:srgbClr val="18367B"/>
        </a:accent4>
        <a:accent5>
          <a:srgbClr val="CBB3E8"/>
        </a:accent5>
        <a:accent6>
          <a:srgbClr val="23A7DE"/>
        </a:accent6>
        <a:hlink>
          <a:srgbClr val="EBD70A"/>
        </a:hlink>
        <a:folHlink>
          <a:srgbClr val="23E1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GE Confidential">
  <a:themeElements>
    <a:clrScheme name="">
      <a:dk1>
        <a:srgbClr val="1E4191"/>
      </a:dk1>
      <a:lt1>
        <a:srgbClr val="FFFFFF"/>
      </a:lt1>
      <a:dk2>
        <a:srgbClr val="FF6600"/>
      </a:dk2>
      <a:lt2>
        <a:srgbClr val="00AA50"/>
      </a:lt2>
      <a:accent1>
        <a:srgbClr val="9B50D7"/>
      </a:accent1>
      <a:accent2>
        <a:srgbClr val="28B9F5"/>
      </a:accent2>
      <a:accent3>
        <a:srgbClr val="FFFFFF"/>
      </a:accent3>
      <a:accent4>
        <a:srgbClr val="18367B"/>
      </a:accent4>
      <a:accent5>
        <a:srgbClr val="CBB3E8"/>
      </a:accent5>
      <a:accent6>
        <a:srgbClr val="23A7DE"/>
      </a:accent6>
      <a:hlink>
        <a:srgbClr val="CD0078"/>
      </a:hlink>
      <a:folHlink>
        <a:srgbClr val="23E100"/>
      </a:folHlink>
    </a:clrScheme>
    <a:fontScheme name="GE Inspira template">
      <a:majorFont>
        <a:latin typeface="GE Inspira Pitch"/>
        <a:ea typeface=""/>
        <a:cs typeface=""/>
      </a:majorFont>
      <a:minorFont>
        <a:latin typeface="GE Inspira Pitch"/>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lumMod val="95000"/>
          </a:schemeClr>
        </a:solidFill>
        <a:ln w="9525" cap="flat" cmpd="sng" algn="ctr">
          <a:solidFill>
            <a:schemeClr val="tx1"/>
          </a:solidFill>
          <a:prstDash val="solid"/>
          <a:round/>
          <a:headEnd type="none" w="med" len="med"/>
          <a:tailEnd type="none" w="med" len="med"/>
        </a:ln>
        <a:effectLst/>
        <a:extLst/>
      </a:spPr>
      <a:bodyPr vert="horz" wrap="square" lIns="91440" tIns="45720" rIns="91440" bIns="45720" numCol="1" rtlCol="0"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1200" b="0" i="0" u="none" strike="noStrike" cap="none" normalizeH="0" baseline="0" dirty="0" smtClean="0">
            <a:ln>
              <a:noFill/>
            </a:ln>
            <a:solidFill>
              <a:schemeClr val="tx1"/>
            </a:solidFill>
            <a:effectLst/>
            <a:latin typeface="GE Inspira Pitch"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GE Inspira Pitch" pitchFamily="34" charset="0"/>
          </a:defRPr>
        </a:defPPr>
      </a:lstStyle>
    </a:lnDef>
    <a:txDef>
      <a: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lIns="0" tIns="0" rIns="0" bIns="0"/>
      <a:lstStyle>
        <a:defPPr>
          <a:defRPr dirty="0" err="1"/>
        </a:defPPr>
      </a:lstStyle>
    </a:txDef>
  </a:objectDefaults>
  <a:extraClrSchemeLst>
    <a:extraClrScheme>
      <a:clrScheme name="GE Inspira template 1">
        <a:dk1>
          <a:srgbClr val="1E4191"/>
        </a:dk1>
        <a:lt1>
          <a:srgbClr val="FFFFFF"/>
        </a:lt1>
        <a:dk2>
          <a:srgbClr val="FF6600"/>
        </a:dk2>
        <a:lt2>
          <a:srgbClr val="00AA50"/>
        </a:lt2>
        <a:accent1>
          <a:srgbClr val="9B50D7"/>
        </a:accent1>
        <a:accent2>
          <a:srgbClr val="28B9F5"/>
        </a:accent2>
        <a:accent3>
          <a:srgbClr val="FFFFFF"/>
        </a:accent3>
        <a:accent4>
          <a:srgbClr val="18367B"/>
        </a:accent4>
        <a:accent5>
          <a:srgbClr val="CBB3E8"/>
        </a:accent5>
        <a:accent6>
          <a:srgbClr val="23A7DE"/>
        </a:accent6>
        <a:hlink>
          <a:srgbClr val="EBD70A"/>
        </a:hlink>
        <a:folHlink>
          <a:srgbClr val="23E1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C:\Program Files\Knowledge Management\Mekko Graphics 3\GE_PowerPoint_Template.pot</Template>
  <TotalTime>0</TotalTime>
  <Words>1277</Words>
  <Application>Microsoft Office PowerPoint</Application>
  <PresentationFormat>On-screen Show (4:3)</PresentationFormat>
  <Paragraphs>276</Paragraphs>
  <Slides>22</Slides>
  <Notes>13</Notes>
  <HiddenSlides>0</HiddenSlides>
  <MMClips>2</MMClips>
  <ScaleCrop>false</ScaleCrop>
  <HeadingPairs>
    <vt:vector size="6" baseType="variant">
      <vt:variant>
        <vt:lpstr>Theme</vt:lpstr>
      </vt:variant>
      <vt:variant>
        <vt:i4>17</vt:i4>
      </vt:variant>
      <vt:variant>
        <vt:lpstr>Embedded OLE Servers</vt:lpstr>
      </vt:variant>
      <vt:variant>
        <vt:i4>1</vt:i4>
      </vt:variant>
      <vt:variant>
        <vt:lpstr>Slide Titles</vt:lpstr>
      </vt:variant>
      <vt:variant>
        <vt:i4>22</vt:i4>
      </vt:variant>
    </vt:vector>
  </HeadingPairs>
  <TitlesOfParts>
    <vt:vector size="40" baseType="lpstr">
      <vt:lpstr>Custom Design</vt:lpstr>
      <vt:lpstr>1_Custom Design</vt:lpstr>
      <vt:lpstr>GE Confidential</vt:lpstr>
      <vt:lpstr>2_GE Confidential</vt:lpstr>
      <vt:lpstr>1_GE Confidential</vt:lpstr>
      <vt:lpstr>3_GE Confidential</vt:lpstr>
      <vt:lpstr>4_GE Confidential</vt:lpstr>
      <vt:lpstr>GE Internal</vt:lpstr>
      <vt:lpstr>5_GE Confidential</vt:lpstr>
      <vt:lpstr>2_GE Restricted</vt:lpstr>
      <vt:lpstr>6_GE Confidential</vt:lpstr>
      <vt:lpstr>7_GE Confidential</vt:lpstr>
      <vt:lpstr>1_GE Internal</vt:lpstr>
      <vt:lpstr>8_GE Confidential</vt:lpstr>
      <vt:lpstr>9_GE Confidential</vt:lpstr>
      <vt:lpstr>GE Inspira template</vt:lpstr>
      <vt:lpstr>blank</vt:lpstr>
      <vt:lpstr>Equation</vt:lpstr>
      <vt:lpstr>Industrial Impact of High-fidelity Simulations of Low- and High-Pressure Turbines </vt:lpstr>
      <vt:lpstr>Outline</vt:lpstr>
      <vt:lpstr>GE business units</vt:lpstr>
      <vt:lpstr>Building on technology investments</vt:lpstr>
      <vt:lpstr>GE Aviation commercial products</vt:lpstr>
      <vt:lpstr>(U)RANS CFD assisted design of T/M</vt:lpstr>
      <vt:lpstr>Unsteadiness and turbulence in T/M </vt:lpstr>
      <vt:lpstr>Frequencies and scales all combined </vt:lpstr>
      <vt:lpstr>PowerPoint Presentation</vt:lpstr>
      <vt:lpstr>PowerPoint Presentation</vt:lpstr>
      <vt:lpstr>PowerPoint Presentation</vt:lpstr>
      <vt:lpstr>Unsteady effects: Reduced frequency (DNS, Re=60-100k)</vt:lpstr>
      <vt:lpstr>Is it a true DNS?</vt:lpstr>
      <vt:lpstr>PowerPoint Presentation</vt:lpstr>
      <vt:lpstr>Unsteady losses: quantified by DNS</vt:lpstr>
      <vt:lpstr>Core flow wake turbulence growth</vt:lpstr>
      <vt:lpstr>The high-pressure-turbine (HPT)</vt:lpstr>
      <vt:lpstr>Pressure waves effect</vt:lpstr>
      <vt:lpstr>Some of the URANS fundamentals: Applicable?</vt:lpstr>
      <vt:lpstr>Why we miss in URANS </vt:lpstr>
      <vt:lpstr>URANS: three step approach for LPT</vt:lpstr>
      <vt:lpstr>Outlook</vt:lpstr>
    </vt:vector>
  </TitlesOfParts>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keywords>September 22, 2004 – Version 1.1</cp:keywords>
  <dc:description>General Electric Company 2004</dc:description>
  <cp:lastModifiedBy/>
  <cp:revision>787</cp:revision>
  <cp:lastPrinted>2003-08-29T14:38:12Z</cp:lastPrinted>
  <dcterms:created xsi:type="dcterms:W3CDTF">2009-02-12T10:57:44Z</dcterms:created>
  <dcterms:modified xsi:type="dcterms:W3CDTF">2015-06-23T11:44:34Z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alette">
    <vt:lpwstr>GE Template</vt:lpwstr>
  </property>
  <property fmtid="{D5CDD505-2E9C-101B-9397-08002B2CF9AE}" pid="3" name="NumberOfSlides">
    <vt:i4>0</vt:i4>
  </property>
  <property fmtid="{D5CDD505-2E9C-101B-9397-08002B2CF9AE}" pid="4" name="RevisionCount">
    <vt:i4>1</vt:i4>
  </property>
  <property fmtid="{D5CDD505-2E9C-101B-9397-08002B2CF9AE}" pid="5" name="NXTAG2">
    <vt:lpwstr>0008001a360000000000010243000207f6000400038000</vt:lpwstr>
  </property>
</Properties>
</file>