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6"/>
  </p:notesMasterIdLst>
  <p:sldIdLst>
    <p:sldId id="256" r:id="rId2"/>
    <p:sldId id="257" r:id="rId3"/>
    <p:sldId id="259" r:id="rId4"/>
    <p:sldId id="261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3" autoAdjust="0"/>
  </p:normalViewPr>
  <p:slideViewPr>
    <p:cSldViewPr snapToGrid="0" snapToObjects="1">
      <p:cViewPr varScale="1">
        <p:scale>
          <a:sx n="80" d="100"/>
          <a:sy n="80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2BAFB-19BB-1044-A129-5A2D2BC4569E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3EB9-FF57-5A4E-A8E7-8357DD0B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3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6/19/15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2014 OLCF User Meeting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r/6XCT63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888705"/>
          </a:xfrm>
        </p:spPr>
        <p:txBody>
          <a:bodyPr/>
          <a:lstStyle/>
          <a:p>
            <a:r>
              <a:rPr lang="en-US" dirty="0" smtClean="0"/>
              <a:t>2015 OLCF User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2"/>
            <a:ext cx="3372387" cy="4374349"/>
          </a:xfrm>
        </p:spPr>
        <p:txBody>
          <a:bodyPr/>
          <a:lstStyle/>
          <a:p>
            <a:r>
              <a:rPr lang="en-US" dirty="0" smtClean="0"/>
              <a:t>Program Committee Members:</a:t>
            </a:r>
          </a:p>
          <a:p>
            <a:r>
              <a:rPr lang="en-US" dirty="0" smtClean="0"/>
              <a:t>Ashley Barker</a:t>
            </a:r>
          </a:p>
          <a:p>
            <a:r>
              <a:rPr lang="en-US" dirty="0" smtClean="0"/>
              <a:t>Fernanda </a:t>
            </a:r>
            <a:r>
              <a:rPr lang="en-US" dirty="0" err="1" smtClean="0"/>
              <a:t>Foertter</a:t>
            </a:r>
            <a:endParaRPr lang="en-US" dirty="0" smtClean="0"/>
          </a:p>
          <a:p>
            <a:r>
              <a:rPr lang="en-US" dirty="0" smtClean="0"/>
              <a:t>Judy Hill</a:t>
            </a:r>
          </a:p>
          <a:p>
            <a:r>
              <a:rPr lang="en-US" dirty="0" smtClean="0"/>
              <a:t>Suzanne </a:t>
            </a:r>
            <a:r>
              <a:rPr lang="en-US" dirty="0" err="1" smtClean="0"/>
              <a:t>Parete</a:t>
            </a:r>
            <a:r>
              <a:rPr lang="en-US" dirty="0" smtClean="0"/>
              <a:t>-Koon</a:t>
            </a:r>
          </a:p>
          <a:p>
            <a:r>
              <a:rPr lang="en-US" dirty="0" smtClean="0"/>
              <a:t>Sherry Ray</a:t>
            </a:r>
          </a:p>
          <a:p>
            <a:r>
              <a:rPr lang="en-US" dirty="0" err="1" smtClean="0"/>
              <a:t>Tjerk</a:t>
            </a:r>
            <a:r>
              <a:rPr lang="en-US" dirty="0" smtClean="0"/>
              <a:t> </a:t>
            </a:r>
            <a:r>
              <a:rPr lang="en-US" dirty="0" err="1" smtClean="0"/>
              <a:t>Straatsma</a:t>
            </a:r>
            <a:endParaRPr lang="en-US" dirty="0" smtClean="0"/>
          </a:p>
          <a:p>
            <a:r>
              <a:rPr lang="en-US" dirty="0" smtClean="0"/>
              <a:t>Jack Wells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5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78967"/>
            <a:ext cx="8642640" cy="5393770"/>
          </a:xfrm>
        </p:spPr>
        <p:txBody>
          <a:bodyPr/>
          <a:lstStyle/>
          <a:p>
            <a:r>
              <a:rPr lang="en-US" sz="2400" b="1" dirty="0" smtClean="0"/>
              <a:t>Introduction</a:t>
            </a:r>
          </a:p>
          <a:p>
            <a:r>
              <a:rPr lang="en-US" sz="2400" b="1" dirty="0" smtClean="0"/>
              <a:t>Facilities</a:t>
            </a:r>
          </a:p>
          <a:p>
            <a:pPr lvl="1"/>
            <a:r>
              <a:rPr lang="en-US" sz="1800" dirty="0" smtClean="0"/>
              <a:t>Security, restrooms, vending machines</a:t>
            </a:r>
          </a:p>
          <a:p>
            <a:r>
              <a:rPr lang="en-US" sz="2400" b="1" dirty="0" smtClean="0"/>
              <a:t>Agenda Highlights for Tuesday</a:t>
            </a:r>
          </a:p>
          <a:p>
            <a:pPr lvl="1"/>
            <a:r>
              <a:rPr lang="en-US" sz="1800" dirty="0" smtClean="0"/>
              <a:t>Table top lunch </a:t>
            </a:r>
          </a:p>
          <a:p>
            <a:pPr lvl="2"/>
            <a:r>
              <a:rPr lang="en-US" sz="1600" dirty="0" smtClean="0"/>
              <a:t>Software </a:t>
            </a:r>
            <a:r>
              <a:rPr lang="en-US" sz="1600" dirty="0"/>
              <a:t>Development Best Practices #</a:t>
            </a:r>
            <a:r>
              <a:rPr lang="en-US" sz="1600" dirty="0" smtClean="0"/>
              <a:t>1 - David </a:t>
            </a:r>
            <a:r>
              <a:rPr lang="en-US" sz="1600" dirty="0" err="1" smtClean="0"/>
              <a:t>Bernholdt</a:t>
            </a:r>
            <a:endParaRPr lang="en-US" sz="1600" dirty="0"/>
          </a:p>
          <a:p>
            <a:pPr lvl="2"/>
            <a:r>
              <a:rPr lang="en-US" sz="1600" dirty="0" smtClean="0"/>
              <a:t>Software </a:t>
            </a:r>
            <a:r>
              <a:rPr lang="en-US" sz="1600" dirty="0"/>
              <a:t>Development Best Practices #</a:t>
            </a:r>
            <a:r>
              <a:rPr lang="en-US" sz="1600" dirty="0" smtClean="0"/>
              <a:t>2 - Mike </a:t>
            </a:r>
            <a:r>
              <a:rPr lang="en-US" sz="1600" dirty="0" err="1" smtClean="0"/>
              <a:t>Heroux</a:t>
            </a:r>
            <a:endParaRPr lang="en-US" sz="1600" dirty="0"/>
          </a:p>
          <a:p>
            <a:pPr lvl="2"/>
            <a:r>
              <a:rPr lang="en-US" sz="1600" dirty="0" smtClean="0"/>
              <a:t>HPC </a:t>
            </a:r>
            <a:r>
              <a:rPr lang="en-US" sz="1600" dirty="0"/>
              <a:t>Training </a:t>
            </a:r>
            <a:r>
              <a:rPr lang="en-US" sz="1600" dirty="0" smtClean="0"/>
              <a:t>Needs - Fernanda </a:t>
            </a:r>
            <a:r>
              <a:rPr lang="en-US" sz="1600" dirty="0" err="1" smtClean="0"/>
              <a:t>Foertter</a:t>
            </a:r>
            <a:endParaRPr lang="en-US" sz="1600" dirty="0"/>
          </a:p>
          <a:p>
            <a:pPr lvl="2"/>
            <a:r>
              <a:rPr lang="en-US" sz="1600" dirty="0" smtClean="0"/>
              <a:t>Portable </a:t>
            </a:r>
            <a:r>
              <a:rPr lang="en-US" sz="1600" dirty="0"/>
              <a:t>Programming </a:t>
            </a:r>
            <a:r>
              <a:rPr lang="en-US" sz="1600" dirty="0" smtClean="0"/>
              <a:t>Models - Wayne </a:t>
            </a:r>
            <a:r>
              <a:rPr lang="en-US" sz="1600" dirty="0" err="1" smtClean="0"/>
              <a:t>Joubert</a:t>
            </a:r>
            <a:endParaRPr lang="en-US" sz="1600" dirty="0"/>
          </a:p>
          <a:p>
            <a:pPr lvl="2"/>
            <a:r>
              <a:rPr lang="en-US" sz="1600" dirty="0" smtClean="0"/>
              <a:t>User Driven Content.  How </a:t>
            </a:r>
            <a:r>
              <a:rPr lang="en-US" sz="1600" dirty="0"/>
              <a:t>can Users Share their Knowledge with the Community</a:t>
            </a:r>
            <a:r>
              <a:rPr lang="en-US" sz="1600" dirty="0" smtClean="0"/>
              <a:t>? -Suzanne </a:t>
            </a:r>
            <a:r>
              <a:rPr lang="en-US" sz="1600" dirty="0" err="1"/>
              <a:t>Parete</a:t>
            </a:r>
            <a:r>
              <a:rPr lang="en-US" sz="1600" dirty="0"/>
              <a:t>-</a:t>
            </a:r>
            <a:r>
              <a:rPr lang="en-US" sz="1600" dirty="0" smtClean="0"/>
              <a:t>Koon</a:t>
            </a:r>
          </a:p>
          <a:p>
            <a:pPr lvl="2"/>
            <a:r>
              <a:rPr lang="en-US" sz="1600" dirty="0"/>
              <a:t> </a:t>
            </a:r>
            <a:r>
              <a:rPr lang="en-US" sz="1600" dirty="0" smtClean="0"/>
              <a:t>OLCF </a:t>
            </a:r>
            <a:r>
              <a:rPr lang="en-US" sz="1600" dirty="0"/>
              <a:t>Allocation </a:t>
            </a:r>
            <a:r>
              <a:rPr lang="en-US" sz="1600" dirty="0" smtClean="0"/>
              <a:t>Programs - Ashley Barker</a:t>
            </a:r>
            <a:endParaRPr lang="en-US" sz="1600" dirty="0"/>
          </a:p>
          <a:p>
            <a:pPr lvl="2"/>
            <a:r>
              <a:rPr lang="en-US" sz="1600" dirty="0" smtClean="0"/>
              <a:t>I</a:t>
            </a:r>
            <a:r>
              <a:rPr lang="en-US" sz="1600" dirty="0"/>
              <a:t>/O </a:t>
            </a:r>
            <a:r>
              <a:rPr lang="en-US" sz="1600" dirty="0" smtClean="0"/>
              <a:t>Strategies - </a:t>
            </a:r>
            <a:r>
              <a:rPr lang="en-US" sz="1600" dirty="0" err="1" smtClean="0"/>
              <a:t>Sarp</a:t>
            </a:r>
            <a:r>
              <a:rPr lang="en-US" sz="1600" dirty="0" smtClean="0"/>
              <a:t> Oral</a:t>
            </a:r>
          </a:p>
          <a:p>
            <a:pPr lvl="2"/>
            <a:r>
              <a:rPr lang="en-US" sz="1600" dirty="0" smtClean="0"/>
              <a:t>OLCF </a:t>
            </a:r>
            <a:r>
              <a:rPr lang="en-US" sz="1600" dirty="0"/>
              <a:t>User Needs for New Data </a:t>
            </a:r>
            <a:r>
              <a:rPr lang="en-US" sz="1600" dirty="0" smtClean="0"/>
              <a:t>Services – Jack Wells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728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Agenda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74" y="1289453"/>
            <a:ext cx="8642640" cy="4195415"/>
          </a:xfrm>
        </p:spPr>
        <p:txBody>
          <a:bodyPr/>
          <a:lstStyle/>
          <a:p>
            <a:r>
              <a:rPr lang="en-US" dirty="0" smtClean="0"/>
              <a:t>Agenda Highlights for Tuesday Continued</a:t>
            </a:r>
          </a:p>
          <a:p>
            <a:pPr lvl="1"/>
            <a:r>
              <a:rPr lang="en-US" dirty="0" smtClean="0"/>
              <a:t>Poster slams (12:15 and 2:00)</a:t>
            </a:r>
          </a:p>
          <a:p>
            <a:pPr lvl="1"/>
            <a:r>
              <a:rPr lang="en-US" dirty="0" smtClean="0"/>
              <a:t>Facility Tour (3:45)</a:t>
            </a:r>
          </a:p>
          <a:p>
            <a:pPr lvl="1"/>
            <a:r>
              <a:rPr lang="en-US" dirty="0" smtClean="0"/>
              <a:t>Poster session (4:45)</a:t>
            </a:r>
          </a:p>
          <a:p>
            <a:pPr lvl="1"/>
            <a:r>
              <a:rPr lang="en-US" dirty="0" smtClean="0"/>
              <a:t>Bus departs (6:15)</a:t>
            </a:r>
          </a:p>
          <a:p>
            <a:endParaRPr lang="en-US" dirty="0"/>
          </a:p>
        </p:txBody>
      </p:sp>
      <p:pic>
        <p:nvPicPr>
          <p:cNvPr id="4" name="Picture 3" descr="Screen Shot 2015-06-19 at 11.2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008"/>
            <a:ext cx="7363950" cy="9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7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Vote for your User Group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68" y="1189385"/>
            <a:ext cx="8642640" cy="4195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Nine users have been nominated to run for the three open positions </a:t>
            </a:r>
            <a:r>
              <a:rPr lang="en-US" dirty="0" smtClean="0"/>
              <a:t>on the </a:t>
            </a:r>
            <a:r>
              <a:rPr lang="en-US" dirty="0"/>
              <a:t>OLCF User Group Executive </a:t>
            </a:r>
            <a:r>
              <a:rPr lang="en-US" dirty="0" smtClean="0"/>
              <a:t>Board.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dirty="0"/>
              <a:t>take a few minutes to vote for three candidates by </a:t>
            </a:r>
            <a:r>
              <a:rPr lang="en-US" dirty="0" smtClean="0"/>
              <a:t>following this </a:t>
            </a:r>
            <a:r>
              <a:rPr lang="en-US" dirty="0"/>
              <a:t>link: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://www.surveymonkey.com/r/6XCT63B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vote </a:t>
            </a:r>
            <a:r>
              <a:rPr lang="en-US" dirty="0"/>
              <a:t>will remain open </a:t>
            </a:r>
            <a:r>
              <a:rPr lang="en-US" dirty="0" smtClean="0"/>
              <a:t>until June 25th </a:t>
            </a:r>
            <a:r>
              <a:rPr lang="en-US" dirty="0"/>
              <a:t>at 11:00 am </a:t>
            </a:r>
            <a:r>
              <a:rPr lang="en-US" dirty="0" smtClean="0"/>
              <a:t>EDT</a:t>
            </a:r>
            <a:r>
              <a:rPr lang="en-US" dirty="0" smtClean="0"/>
              <a:t>.  The </a:t>
            </a:r>
            <a:r>
              <a:rPr lang="en-US" dirty="0"/>
              <a:t>successful candidates will be announced on June </a:t>
            </a:r>
            <a:r>
              <a:rPr lang="en-US" dirty="0" smtClean="0"/>
              <a:t>25th </a:t>
            </a:r>
            <a:r>
              <a:rPr lang="en-US" dirty="0"/>
              <a:t>at 12:00 </a:t>
            </a:r>
            <a:r>
              <a:rPr lang="en-US" dirty="0" smtClean="0"/>
              <a:t>pm EDT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2679</TotalTime>
  <Words>194</Words>
  <Application>Microsoft Macintosh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2015 OLCF User Meeting</vt:lpstr>
      <vt:lpstr>Welcome</vt:lpstr>
      <vt:lpstr>Agenda Continued</vt:lpstr>
      <vt:lpstr>Vote for your User Group Board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Systems: Eos and Rhea</dc:title>
  <dc:creator>Robert French</dc:creator>
  <cp:lastModifiedBy>Barker Ashley</cp:lastModifiedBy>
  <cp:revision>16</cp:revision>
  <dcterms:created xsi:type="dcterms:W3CDTF">2014-07-15T19:32:43Z</dcterms:created>
  <dcterms:modified xsi:type="dcterms:W3CDTF">2015-06-19T18:07:22Z</dcterms:modified>
</cp:coreProperties>
</file>