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8"/>
  </p:notesMasterIdLst>
  <p:handoutMasterIdLst>
    <p:handoutMasterId r:id="rId9"/>
  </p:handoutMasterIdLst>
  <p:sldIdLst>
    <p:sldId id="256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D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7802" autoAdjust="0"/>
  </p:normalViewPr>
  <p:slideViewPr>
    <p:cSldViewPr snapToGrid="0" showGuides="1">
      <p:cViewPr>
        <p:scale>
          <a:sx n="100" d="100"/>
          <a:sy n="100" d="100"/>
        </p:scale>
        <p:origin x="-80" y="-64"/>
      </p:cViewPr>
      <p:guideLst>
        <p:guide orient="horz" pos="161"/>
        <p:guide pos="1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93523-DB1A-D547-905F-0347D488A36D}" type="datetime1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805C5-9B9F-B04B-A304-ABAC84D4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25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EE294-7FF3-D942-B3F8-472F3266F931}" type="datetime1">
              <a:rPr lang="en-US" smtClean="0"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B14C-6BC2-1349-91F0-2C74EE294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0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B14C-6BC2-1349-91F0-2C74EE294AF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6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496290"/>
          </a:xfrm>
        </p:spPr>
        <p:txBody>
          <a:bodyPr/>
          <a:lstStyle/>
          <a:p>
            <a:r>
              <a:rPr lang="en-US" dirty="0" smtClean="0"/>
              <a:t>OLCF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2294803"/>
            <a:ext cx="3255297" cy="757130"/>
          </a:xfrm>
        </p:spPr>
        <p:txBody>
          <a:bodyPr/>
          <a:lstStyle/>
          <a:p>
            <a:r>
              <a:rPr lang="en-US" sz="1800" dirty="0" smtClean="0"/>
              <a:t>Oak Ridge Leadership Computing Facility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685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Software changes Titan and Eos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808385"/>
            <a:ext cx="8642640" cy="4195415"/>
          </a:xfrm>
        </p:spPr>
        <p:txBody>
          <a:bodyPr/>
          <a:lstStyle/>
          <a:p>
            <a:r>
              <a:rPr lang="en-US" dirty="0"/>
              <a:t>The following modules are now available for testing on Eos </a:t>
            </a:r>
            <a:r>
              <a:rPr lang="en-US" dirty="0" smtClean="0"/>
              <a:t>and Titan</a:t>
            </a:r>
            <a:r>
              <a:rPr lang="en-US" dirty="0"/>
              <a:t>.  Unless issues are reported, the modules will become </a:t>
            </a:r>
            <a:r>
              <a:rPr lang="en-US" dirty="0" smtClean="0"/>
              <a:t>the default </a:t>
            </a:r>
            <a:r>
              <a:rPr lang="en-US" dirty="0"/>
              <a:t>on both systems on Sep 16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sz="2400" dirty="0" err="1"/>
              <a:t>cray-netcdf</a:t>
            </a:r>
            <a:r>
              <a:rPr lang="en-US" sz="2400" dirty="0"/>
              <a:t>/4.3.1</a:t>
            </a:r>
          </a:p>
          <a:p>
            <a:r>
              <a:rPr lang="en-US" sz="2400" dirty="0"/>
              <a:t>cray-netcdf-hdf5parallel/4.3.1</a:t>
            </a:r>
          </a:p>
          <a:p>
            <a:r>
              <a:rPr lang="fi-FI" sz="2400" dirty="0"/>
              <a:t>cray-hdf5/1.8.12</a:t>
            </a:r>
          </a:p>
          <a:p>
            <a:r>
              <a:rPr lang="fi-FI" sz="2400" dirty="0"/>
              <a:t>cray-hdf5-parallel/1.8.12</a:t>
            </a:r>
          </a:p>
          <a:p>
            <a:r>
              <a:rPr lang="de-DE" sz="2400" dirty="0" err="1"/>
              <a:t>cray-petsc</a:t>
            </a:r>
            <a:r>
              <a:rPr lang="de-DE" sz="2400" dirty="0"/>
              <a:t>/3.4.3.1</a:t>
            </a:r>
          </a:p>
          <a:p>
            <a:r>
              <a:rPr lang="de-DE" sz="2400" dirty="0" err="1"/>
              <a:t>cray-petsc-complex</a:t>
            </a:r>
            <a:r>
              <a:rPr lang="de-DE" sz="2400" dirty="0"/>
              <a:t>/3.4.3.1</a:t>
            </a:r>
          </a:p>
          <a:p>
            <a:r>
              <a:rPr lang="de-DE" sz="2400" dirty="0" err="1"/>
              <a:t>cray-trilinos</a:t>
            </a:r>
            <a:r>
              <a:rPr lang="de-DE" sz="2400" dirty="0"/>
              <a:t>/</a:t>
            </a:r>
            <a:r>
              <a:rPr lang="de-DE" sz="2400" dirty="0" smtClean="0"/>
              <a:t>11.6.1.0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10100" y="2501900"/>
            <a:ext cx="35941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tr-TR" sz="2400" dirty="0" err="1"/>
              <a:t>cray-tpsl</a:t>
            </a:r>
            <a:r>
              <a:rPr lang="tr-TR" sz="2400" dirty="0"/>
              <a:t>/</a:t>
            </a:r>
            <a:r>
              <a:rPr lang="tr-TR" sz="2400" dirty="0" smtClean="0"/>
              <a:t>1.4.0</a:t>
            </a:r>
            <a:endParaRPr lang="tr-TR" sz="2400" dirty="0"/>
          </a:p>
          <a:p>
            <a:pPr marL="342900" indent="-342900">
              <a:buFont typeface="Arial"/>
              <a:buChar char="•"/>
            </a:pPr>
            <a:r>
              <a:rPr lang="tr-TR" sz="2400" dirty="0" err="1"/>
              <a:t>papi</a:t>
            </a:r>
            <a:r>
              <a:rPr lang="tr-TR" sz="2400" dirty="0"/>
              <a:t>/</a:t>
            </a:r>
            <a:r>
              <a:rPr lang="tr-TR" sz="2400" dirty="0" smtClean="0"/>
              <a:t>5.3.0</a:t>
            </a:r>
            <a:endParaRPr lang="tr-TR" sz="2400" dirty="0"/>
          </a:p>
          <a:p>
            <a:pPr marL="342900" indent="-342900">
              <a:buFont typeface="Arial"/>
              <a:buChar char="•"/>
            </a:pPr>
            <a:r>
              <a:rPr lang="pl-PL" sz="2400" dirty="0" err="1"/>
              <a:t>fftw</a:t>
            </a:r>
            <a:r>
              <a:rPr lang="pl-PL" sz="2400" dirty="0"/>
              <a:t>/3.3.0.4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 err="1"/>
              <a:t>perftools</a:t>
            </a:r>
            <a:r>
              <a:rPr lang="pl-PL" sz="2400" dirty="0"/>
              <a:t>/6.1.4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 err="1"/>
              <a:t>chapel</a:t>
            </a:r>
            <a:r>
              <a:rPr lang="nl-NL" sz="2400" dirty="0"/>
              <a:t>/1.9.0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 err="1"/>
              <a:t>intel</a:t>
            </a:r>
            <a:r>
              <a:rPr lang="nl-NL" sz="2400" dirty="0"/>
              <a:t>/14.0.2.144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 err="1"/>
              <a:t>pgi</a:t>
            </a:r>
            <a:r>
              <a:rPr lang="nl-NL" sz="2400" dirty="0"/>
              <a:t>/14.2.0</a:t>
            </a:r>
          </a:p>
          <a:p>
            <a:pPr marL="342900" indent="-342900">
              <a:buFont typeface="Arial"/>
              <a:buChar char="•"/>
            </a:pPr>
            <a:r>
              <a:rPr lang="nl-NL" sz="2400" dirty="0" err="1"/>
              <a:t>cce</a:t>
            </a:r>
            <a:r>
              <a:rPr lang="nl-NL" sz="2400" dirty="0"/>
              <a:t>/8.2.5</a:t>
            </a:r>
          </a:p>
          <a:p>
            <a:endParaRPr lang="en-US" dirty="0"/>
          </a:p>
          <a:p>
            <a:pPr algn="ctr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03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Workshops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OLCF user call October 15</a:t>
            </a:r>
            <a:r>
              <a:rPr lang="en-US" baseline="30000" dirty="0" smtClean="0"/>
              <a:t>th </a:t>
            </a:r>
            <a:r>
              <a:rPr lang="en-US" dirty="0" smtClean="0"/>
              <a:t>:12:45 pm: Overview of the 2014 OLCF survey results. 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22075178"/>
      </p:ext>
    </p:extLst>
  </p:cSld>
  <p:clrMapOvr>
    <a:masterClrMapping/>
  </p:clrMapOvr>
</p:sld>
</file>

<file path=ppt/theme/theme1.xml><?xml version="1.0" encoding="utf-8"?>
<a:theme xmlns:a="http://schemas.openxmlformats.org/drawingml/2006/main" name="DataToolsPresentation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F63343-7F9D-46A0-9CB9-7E5EB4795D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DataToolsPresentation.potx</Template>
  <TotalTime>20559</TotalTime>
  <Words>75</Words>
  <Application>Microsoft Macintosh PowerPoint</Application>
  <PresentationFormat>On-screen Show (4:3)</PresentationFormat>
  <Paragraphs>23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DataToolsPresentation</vt:lpstr>
      <vt:lpstr>OLCF News</vt:lpstr>
      <vt:lpstr>Software changes Titan and Eos </vt:lpstr>
      <vt:lpstr>Workshops and Training</vt:lpstr>
    </vt:vector>
  </TitlesOfParts>
  <Manager/>
  <Company>OLCF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OLCF Data Transfer Tools</dc:title>
  <dc:subject/>
  <dc:creator>Suzanne </dc:creator>
  <cp:keywords/>
  <dc:description/>
  <cp:lastModifiedBy>asdf asdf</cp:lastModifiedBy>
  <cp:revision>172</cp:revision>
  <cp:lastPrinted>2014-07-18T17:59:58Z</cp:lastPrinted>
  <dcterms:created xsi:type="dcterms:W3CDTF">2014-05-13T12:38:57Z</dcterms:created>
  <dcterms:modified xsi:type="dcterms:W3CDTF">2014-09-09T14:59:13Z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